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</p:sldMasterIdLst>
  <p:notesMasterIdLst>
    <p:notesMasterId r:id="rId13"/>
  </p:notesMasterIdLst>
  <p:sldIdLst>
    <p:sldId id="335" r:id="rId2"/>
    <p:sldId id="346" r:id="rId3"/>
    <p:sldId id="297" r:id="rId4"/>
    <p:sldId id="341" r:id="rId5"/>
    <p:sldId id="342" r:id="rId6"/>
    <p:sldId id="343" r:id="rId7"/>
    <p:sldId id="347" r:id="rId8"/>
    <p:sldId id="348" r:id="rId9"/>
    <p:sldId id="349" r:id="rId10"/>
    <p:sldId id="339" r:id="rId11"/>
    <p:sldId id="34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14ED806-7E04-3389-80B1-3C04FE149B7E}" name="Efe Brainerd" initials="EB" userId="0ef37f8e6e4c471f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54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62" autoAdjust="0"/>
    <p:restoredTop sz="94592"/>
  </p:normalViewPr>
  <p:slideViewPr>
    <p:cSldViewPr snapToGrid="0" snapToObjects="1" showGuides="1">
      <p:cViewPr>
        <p:scale>
          <a:sx n="64" d="100"/>
          <a:sy n="64" d="100"/>
        </p:scale>
        <p:origin x="11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7A8CD2-B5A7-1B47-8E26-444A40182ABA}" type="datetimeFigureOut">
              <a:t>10/7/2024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0411D3-7A08-8548-B5BD-26D441D9D21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448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637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816769"/>
            <a:ext cx="7004957" cy="522446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698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3429000"/>
            <a:ext cx="12192000" cy="2743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69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575956" y="2168978"/>
            <a:ext cx="2520043" cy="252004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055913" y="2168978"/>
            <a:ext cx="2520043" cy="252004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096000" y="2168978"/>
            <a:ext cx="2520043" cy="252004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8616042" y="2168978"/>
            <a:ext cx="2520043" cy="252004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4923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90963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19607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29153" y="1355272"/>
            <a:ext cx="6302375" cy="414745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 userDrawn="1"/>
        </p:nvSpPr>
        <p:spPr>
          <a:xfrm>
            <a:off x="11437398" y="6676009"/>
            <a:ext cx="754602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9E34236E-F67D-4BA6-A6F0-EB6095FE14EB}" type="slidenum">
              <a:rPr lang="en-US" sz="1100" b="0" smtClean="0">
                <a:solidFill>
                  <a:schemeClr val="tx1"/>
                </a:solidFill>
                <a:latin typeface="Open Sans SemiBold" charset="0"/>
                <a:ea typeface="Open Sans SemiBold" charset="0"/>
                <a:cs typeface="Open Sans SemiBold" charset="0"/>
              </a:rPr>
              <a:pPr algn="ctr"/>
              <a:t>‹#›</a:t>
            </a:fld>
            <a:endParaRPr lang="en-US" sz="1100" b="0" dirty="0">
              <a:solidFill>
                <a:schemeClr val="tx1"/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939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7394633" y="2015900"/>
            <a:ext cx="1404937" cy="24669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5014913" y="554493"/>
            <a:ext cx="1404937" cy="24669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9774353" y="3656921"/>
            <a:ext cx="1404937" cy="24669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11437398" y="6676009"/>
            <a:ext cx="754602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9E34236E-F67D-4BA6-A6F0-EB6095FE14EB}" type="slidenum">
              <a:rPr lang="en-US" sz="1100" b="1" smtClean="0">
                <a:latin typeface="Open Sans SemiBold" charset="0"/>
                <a:ea typeface="Open Sans SemiBold" charset="0"/>
                <a:cs typeface="Open Sans SemiBold" charset="0"/>
              </a:rPr>
              <a:pPr algn="ctr"/>
              <a:t>‹#›</a:t>
            </a:fld>
            <a:endParaRPr lang="en-US" sz="1100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97505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2475518" y="2564266"/>
            <a:ext cx="4181475" cy="24320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7085998" y="2564266"/>
            <a:ext cx="3870473" cy="24320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1" y="2564266"/>
            <a:ext cx="2111830" cy="24320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11103429" y="2564266"/>
            <a:ext cx="1088571" cy="24320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11437398" y="6676009"/>
            <a:ext cx="754602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9E34236E-F67D-4BA6-A6F0-EB6095FE14EB}" type="slidenum">
              <a:rPr lang="en-US" sz="1100" b="1" smtClean="0">
                <a:latin typeface="Open Sans SemiBold" charset="0"/>
                <a:ea typeface="Open Sans SemiBold" charset="0"/>
                <a:cs typeface="Open Sans SemiBold" charset="0"/>
              </a:rPr>
              <a:pPr algn="ctr"/>
              <a:t>‹#›</a:t>
            </a:fld>
            <a:endParaRPr lang="en-US" sz="1100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843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 rot="19801781">
            <a:off x="2090264" y="2230555"/>
            <a:ext cx="1853314" cy="3103099"/>
          </a:xfrm>
          <a:custGeom>
            <a:avLst/>
            <a:gdLst>
              <a:gd name="connsiteX0" fmla="*/ 0 w 1853314"/>
              <a:gd name="connsiteY0" fmla="*/ 0 h 3103099"/>
              <a:gd name="connsiteX1" fmla="*/ 1853314 w 1853314"/>
              <a:gd name="connsiteY1" fmla="*/ 0 h 3103099"/>
              <a:gd name="connsiteX2" fmla="*/ 1853314 w 1853314"/>
              <a:gd name="connsiteY2" fmla="*/ 3103099 h 3103099"/>
              <a:gd name="connsiteX3" fmla="*/ 0 w 1853314"/>
              <a:gd name="connsiteY3" fmla="*/ 3103099 h 3103099"/>
              <a:gd name="connsiteX4" fmla="*/ 0 w 1853314"/>
              <a:gd name="connsiteY4" fmla="*/ 0 h 3103099"/>
              <a:gd name="connsiteX0" fmla="*/ 0 w 1853314"/>
              <a:gd name="connsiteY0" fmla="*/ 0 h 3103099"/>
              <a:gd name="connsiteX1" fmla="*/ 1668391 w 1853314"/>
              <a:gd name="connsiteY1" fmla="*/ 157247 h 3103099"/>
              <a:gd name="connsiteX2" fmla="*/ 1853314 w 1853314"/>
              <a:gd name="connsiteY2" fmla="*/ 3103099 h 3103099"/>
              <a:gd name="connsiteX3" fmla="*/ 0 w 1853314"/>
              <a:gd name="connsiteY3" fmla="*/ 3103099 h 3103099"/>
              <a:gd name="connsiteX4" fmla="*/ 0 w 1853314"/>
              <a:gd name="connsiteY4" fmla="*/ 0 h 3103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53314" h="3103099">
                <a:moveTo>
                  <a:pt x="0" y="0"/>
                </a:moveTo>
                <a:lnTo>
                  <a:pt x="1668391" y="157247"/>
                </a:lnTo>
                <a:lnTo>
                  <a:pt x="1853314" y="3103099"/>
                </a:lnTo>
                <a:lnTo>
                  <a:pt x="0" y="3103099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/>
          <a:p>
            <a:endParaRPr lang="en-US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1"/>
          </p:nvPr>
        </p:nvSpPr>
        <p:spPr>
          <a:xfrm rot="20383863">
            <a:off x="2808720" y="1186173"/>
            <a:ext cx="1853314" cy="3103099"/>
          </a:xfrm>
          <a:custGeom>
            <a:avLst/>
            <a:gdLst>
              <a:gd name="connsiteX0" fmla="*/ 0 w 1853314"/>
              <a:gd name="connsiteY0" fmla="*/ 0 h 3103099"/>
              <a:gd name="connsiteX1" fmla="*/ 1853314 w 1853314"/>
              <a:gd name="connsiteY1" fmla="*/ 0 h 3103099"/>
              <a:gd name="connsiteX2" fmla="*/ 1853314 w 1853314"/>
              <a:gd name="connsiteY2" fmla="*/ 3103099 h 3103099"/>
              <a:gd name="connsiteX3" fmla="*/ 0 w 1853314"/>
              <a:gd name="connsiteY3" fmla="*/ 3103099 h 3103099"/>
              <a:gd name="connsiteX4" fmla="*/ 0 w 1853314"/>
              <a:gd name="connsiteY4" fmla="*/ 0 h 3103099"/>
              <a:gd name="connsiteX0" fmla="*/ 0 w 1853314"/>
              <a:gd name="connsiteY0" fmla="*/ 0 h 3103099"/>
              <a:gd name="connsiteX1" fmla="*/ 1668391 w 1853314"/>
              <a:gd name="connsiteY1" fmla="*/ 157247 h 3103099"/>
              <a:gd name="connsiteX2" fmla="*/ 1853314 w 1853314"/>
              <a:gd name="connsiteY2" fmla="*/ 3103099 h 3103099"/>
              <a:gd name="connsiteX3" fmla="*/ 0 w 1853314"/>
              <a:gd name="connsiteY3" fmla="*/ 3103099 h 3103099"/>
              <a:gd name="connsiteX4" fmla="*/ 0 w 1853314"/>
              <a:gd name="connsiteY4" fmla="*/ 0 h 3103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53314" h="3103099">
                <a:moveTo>
                  <a:pt x="0" y="0"/>
                </a:moveTo>
                <a:lnTo>
                  <a:pt x="1668391" y="157247"/>
                </a:lnTo>
                <a:lnTo>
                  <a:pt x="1853314" y="3103099"/>
                </a:lnTo>
                <a:lnTo>
                  <a:pt x="0" y="3103099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effectLst>
            <a:outerShdw blurRad="152400" dist="76200" dir="2700000" algn="tl" rotWithShape="0">
              <a:prstClr val="black">
                <a:alpha val="25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2"/>
          </p:nvPr>
        </p:nvSpPr>
        <p:spPr>
          <a:xfrm rot="20700000">
            <a:off x="4386546" y="560517"/>
            <a:ext cx="1853314" cy="3103099"/>
          </a:xfrm>
          <a:custGeom>
            <a:avLst/>
            <a:gdLst>
              <a:gd name="connsiteX0" fmla="*/ 0 w 1853314"/>
              <a:gd name="connsiteY0" fmla="*/ 0 h 3103099"/>
              <a:gd name="connsiteX1" fmla="*/ 1853314 w 1853314"/>
              <a:gd name="connsiteY1" fmla="*/ 0 h 3103099"/>
              <a:gd name="connsiteX2" fmla="*/ 1853314 w 1853314"/>
              <a:gd name="connsiteY2" fmla="*/ 3103099 h 3103099"/>
              <a:gd name="connsiteX3" fmla="*/ 0 w 1853314"/>
              <a:gd name="connsiteY3" fmla="*/ 3103099 h 3103099"/>
              <a:gd name="connsiteX4" fmla="*/ 0 w 1853314"/>
              <a:gd name="connsiteY4" fmla="*/ 0 h 3103099"/>
              <a:gd name="connsiteX0" fmla="*/ 0 w 1853314"/>
              <a:gd name="connsiteY0" fmla="*/ 0 h 3103099"/>
              <a:gd name="connsiteX1" fmla="*/ 1668391 w 1853314"/>
              <a:gd name="connsiteY1" fmla="*/ 157247 h 3103099"/>
              <a:gd name="connsiteX2" fmla="*/ 1853314 w 1853314"/>
              <a:gd name="connsiteY2" fmla="*/ 3103099 h 3103099"/>
              <a:gd name="connsiteX3" fmla="*/ 0 w 1853314"/>
              <a:gd name="connsiteY3" fmla="*/ 3103099 h 3103099"/>
              <a:gd name="connsiteX4" fmla="*/ 0 w 1853314"/>
              <a:gd name="connsiteY4" fmla="*/ 0 h 3103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53314" h="3103099">
                <a:moveTo>
                  <a:pt x="0" y="0"/>
                </a:moveTo>
                <a:lnTo>
                  <a:pt x="1668391" y="157247"/>
                </a:lnTo>
                <a:lnTo>
                  <a:pt x="1853314" y="3103099"/>
                </a:lnTo>
                <a:lnTo>
                  <a:pt x="0" y="3103099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effectLst>
            <a:outerShdw blurRad="152400" dist="76200" dir="2700000" algn="tl" rotWithShape="0">
              <a:prstClr val="black">
                <a:alpha val="25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11437398" y="6676009"/>
            <a:ext cx="754602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9E34236E-F67D-4BA6-A6F0-EB6095FE14EB}" type="slidenum">
              <a:rPr lang="en-US" sz="1100" b="1" smtClean="0">
                <a:latin typeface="Open Sans SemiBold" charset="0"/>
                <a:ea typeface="Open Sans SemiBold" charset="0"/>
                <a:cs typeface="Open Sans SemiBold" charset="0"/>
              </a:rPr>
              <a:pPr algn="ctr"/>
              <a:t>‹#›</a:t>
            </a:fld>
            <a:endParaRPr lang="en-US" sz="1100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0633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104027" y="1975757"/>
            <a:ext cx="3983945" cy="265952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11437398" y="6676009"/>
            <a:ext cx="754602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9E34236E-F67D-4BA6-A6F0-EB6095FE14EB}" type="slidenum">
              <a:rPr lang="en-US" sz="1100" b="1" smtClean="0">
                <a:latin typeface="Open Sans SemiBold" charset="0"/>
                <a:ea typeface="Open Sans SemiBold" charset="0"/>
                <a:cs typeface="Open Sans SemiBold" charset="0"/>
              </a:rPr>
              <a:pPr algn="ctr"/>
              <a:t>‹#›</a:t>
            </a:fld>
            <a:endParaRPr lang="en-US" sz="1100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37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1"/>
          </p:nvPr>
        </p:nvSpPr>
        <p:spPr>
          <a:xfrm>
            <a:off x="6096000" y="433698"/>
            <a:ext cx="5964199" cy="5990605"/>
          </a:xfrm>
          <a:custGeom>
            <a:avLst/>
            <a:gdLst>
              <a:gd name="connsiteX0" fmla="*/ 488685 w 5964199"/>
              <a:gd name="connsiteY0" fmla="*/ 2410337 h 5990605"/>
              <a:gd name="connsiteX1" fmla="*/ 499912 w 5964199"/>
              <a:gd name="connsiteY1" fmla="*/ 2470051 h 5990605"/>
              <a:gd name="connsiteX2" fmla="*/ 509770 w 5964199"/>
              <a:gd name="connsiteY2" fmla="*/ 2514242 h 5990605"/>
              <a:gd name="connsiteX3" fmla="*/ 539649 w 5964199"/>
              <a:gd name="connsiteY3" fmla="*/ 2471629 h 5990605"/>
              <a:gd name="connsiteX4" fmla="*/ 920879 w 5964199"/>
              <a:gd name="connsiteY4" fmla="*/ 0 h 5990605"/>
              <a:gd name="connsiteX5" fmla="*/ 931158 w 5964199"/>
              <a:gd name="connsiteY5" fmla="*/ 0 h 5990605"/>
              <a:gd name="connsiteX6" fmla="*/ 907174 w 5964199"/>
              <a:gd name="connsiteY6" fmla="*/ 356310 h 5990605"/>
              <a:gd name="connsiteX7" fmla="*/ 908606 w 5964199"/>
              <a:gd name="connsiteY7" fmla="*/ 356549 h 5990605"/>
              <a:gd name="connsiteX8" fmla="*/ 917107 w 5964199"/>
              <a:gd name="connsiteY8" fmla="*/ 344582 h 5990605"/>
              <a:gd name="connsiteX9" fmla="*/ 941357 w 5964199"/>
              <a:gd name="connsiteY9" fmla="*/ 186990 h 5990605"/>
              <a:gd name="connsiteX10" fmla="*/ 950840 w 5964199"/>
              <a:gd name="connsiteY10" fmla="*/ 207609 h 5990605"/>
              <a:gd name="connsiteX11" fmla="*/ 968845 w 5964199"/>
              <a:gd name="connsiteY11" fmla="*/ 89078 h 5990605"/>
              <a:gd name="connsiteX12" fmla="*/ 978803 w 5964199"/>
              <a:gd name="connsiteY12" fmla="*/ 227244 h 5990605"/>
              <a:gd name="connsiteX13" fmla="*/ 996281 w 5964199"/>
              <a:gd name="connsiteY13" fmla="*/ 306418 h 5990605"/>
              <a:gd name="connsiteX14" fmla="*/ 1041502 w 5964199"/>
              <a:gd name="connsiteY14" fmla="*/ 404745 h 5990605"/>
              <a:gd name="connsiteX15" fmla="*/ 1099582 w 5964199"/>
              <a:gd name="connsiteY15" fmla="*/ 528833 h 5990605"/>
              <a:gd name="connsiteX16" fmla="*/ 1143580 w 5964199"/>
              <a:gd name="connsiteY16" fmla="*/ 575578 h 5990605"/>
              <a:gd name="connsiteX17" fmla="*/ 1150255 w 5964199"/>
              <a:gd name="connsiteY17" fmla="*/ 570234 h 5990605"/>
              <a:gd name="connsiteX18" fmla="*/ 1150628 w 5964199"/>
              <a:gd name="connsiteY18" fmla="*/ 523725 h 5990605"/>
              <a:gd name="connsiteX19" fmla="*/ 1146137 w 5964199"/>
              <a:gd name="connsiteY19" fmla="*/ 427643 h 5990605"/>
              <a:gd name="connsiteX20" fmla="*/ 1232360 w 5964199"/>
              <a:gd name="connsiteY20" fmla="*/ 377358 h 5990605"/>
              <a:gd name="connsiteX21" fmla="*/ 1243138 w 5964199"/>
              <a:gd name="connsiteY21" fmla="*/ 201358 h 5990605"/>
              <a:gd name="connsiteX22" fmla="*/ 1361696 w 5964199"/>
              <a:gd name="connsiteY22" fmla="*/ 391725 h 5990605"/>
              <a:gd name="connsiteX23" fmla="*/ 1365012 w 5964199"/>
              <a:gd name="connsiteY23" fmla="*/ 399079 h 5990605"/>
              <a:gd name="connsiteX24" fmla="*/ 1445083 w 5964199"/>
              <a:gd name="connsiteY24" fmla="*/ 335754 h 5990605"/>
              <a:gd name="connsiteX25" fmla="*/ 1469066 w 5964199"/>
              <a:gd name="connsiteY25" fmla="*/ 413804 h 5990605"/>
              <a:gd name="connsiteX26" fmla="*/ 1474706 w 5964199"/>
              <a:gd name="connsiteY26" fmla="*/ 432500 h 5990605"/>
              <a:gd name="connsiteX27" fmla="*/ 1480253 w 5964199"/>
              <a:gd name="connsiteY27" fmla="*/ 341439 h 5990605"/>
              <a:gd name="connsiteX28" fmla="*/ 1544920 w 5964199"/>
              <a:gd name="connsiteY28" fmla="*/ 355807 h 5990605"/>
              <a:gd name="connsiteX29" fmla="*/ 1552105 w 5964199"/>
              <a:gd name="connsiteY29" fmla="*/ 233684 h 5990605"/>
              <a:gd name="connsiteX30" fmla="*/ 1774849 w 5964199"/>
              <a:gd name="connsiteY30" fmla="*/ 567725 h 5990605"/>
              <a:gd name="connsiteX31" fmla="*/ 1767663 w 5964199"/>
              <a:gd name="connsiteY31" fmla="*/ 434827 h 5990605"/>
              <a:gd name="connsiteX32" fmla="*/ 1861072 w 5964199"/>
              <a:gd name="connsiteY32" fmla="*/ 370174 h 5990605"/>
              <a:gd name="connsiteX33" fmla="*/ 1861072 w 5964199"/>
              <a:gd name="connsiteY33" fmla="*/ 244460 h 5990605"/>
              <a:gd name="connsiteX34" fmla="*/ 2083815 w 5964199"/>
              <a:gd name="connsiteY34" fmla="*/ 560542 h 5990605"/>
              <a:gd name="connsiteX35" fmla="*/ 2209558 w 5964199"/>
              <a:gd name="connsiteY35" fmla="*/ 233684 h 5990605"/>
              <a:gd name="connsiteX36" fmla="*/ 2340913 w 5964199"/>
              <a:gd name="connsiteY36" fmla="*/ 484720 h 5990605"/>
              <a:gd name="connsiteX37" fmla="*/ 2356472 w 5964199"/>
              <a:gd name="connsiteY37" fmla="*/ 514689 h 5990605"/>
              <a:gd name="connsiteX38" fmla="*/ 2394132 w 5964199"/>
              <a:gd name="connsiteY38" fmla="*/ 435110 h 5990605"/>
              <a:gd name="connsiteX39" fmla="*/ 2443383 w 5964199"/>
              <a:gd name="connsiteY39" fmla="*/ 356310 h 5990605"/>
              <a:gd name="connsiteX40" fmla="*/ 2480786 w 5964199"/>
              <a:gd name="connsiteY40" fmla="*/ 304567 h 5990605"/>
              <a:gd name="connsiteX41" fmla="*/ 2493375 w 5964199"/>
              <a:gd name="connsiteY41" fmla="*/ 273194 h 5990605"/>
              <a:gd name="connsiteX42" fmla="*/ 2518524 w 5964199"/>
              <a:gd name="connsiteY42" fmla="*/ 280378 h 5990605"/>
              <a:gd name="connsiteX43" fmla="*/ 2511338 w 5964199"/>
              <a:gd name="connsiteY43" fmla="*/ 345031 h 5990605"/>
              <a:gd name="connsiteX44" fmla="*/ 2540080 w 5964199"/>
              <a:gd name="connsiteY44" fmla="*/ 298337 h 5990605"/>
              <a:gd name="connsiteX45" fmla="*/ 2562770 w 5964199"/>
              <a:gd name="connsiteY45" fmla="*/ 358545 h 5990605"/>
              <a:gd name="connsiteX46" fmla="*/ 2568866 w 5964199"/>
              <a:gd name="connsiteY46" fmla="*/ 352884 h 5990605"/>
              <a:gd name="connsiteX47" fmla="*/ 2568866 w 5964199"/>
              <a:gd name="connsiteY47" fmla="*/ 374721 h 5990605"/>
              <a:gd name="connsiteX48" fmla="*/ 2571235 w 5964199"/>
              <a:gd name="connsiteY48" fmla="*/ 381006 h 5990605"/>
              <a:gd name="connsiteX49" fmla="*/ 2658636 w 5964199"/>
              <a:gd name="connsiteY49" fmla="*/ 610827 h 5990605"/>
              <a:gd name="connsiteX50" fmla="*/ 2716119 w 5964199"/>
              <a:gd name="connsiteY50" fmla="*/ 495888 h 5990605"/>
              <a:gd name="connsiteX51" fmla="*/ 2747028 w 5964199"/>
              <a:gd name="connsiteY51" fmla="*/ 517961 h 5990605"/>
              <a:gd name="connsiteX52" fmla="*/ 2750520 w 5964199"/>
              <a:gd name="connsiteY52" fmla="*/ 509673 h 5990605"/>
              <a:gd name="connsiteX53" fmla="*/ 2769798 w 5964199"/>
              <a:gd name="connsiteY53" fmla="*/ 460809 h 5990605"/>
              <a:gd name="connsiteX54" fmla="*/ 2773601 w 5964199"/>
              <a:gd name="connsiteY54" fmla="*/ 380950 h 5990605"/>
              <a:gd name="connsiteX55" fmla="*/ 2813120 w 5964199"/>
              <a:gd name="connsiteY55" fmla="*/ 373765 h 5990605"/>
              <a:gd name="connsiteX56" fmla="*/ 2826294 w 5964199"/>
              <a:gd name="connsiteY56" fmla="*/ 413581 h 5990605"/>
              <a:gd name="connsiteX57" fmla="*/ 2829255 w 5964199"/>
              <a:gd name="connsiteY57" fmla="*/ 400849 h 5990605"/>
              <a:gd name="connsiteX58" fmla="*/ 2839534 w 5964199"/>
              <a:gd name="connsiteY58" fmla="*/ 404275 h 5990605"/>
              <a:gd name="connsiteX59" fmla="*/ 2842316 w 5964199"/>
              <a:gd name="connsiteY59" fmla="*/ 462006 h 5990605"/>
              <a:gd name="connsiteX60" fmla="*/ 2852190 w 5964199"/>
              <a:gd name="connsiteY60" fmla="*/ 491847 h 5990605"/>
              <a:gd name="connsiteX61" fmla="*/ 2864232 w 5964199"/>
              <a:gd name="connsiteY61" fmla="*/ 521315 h 5990605"/>
              <a:gd name="connsiteX62" fmla="*/ 2865230 w 5964199"/>
              <a:gd name="connsiteY62" fmla="*/ 519048 h 5990605"/>
              <a:gd name="connsiteX63" fmla="*/ 2884074 w 5964199"/>
              <a:gd name="connsiteY63" fmla="*/ 476222 h 5990605"/>
              <a:gd name="connsiteX64" fmla="*/ 2914909 w 5964199"/>
              <a:gd name="connsiteY64" fmla="*/ 592708 h 5990605"/>
              <a:gd name="connsiteX65" fmla="*/ 2974867 w 5964199"/>
              <a:gd name="connsiteY65" fmla="*/ 587141 h 5990605"/>
              <a:gd name="connsiteX66" fmla="*/ 3027747 w 5964199"/>
              <a:gd name="connsiteY66" fmla="*/ 581015 h 5990605"/>
              <a:gd name="connsiteX67" fmla="*/ 3030025 w 5964199"/>
              <a:gd name="connsiteY67" fmla="*/ 570868 h 5990605"/>
              <a:gd name="connsiteX68" fmla="*/ 3032271 w 5964199"/>
              <a:gd name="connsiteY68" fmla="*/ 546174 h 5990605"/>
              <a:gd name="connsiteX69" fmla="*/ 3154421 w 5964199"/>
              <a:gd name="connsiteY69" fmla="*/ 725766 h 5990605"/>
              <a:gd name="connsiteX70" fmla="*/ 3198794 w 5964199"/>
              <a:gd name="connsiteY70" fmla="*/ 802308 h 5990605"/>
              <a:gd name="connsiteX71" fmla="*/ 3265663 w 5964199"/>
              <a:gd name="connsiteY71" fmla="*/ 768294 h 5990605"/>
              <a:gd name="connsiteX72" fmla="*/ 3432261 w 5964199"/>
              <a:gd name="connsiteY72" fmla="*/ 757159 h 5990605"/>
              <a:gd name="connsiteX73" fmla="*/ 3429950 w 5964199"/>
              <a:gd name="connsiteY73" fmla="*/ 772085 h 5990605"/>
              <a:gd name="connsiteX74" fmla="*/ 3430212 w 5964199"/>
              <a:gd name="connsiteY74" fmla="*/ 771506 h 5990605"/>
              <a:gd name="connsiteX75" fmla="*/ 3474166 w 5964199"/>
              <a:gd name="connsiteY75" fmla="*/ 675481 h 5990605"/>
              <a:gd name="connsiteX76" fmla="*/ 3502906 w 5964199"/>
              <a:gd name="connsiteY76" fmla="*/ 801195 h 5990605"/>
              <a:gd name="connsiteX77" fmla="*/ 3581945 w 5964199"/>
              <a:gd name="connsiteY77" fmla="*/ 668296 h 5990605"/>
              <a:gd name="connsiteX78" fmla="*/ 3596314 w 5964199"/>
              <a:gd name="connsiteY78" fmla="*/ 675481 h 5990605"/>
              <a:gd name="connsiteX79" fmla="*/ 3589129 w 5964199"/>
              <a:gd name="connsiteY79" fmla="*/ 779643 h 5990605"/>
              <a:gd name="connsiteX80" fmla="*/ 3599907 w 5964199"/>
              <a:gd name="connsiteY80" fmla="*/ 783235 h 5990605"/>
              <a:gd name="connsiteX81" fmla="*/ 3625056 w 5964199"/>
              <a:gd name="connsiteY81" fmla="*/ 700623 h 5990605"/>
              <a:gd name="connsiteX82" fmla="*/ 3675352 w 5964199"/>
              <a:gd name="connsiteY82" fmla="*/ 862256 h 5990605"/>
              <a:gd name="connsiteX83" fmla="*/ 3693316 w 5964199"/>
              <a:gd name="connsiteY83" fmla="*/ 862256 h 5990605"/>
              <a:gd name="connsiteX84" fmla="*/ 3686130 w 5964199"/>
              <a:gd name="connsiteY84" fmla="*/ 657521 h 5990605"/>
              <a:gd name="connsiteX85" fmla="*/ 3700501 w 5964199"/>
              <a:gd name="connsiteY85" fmla="*/ 582092 h 5990605"/>
              <a:gd name="connsiteX86" fmla="*/ 3775946 w 5964199"/>
              <a:gd name="connsiteY86" fmla="*/ 607235 h 5990605"/>
              <a:gd name="connsiteX87" fmla="*/ 3775946 w 5964199"/>
              <a:gd name="connsiteY87" fmla="*/ 467153 h 5990605"/>
              <a:gd name="connsiteX88" fmla="*/ 3804688 w 5964199"/>
              <a:gd name="connsiteY88" fmla="*/ 456378 h 5990605"/>
              <a:gd name="connsiteX89" fmla="*/ 3926837 w 5964199"/>
              <a:gd name="connsiteY89" fmla="*/ 729357 h 5990605"/>
              <a:gd name="connsiteX90" fmla="*/ 4031024 w 5964199"/>
              <a:gd name="connsiteY90" fmla="*/ 280378 h 5990605"/>
              <a:gd name="connsiteX91" fmla="*/ 4120840 w 5964199"/>
              <a:gd name="connsiteY91" fmla="*/ 337847 h 5990605"/>
              <a:gd name="connsiteX92" fmla="*/ 4102877 w 5964199"/>
              <a:gd name="connsiteY92" fmla="*/ 345031 h 5990605"/>
              <a:gd name="connsiteX93" fmla="*/ 4228619 w 5964199"/>
              <a:gd name="connsiteY93" fmla="*/ 657521 h 5990605"/>
              <a:gd name="connsiteX94" fmla="*/ 4250175 w 5964199"/>
              <a:gd name="connsiteY94" fmla="*/ 650338 h 5990605"/>
              <a:gd name="connsiteX95" fmla="*/ 4250175 w 5964199"/>
              <a:gd name="connsiteY95" fmla="*/ 474337 h 5990605"/>
              <a:gd name="connsiteX96" fmla="*/ 4336398 w 5964199"/>
              <a:gd name="connsiteY96" fmla="*/ 431235 h 5990605"/>
              <a:gd name="connsiteX97" fmla="*/ 4336398 w 5964199"/>
              <a:gd name="connsiteY97" fmla="*/ 305521 h 5990605"/>
              <a:gd name="connsiteX98" fmla="*/ 4368732 w 5964199"/>
              <a:gd name="connsiteY98" fmla="*/ 294746 h 5990605"/>
              <a:gd name="connsiteX99" fmla="*/ 4537586 w 5964199"/>
              <a:gd name="connsiteY99" fmla="*/ 657521 h 5990605"/>
              <a:gd name="connsiteX100" fmla="*/ 4659736 w 5964199"/>
              <a:gd name="connsiteY100" fmla="*/ 334255 h 5990605"/>
              <a:gd name="connsiteX101" fmla="*/ 4756737 w 5964199"/>
              <a:gd name="connsiteY101" fmla="*/ 596460 h 5990605"/>
              <a:gd name="connsiteX102" fmla="*/ 4832182 w 5964199"/>
              <a:gd name="connsiteY102" fmla="*/ 661113 h 5990605"/>
              <a:gd name="connsiteX103" fmla="*/ 4896850 w 5964199"/>
              <a:gd name="connsiteY103" fmla="*/ 697031 h 5990605"/>
              <a:gd name="connsiteX104" fmla="*/ 4896850 w 5964199"/>
              <a:gd name="connsiteY104" fmla="*/ 553357 h 5990605"/>
              <a:gd name="connsiteX105" fmla="*/ 4921998 w 5964199"/>
              <a:gd name="connsiteY105" fmla="*/ 542582 h 5990605"/>
              <a:gd name="connsiteX106" fmla="*/ 5069296 w 5964199"/>
              <a:gd name="connsiteY106" fmla="*/ 819153 h 5990605"/>
              <a:gd name="connsiteX107" fmla="*/ 5094444 w 5964199"/>
              <a:gd name="connsiteY107" fmla="*/ 804786 h 5990605"/>
              <a:gd name="connsiteX108" fmla="*/ 5087260 w 5964199"/>
              <a:gd name="connsiteY108" fmla="*/ 890990 h 5990605"/>
              <a:gd name="connsiteX109" fmla="*/ 5123185 w 5964199"/>
              <a:gd name="connsiteY109" fmla="*/ 855072 h 5990605"/>
              <a:gd name="connsiteX110" fmla="*/ 5268687 w 5964199"/>
              <a:gd name="connsiteY110" fmla="*/ 1190965 h 5990605"/>
              <a:gd name="connsiteX111" fmla="*/ 5273322 w 5964199"/>
              <a:gd name="connsiteY111" fmla="*/ 1200079 h 5990605"/>
              <a:gd name="connsiteX112" fmla="*/ 5351343 w 5964199"/>
              <a:gd name="connsiteY112" fmla="*/ 1140878 h 5990605"/>
              <a:gd name="connsiteX113" fmla="*/ 5511945 w 5964199"/>
              <a:gd name="connsiteY113" fmla="*/ 1020966 h 5990605"/>
              <a:gd name="connsiteX114" fmla="*/ 5590747 w 5964199"/>
              <a:gd name="connsiteY114" fmla="*/ 1274495 h 5990605"/>
              <a:gd name="connsiteX115" fmla="*/ 5559911 w 5964199"/>
              <a:gd name="connsiteY115" fmla="*/ 1264216 h 5990605"/>
              <a:gd name="connsiteX116" fmla="*/ 5505092 w 5964199"/>
              <a:gd name="connsiteY116" fmla="*/ 1408111 h 5990605"/>
              <a:gd name="connsiteX117" fmla="*/ 5827153 w 5964199"/>
              <a:gd name="connsiteY117" fmla="*/ 1315607 h 5990605"/>
              <a:gd name="connsiteX118" fmla="*/ 5854562 w 5964199"/>
              <a:gd name="connsiteY118" fmla="*/ 1343015 h 5990605"/>
              <a:gd name="connsiteX119" fmla="*/ 5799744 w 5964199"/>
              <a:gd name="connsiteY119" fmla="*/ 1517745 h 5990605"/>
              <a:gd name="connsiteX120" fmla="*/ 5837432 w 5964199"/>
              <a:gd name="connsiteY120" fmla="*/ 1665065 h 5990605"/>
              <a:gd name="connsiteX121" fmla="*/ 5964199 w 5964199"/>
              <a:gd name="connsiteY121" fmla="*/ 1668491 h 5990605"/>
              <a:gd name="connsiteX122" fmla="*/ 5840858 w 5964199"/>
              <a:gd name="connsiteY122" fmla="*/ 2035079 h 5990605"/>
              <a:gd name="connsiteX123" fmla="*/ 5796318 w 5964199"/>
              <a:gd name="connsiteY123" fmla="*/ 2120731 h 5990605"/>
              <a:gd name="connsiteX124" fmla="*/ 5765482 w 5964199"/>
              <a:gd name="connsiteY124" fmla="*/ 2158418 h 5990605"/>
              <a:gd name="connsiteX125" fmla="*/ 5666122 w 5964199"/>
              <a:gd name="connsiteY125" fmla="*/ 2237217 h 5990605"/>
              <a:gd name="connsiteX126" fmla="*/ 5686680 w 5964199"/>
              <a:gd name="connsiteY126" fmla="*/ 2271478 h 5990605"/>
              <a:gd name="connsiteX127" fmla="*/ 5631861 w 5964199"/>
              <a:gd name="connsiteY127" fmla="*/ 2254347 h 5990605"/>
              <a:gd name="connsiteX128" fmla="*/ 5625008 w 5964199"/>
              <a:gd name="connsiteY128" fmla="*/ 2319443 h 5990605"/>
              <a:gd name="connsiteX129" fmla="*/ 5741498 w 5964199"/>
              <a:gd name="connsiteY129" fmla="*/ 2346851 h 5990605"/>
              <a:gd name="connsiteX130" fmla="*/ 5710663 w 5964199"/>
              <a:gd name="connsiteY130" fmla="*/ 2405094 h 5990605"/>
              <a:gd name="connsiteX131" fmla="*/ 5892250 w 5964199"/>
              <a:gd name="connsiteY131" fmla="*/ 2309164 h 5990605"/>
              <a:gd name="connsiteX132" fmla="*/ 5786039 w 5964199"/>
              <a:gd name="connsiteY132" fmla="*/ 2655197 h 5990605"/>
              <a:gd name="connsiteX133" fmla="*/ 5714089 w 5964199"/>
              <a:gd name="connsiteY133" fmla="*/ 2744273 h 5990605"/>
              <a:gd name="connsiteX134" fmla="*/ 5622968 w 5964199"/>
              <a:gd name="connsiteY134" fmla="*/ 2884836 h 5990605"/>
              <a:gd name="connsiteX135" fmla="*/ 5592825 w 5964199"/>
              <a:gd name="connsiteY135" fmla="*/ 2905202 h 5990605"/>
              <a:gd name="connsiteX136" fmla="*/ 5592474 w 5964199"/>
              <a:gd name="connsiteY136" fmla="*/ 2915046 h 5990605"/>
              <a:gd name="connsiteX137" fmla="*/ 5604599 w 5964199"/>
              <a:gd name="connsiteY137" fmla="*/ 3031724 h 5990605"/>
              <a:gd name="connsiteX138" fmla="*/ 5608192 w 5964199"/>
              <a:gd name="connsiteY138" fmla="*/ 3207724 h 5990605"/>
              <a:gd name="connsiteX139" fmla="*/ 5590228 w 5964199"/>
              <a:gd name="connsiteY139" fmla="*/ 3351398 h 5990605"/>
              <a:gd name="connsiteX140" fmla="*/ 5385448 w 5964199"/>
              <a:gd name="connsiteY140" fmla="*/ 3416051 h 5990605"/>
              <a:gd name="connsiteX141" fmla="*/ 5353114 w 5964199"/>
              <a:gd name="connsiteY141" fmla="*/ 3344214 h 5990605"/>
              <a:gd name="connsiteX142" fmla="*/ 5331558 w 5964199"/>
              <a:gd name="connsiteY142" fmla="*/ 3430419 h 5990605"/>
              <a:gd name="connsiteX143" fmla="*/ 5259706 w 5964199"/>
              <a:gd name="connsiteY143" fmla="*/ 3376541 h 5990605"/>
              <a:gd name="connsiteX144" fmla="*/ 5241742 w 5964199"/>
              <a:gd name="connsiteY144" fmla="*/ 3466337 h 5990605"/>
              <a:gd name="connsiteX145" fmla="*/ 5202223 w 5964199"/>
              <a:gd name="connsiteY145" fmla="*/ 3383724 h 5990605"/>
              <a:gd name="connsiteX146" fmla="*/ 5112408 w 5964199"/>
              <a:gd name="connsiteY146" fmla="*/ 4037439 h 5990605"/>
              <a:gd name="connsiteX147" fmla="*/ 4907628 w 5964199"/>
              <a:gd name="connsiteY147" fmla="*/ 3983561 h 5990605"/>
              <a:gd name="connsiteX148" fmla="*/ 4907628 w 5964199"/>
              <a:gd name="connsiteY148" fmla="*/ 5255071 h 5990605"/>
              <a:gd name="connsiteX149" fmla="*/ 4839368 w 5964199"/>
              <a:gd name="connsiteY149" fmla="*/ 5273031 h 5990605"/>
              <a:gd name="connsiteX150" fmla="*/ 4605846 w 5964199"/>
              <a:gd name="connsiteY150" fmla="*/ 5003643 h 5990605"/>
              <a:gd name="connsiteX151" fmla="*/ 4580698 w 5964199"/>
              <a:gd name="connsiteY151" fmla="*/ 5014418 h 5990605"/>
              <a:gd name="connsiteX152" fmla="*/ 4645365 w 5964199"/>
              <a:gd name="connsiteY152" fmla="*/ 5269439 h 5990605"/>
              <a:gd name="connsiteX153" fmla="*/ 4519623 w 5964199"/>
              <a:gd name="connsiteY153" fmla="*/ 5319724 h 5990605"/>
              <a:gd name="connsiteX154" fmla="*/ 4383102 w 5964199"/>
              <a:gd name="connsiteY154" fmla="*/ 5251480 h 5990605"/>
              <a:gd name="connsiteX155" fmla="*/ 4142396 w 5964199"/>
              <a:gd name="connsiteY155" fmla="*/ 4996459 h 5990605"/>
              <a:gd name="connsiteX156" fmla="*/ 4110062 w 5964199"/>
              <a:gd name="connsiteY156" fmla="*/ 5061113 h 5990605"/>
              <a:gd name="connsiteX157" fmla="*/ 4045394 w 5964199"/>
              <a:gd name="connsiteY157" fmla="*/ 4992867 h 5990605"/>
              <a:gd name="connsiteX158" fmla="*/ 4034616 w 5964199"/>
              <a:gd name="connsiteY158" fmla="*/ 5079071 h 5990605"/>
              <a:gd name="connsiteX159" fmla="*/ 3926837 w 5964199"/>
              <a:gd name="connsiteY159" fmla="*/ 4960541 h 5990605"/>
              <a:gd name="connsiteX160" fmla="*/ 3898096 w 5964199"/>
              <a:gd name="connsiteY160" fmla="*/ 5097031 h 5990605"/>
              <a:gd name="connsiteX161" fmla="*/ 3603500 w 5964199"/>
              <a:gd name="connsiteY161" fmla="*/ 4996459 h 5990605"/>
              <a:gd name="connsiteX162" fmla="*/ 3646612 w 5964199"/>
              <a:gd name="connsiteY162" fmla="*/ 5161684 h 5990605"/>
              <a:gd name="connsiteX163" fmla="*/ 3531647 w 5964199"/>
              <a:gd name="connsiteY163" fmla="*/ 5071888 h 5990605"/>
              <a:gd name="connsiteX164" fmla="*/ 3513684 w 5964199"/>
              <a:gd name="connsiteY164" fmla="*/ 5082663 h 5990605"/>
              <a:gd name="connsiteX165" fmla="*/ 3546018 w 5964199"/>
              <a:gd name="connsiteY165" fmla="*/ 5179643 h 5990605"/>
              <a:gd name="connsiteX166" fmla="*/ 3535240 w 5964199"/>
              <a:gd name="connsiteY166" fmla="*/ 5183235 h 5990605"/>
              <a:gd name="connsiteX167" fmla="*/ 3438239 w 5964199"/>
              <a:gd name="connsiteY167" fmla="*/ 5064704 h 5990605"/>
              <a:gd name="connsiteX168" fmla="*/ 3423868 w 5964199"/>
              <a:gd name="connsiteY168" fmla="*/ 5071888 h 5990605"/>
              <a:gd name="connsiteX169" fmla="*/ 3441832 w 5964199"/>
              <a:gd name="connsiteY169" fmla="*/ 5172459 h 5990605"/>
              <a:gd name="connsiteX170" fmla="*/ 3371775 w 5964199"/>
              <a:gd name="connsiteY170" fmla="*/ 5090296 h 5990605"/>
              <a:gd name="connsiteX171" fmla="*/ 3325099 w 5964199"/>
              <a:gd name="connsiteY171" fmla="*/ 5036205 h 5990605"/>
              <a:gd name="connsiteX172" fmla="*/ 3305666 w 5964199"/>
              <a:gd name="connsiteY172" fmla="*/ 5061093 h 5990605"/>
              <a:gd name="connsiteX173" fmla="*/ 3323275 w 5964199"/>
              <a:gd name="connsiteY173" fmla="*/ 5136541 h 5990605"/>
              <a:gd name="connsiteX174" fmla="*/ 3290941 w 5964199"/>
              <a:gd name="connsiteY174" fmla="*/ 5161684 h 5990605"/>
              <a:gd name="connsiteX175" fmla="*/ 3272697 w 5964199"/>
              <a:gd name="connsiteY175" fmla="*/ 5103317 h 5990605"/>
              <a:gd name="connsiteX176" fmla="*/ 3234399 w 5964199"/>
              <a:gd name="connsiteY176" fmla="*/ 5152365 h 5990605"/>
              <a:gd name="connsiteX177" fmla="*/ 3069086 w 5964199"/>
              <a:gd name="connsiteY177" fmla="*/ 5354931 h 5990605"/>
              <a:gd name="connsiteX178" fmla="*/ 2880648 w 5964199"/>
              <a:gd name="connsiteY178" fmla="*/ 5502252 h 5990605"/>
              <a:gd name="connsiteX179" fmla="*/ 2901204 w 5964199"/>
              <a:gd name="connsiteY179" fmla="*/ 5444008 h 5990605"/>
              <a:gd name="connsiteX180" fmla="*/ 2873795 w 5964199"/>
              <a:gd name="connsiteY180" fmla="*/ 5423451 h 5990605"/>
              <a:gd name="connsiteX181" fmla="*/ 2760731 w 5964199"/>
              <a:gd name="connsiteY181" fmla="*/ 5553642 h 5990605"/>
              <a:gd name="connsiteX182" fmla="*/ 2455803 w 5964199"/>
              <a:gd name="connsiteY182" fmla="*/ 5608459 h 5990605"/>
              <a:gd name="connsiteX183" fmla="*/ 2205692 w 5964199"/>
              <a:gd name="connsiteY183" fmla="*/ 5882543 h 5990605"/>
              <a:gd name="connsiteX184" fmla="*/ 2274215 w 5964199"/>
              <a:gd name="connsiteY184" fmla="*/ 5714667 h 5990605"/>
              <a:gd name="connsiteX185" fmla="*/ 2089203 w 5964199"/>
              <a:gd name="connsiteY185" fmla="*/ 5872266 h 5990605"/>
              <a:gd name="connsiteX186" fmla="*/ 1907616 w 5964199"/>
              <a:gd name="connsiteY186" fmla="*/ 5957917 h 5990605"/>
              <a:gd name="connsiteX187" fmla="*/ 1825387 w 5964199"/>
              <a:gd name="connsiteY187" fmla="*/ 5975047 h 5990605"/>
              <a:gd name="connsiteX188" fmla="*/ 1684915 w 5964199"/>
              <a:gd name="connsiteY188" fmla="*/ 5817449 h 5990605"/>
              <a:gd name="connsiteX189" fmla="*/ 2013827 w 5964199"/>
              <a:gd name="connsiteY189" fmla="*/ 5121959 h 5990605"/>
              <a:gd name="connsiteX190" fmla="*/ 1626670 w 5964199"/>
              <a:gd name="connsiteY190" fmla="*/ 5121959 h 5990605"/>
              <a:gd name="connsiteX191" fmla="*/ 1503328 w 5964199"/>
              <a:gd name="connsiteY191" fmla="*/ 4974638 h 5990605"/>
              <a:gd name="connsiteX192" fmla="*/ 1630096 w 5964199"/>
              <a:gd name="connsiteY192" fmla="*/ 4611476 h 5990605"/>
              <a:gd name="connsiteX193" fmla="*/ 1619818 w 5964199"/>
              <a:gd name="connsiteY193" fmla="*/ 4577215 h 5990605"/>
              <a:gd name="connsiteX194" fmla="*/ 1393690 w 5964199"/>
              <a:gd name="connsiteY194" fmla="*/ 4553233 h 5990605"/>
              <a:gd name="connsiteX195" fmla="*/ 1249791 w 5964199"/>
              <a:gd name="connsiteY195" fmla="*/ 4539528 h 5990605"/>
              <a:gd name="connsiteX196" fmla="*/ 1218956 w 5964199"/>
              <a:gd name="connsiteY196" fmla="*/ 4450451 h 5990605"/>
              <a:gd name="connsiteX197" fmla="*/ 1164137 w 5964199"/>
              <a:gd name="connsiteY197" fmla="*/ 4488137 h 5990605"/>
              <a:gd name="connsiteX198" fmla="*/ 1153859 w 5964199"/>
              <a:gd name="connsiteY198" fmla="*/ 4416191 h 5990605"/>
              <a:gd name="connsiteX199" fmla="*/ 1123023 w 5964199"/>
              <a:gd name="connsiteY199" fmla="*/ 4402486 h 5990605"/>
              <a:gd name="connsiteX200" fmla="*/ 1037369 w 5964199"/>
              <a:gd name="connsiteY200" fmla="*/ 4539528 h 5990605"/>
              <a:gd name="connsiteX201" fmla="*/ 886617 w 5964199"/>
              <a:gd name="connsiteY201" fmla="*/ 4577215 h 5990605"/>
              <a:gd name="connsiteX202" fmla="*/ 790684 w 5964199"/>
              <a:gd name="connsiteY202" fmla="*/ 4532677 h 5990605"/>
              <a:gd name="connsiteX203" fmla="*/ 663917 w 5964199"/>
              <a:gd name="connsiteY203" fmla="*/ 4409338 h 5990605"/>
              <a:gd name="connsiteX204" fmla="*/ 818094 w 5964199"/>
              <a:gd name="connsiteY204" fmla="*/ 4121549 h 5990605"/>
              <a:gd name="connsiteX205" fmla="*/ 797537 w 5964199"/>
              <a:gd name="connsiteY205" fmla="*/ 3939968 h 5990605"/>
              <a:gd name="connsiteX206" fmla="*/ 773553 w 5964199"/>
              <a:gd name="connsiteY206" fmla="*/ 3874873 h 5990605"/>
              <a:gd name="connsiteX207" fmla="*/ 698179 w 5964199"/>
              <a:gd name="connsiteY207" fmla="*/ 3892003 h 5990605"/>
              <a:gd name="connsiteX208" fmla="*/ 714453 w 5964199"/>
              <a:gd name="connsiteY208" fmla="*/ 3744254 h 5990605"/>
              <a:gd name="connsiteX209" fmla="*/ 745230 w 5964199"/>
              <a:gd name="connsiteY209" fmla="*/ 3703429 h 5990605"/>
              <a:gd name="connsiteX210" fmla="*/ 698405 w 5964199"/>
              <a:gd name="connsiteY210" fmla="*/ 3595362 h 5990605"/>
              <a:gd name="connsiteX211" fmla="*/ 618020 w 5964199"/>
              <a:gd name="connsiteY211" fmla="*/ 3311888 h 5990605"/>
              <a:gd name="connsiteX212" fmla="*/ 661131 w 5964199"/>
              <a:gd name="connsiteY212" fmla="*/ 3146663 h 5990605"/>
              <a:gd name="connsiteX213" fmla="*/ 735230 w 5964199"/>
              <a:gd name="connsiteY213" fmla="*/ 3077520 h 5990605"/>
              <a:gd name="connsiteX214" fmla="*/ 759909 w 5964199"/>
              <a:gd name="connsiteY214" fmla="*/ 3083181 h 5990605"/>
              <a:gd name="connsiteX215" fmla="*/ 749571 w 5964199"/>
              <a:gd name="connsiteY215" fmla="*/ 3056044 h 5990605"/>
              <a:gd name="connsiteX216" fmla="*/ 715309 w 5964199"/>
              <a:gd name="connsiteY216" fmla="*/ 3062897 h 5990605"/>
              <a:gd name="connsiteX217" fmla="*/ 742719 w 5964199"/>
              <a:gd name="connsiteY217" fmla="*/ 2987524 h 5990605"/>
              <a:gd name="connsiteX218" fmla="*/ 657064 w 5964199"/>
              <a:gd name="connsiteY218" fmla="*/ 3008080 h 5990605"/>
              <a:gd name="connsiteX219" fmla="*/ 633081 w 5964199"/>
              <a:gd name="connsiteY219" fmla="*/ 2860760 h 5990605"/>
              <a:gd name="connsiteX220" fmla="*/ 564558 w 5964199"/>
              <a:gd name="connsiteY220" fmla="*/ 2888169 h 5990605"/>
              <a:gd name="connsiteX221" fmla="*/ 496034 w 5964199"/>
              <a:gd name="connsiteY221" fmla="*/ 2727143 h 5990605"/>
              <a:gd name="connsiteX222" fmla="*/ 413806 w 5964199"/>
              <a:gd name="connsiteY222" fmla="*/ 2740847 h 5990605"/>
              <a:gd name="connsiteX223" fmla="*/ 499267 w 5964199"/>
              <a:gd name="connsiteY223" fmla="*/ 2529221 h 5990605"/>
              <a:gd name="connsiteX224" fmla="*/ 503622 w 5964199"/>
              <a:gd name="connsiteY224" fmla="*/ 2523010 h 5990605"/>
              <a:gd name="connsiteX225" fmla="*/ 420748 w 5964199"/>
              <a:gd name="connsiteY225" fmla="*/ 2446312 h 5990605"/>
              <a:gd name="connsiteX226" fmla="*/ 370723 w 5964199"/>
              <a:gd name="connsiteY226" fmla="*/ 2391389 h 5990605"/>
              <a:gd name="connsiteX227" fmla="*/ 153418 w 5964199"/>
              <a:gd name="connsiteY227" fmla="*/ 2391389 h 5990605"/>
              <a:gd name="connsiteX228" fmla="*/ 98599 w 5964199"/>
              <a:gd name="connsiteY228" fmla="*/ 2220087 h 5990605"/>
              <a:gd name="connsiteX229" fmla="*/ 6092 w 5964199"/>
              <a:gd name="connsiteY229" fmla="*/ 2240643 h 5990605"/>
              <a:gd name="connsiteX230" fmla="*/ 6092 w 5964199"/>
              <a:gd name="connsiteY230" fmla="*/ 2141287 h 5990605"/>
              <a:gd name="connsiteX231" fmla="*/ 80183 w 5964199"/>
              <a:gd name="connsiteY231" fmla="*/ 2045786 h 5990605"/>
              <a:gd name="connsiteX232" fmla="*/ 116377 w 5964199"/>
              <a:gd name="connsiteY232" fmla="*/ 2001909 h 5990605"/>
              <a:gd name="connsiteX233" fmla="*/ 90464 w 5964199"/>
              <a:gd name="connsiteY233" fmla="*/ 1946541 h 5990605"/>
              <a:gd name="connsiteX234" fmla="*/ 7272 w 5964199"/>
              <a:gd name="connsiteY234" fmla="*/ 1720705 h 5990605"/>
              <a:gd name="connsiteX235" fmla="*/ 32420 w 5964199"/>
              <a:gd name="connsiteY235" fmla="*/ 1533929 h 5990605"/>
              <a:gd name="connsiteX236" fmla="*/ 201274 w 5964199"/>
              <a:gd name="connsiteY236" fmla="*/ 1505194 h 5990605"/>
              <a:gd name="connsiteX237" fmla="*/ 265942 w 5964199"/>
              <a:gd name="connsiteY237" fmla="*/ 1562663 h 5990605"/>
              <a:gd name="connsiteX238" fmla="*/ 383657 w 5964199"/>
              <a:gd name="connsiteY238" fmla="*/ 1420729 h 5990605"/>
              <a:gd name="connsiteX239" fmla="*/ 404659 w 5964199"/>
              <a:gd name="connsiteY239" fmla="*/ 1415982 h 5990605"/>
              <a:gd name="connsiteX240" fmla="*/ 405990 w 5964199"/>
              <a:gd name="connsiteY240" fmla="*/ 1412928 h 5990605"/>
              <a:gd name="connsiteX241" fmla="*/ 468625 w 5964199"/>
              <a:gd name="connsiteY241" fmla="*/ 1130600 h 5990605"/>
              <a:gd name="connsiteX242" fmla="*/ 527833 w 5964199"/>
              <a:gd name="connsiteY242" fmla="*/ 899448 h 5990605"/>
              <a:gd name="connsiteX243" fmla="*/ 549226 w 5964199"/>
              <a:gd name="connsiteY243" fmla="*/ 840173 h 5990605"/>
              <a:gd name="connsiteX244" fmla="*/ 546476 w 5964199"/>
              <a:gd name="connsiteY244" fmla="*/ 759727 h 5990605"/>
              <a:gd name="connsiteX245" fmla="*/ 549759 w 5964199"/>
              <a:gd name="connsiteY245" fmla="*/ 664704 h 5990605"/>
              <a:gd name="connsiteX246" fmla="*/ 542575 w 5964199"/>
              <a:gd name="connsiteY246" fmla="*/ 452786 h 5990605"/>
              <a:gd name="connsiteX247" fmla="*/ 635982 w 5964199"/>
              <a:gd name="connsiteY247" fmla="*/ 384542 h 5990605"/>
              <a:gd name="connsiteX248" fmla="*/ 635982 w 5964199"/>
              <a:gd name="connsiteY248" fmla="*/ 266011 h 5990605"/>
              <a:gd name="connsiteX249" fmla="*/ 653946 w 5964199"/>
              <a:gd name="connsiteY249" fmla="*/ 258826 h 5990605"/>
              <a:gd name="connsiteX250" fmla="*/ 724375 w 5964199"/>
              <a:gd name="connsiteY250" fmla="*/ 413138 h 5990605"/>
              <a:gd name="connsiteX251" fmla="*/ 804389 w 5964199"/>
              <a:gd name="connsiteY251" fmla="*/ 243250 h 5990605"/>
              <a:gd name="connsiteX252" fmla="*/ 859208 w 5964199"/>
              <a:gd name="connsiteY252" fmla="*/ 109634 h 5990605"/>
              <a:gd name="connsiteX253" fmla="*/ 879765 w 5964199"/>
              <a:gd name="connsiteY253" fmla="*/ 188433 h 5990605"/>
              <a:gd name="connsiteX254" fmla="*/ 920879 w 5964199"/>
              <a:gd name="connsiteY254" fmla="*/ 0 h 5990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</a:cxnLst>
            <a:rect l="l" t="t" r="r" b="b"/>
            <a:pathLst>
              <a:path w="5964199" h="5990605">
                <a:moveTo>
                  <a:pt x="488685" y="2410337"/>
                </a:moveTo>
                <a:cubicBezTo>
                  <a:pt x="492277" y="2431888"/>
                  <a:pt x="495870" y="2450745"/>
                  <a:pt x="499912" y="2470051"/>
                </a:cubicBezTo>
                <a:lnTo>
                  <a:pt x="509770" y="2514242"/>
                </a:lnTo>
                <a:lnTo>
                  <a:pt x="539649" y="2471629"/>
                </a:lnTo>
                <a:close/>
                <a:moveTo>
                  <a:pt x="920879" y="0"/>
                </a:moveTo>
                <a:cubicBezTo>
                  <a:pt x="924305" y="0"/>
                  <a:pt x="927731" y="0"/>
                  <a:pt x="931158" y="0"/>
                </a:cubicBezTo>
                <a:cubicBezTo>
                  <a:pt x="924305" y="119913"/>
                  <a:pt x="917453" y="236398"/>
                  <a:pt x="907174" y="356310"/>
                </a:cubicBezTo>
                <a:lnTo>
                  <a:pt x="908606" y="356549"/>
                </a:lnTo>
                <a:lnTo>
                  <a:pt x="917107" y="344582"/>
                </a:lnTo>
                <a:cubicBezTo>
                  <a:pt x="941357" y="294072"/>
                  <a:pt x="909023" y="235480"/>
                  <a:pt x="941357" y="186990"/>
                </a:cubicBezTo>
                <a:lnTo>
                  <a:pt x="950840" y="207609"/>
                </a:lnTo>
                <a:lnTo>
                  <a:pt x="968845" y="89078"/>
                </a:lnTo>
                <a:cubicBezTo>
                  <a:pt x="969702" y="136186"/>
                  <a:pt x="972700" y="182438"/>
                  <a:pt x="978803" y="227244"/>
                </a:cubicBezTo>
                <a:lnTo>
                  <a:pt x="996281" y="306418"/>
                </a:lnTo>
                <a:lnTo>
                  <a:pt x="1041502" y="404745"/>
                </a:lnTo>
                <a:lnTo>
                  <a:pt x="1099582" y="528833"/>
                </a:lnTo>
                <a:lnTo>
                  <a:pt x="1143580" y="575578"/>
                </a:lnTo>
                <a:lnTo>
                  <a:pt x="1150255" y="570234"/>
                </a:lnTo>
                <a:lnTo>
                  <a:pt x="1150628" y="523725"/>
                </a:lnTo>
                <a:cubicBezTo>
                  <a:pt x="1150628" y="489602"/>
                  <a:pt x="1149730" y="458174"/>
                  <a:pt x="1146137" y="427643"/>
                </a:cubicBezTo>
                <a:cubicBezTo>
                  <a:pt x="1138951" y="355807"/>
                  <a:pt x="1153322" y="323480"/>
                  <a:pt x="1232360" y="377358"/>
                </a:cubicBezTo>
                <a:cubicBezTo>
                  <a:pt x="1235953" y="316296"/>
                  <a:pt x="1239545" y="266011"/>
                  <a:pt x="1243138" y="201358"/>
                </a:cubicBezTo>
                <a:cubicBezTo>
                  <a:pt x="1286250" y="273194"/>
                  <a:pt x="1329361" y="327072"/>
                  <a:pt x="1361696" y="391725"/>
                </a:cubicBezTo>
                <a:lnTo>
                  <a:pt x="1365012" y="399079"/>
                </a:lnTo>
                <a:lnTo>
                  <a:pt x="1445083" y="335754"/>
                </a:lnTo>
                <a:cubicBezTo>
                  <a:pt x="1453649" y="363163"/>
                  <a:pt x="1461572" y="389072"/>
                  <a:pt x="1469066" y="413804"/>
                </a:cubicBezTo>
                <a:lnTo>
                  <a:pt x="1474706" y="432500"/>
                </a:lnTo>
                <a:lnTo>
                  <a:pt x="1480253" y="341439"/>
                </a:lnTo>
                <a:cubicBezTo>
                  <a:pt x="1494623" y="345031"/>
                  <a:pt x="1519771" y="348623"/>
                  <a:pt x="1544920" y="355807"/>
                </a:cubicBezTo>
                <a:cubicBezTo>
                  <a:pt x="1548513" y="327072"/>
                  <a:pt x="1548513" y="287562"/>
                  <a:pt x="1552105" y="233684"/>
                </a:cubicBezTo>
                <a:cubicBezTo>
                  <a:pt x="1692218" y="309112"/>
                  <a:pt x="1699403" y="452786"/>
                  <a:pt x="1774849" y="567725"/>
                </a:cubicBezTo>
                <a:cubicBezTo>
                  <a:pt x="1771256" y="521031"/>
                  <a:pt x="1774849" y="477929"/>
                  <a:pt x="1767663" y="434827"/>
                </a:cubicBezTo>
                <a:cubicBezTo>
                  <a:pt x="1756885" y="355807"/>
                  <a:pt x="1782034" y="330664"/>
                  <a:pt x="1861072" y="370174"/>
                </a:cubicBezTo>
                <a:cubicBezTo>
                  <a:pt x="1861072" y="327072"/>
                  <a:pt x="1861072" y="283970"/>
                  <a:pt x="1861072" y="244460"/>
                </a:cubicBezTo>
                <a:cubicBezTo>
                  <a:pt x="2019148" y="291154"/>
                  <a:pt x="2001184" y="452786"/>
                  <a:pt x="2083815" y="560542"/>
                </a:cubicBezTo>
                <a:cubicBezTo>
                  <a:pt x="2073037" y="438419"/>
                  <a:pt x="2098186" y="330664"/>
                  <a:pt x="2209558" y="233684"/>
                </a:cubicBezTo>
                <a:cubicBezTo>
                  <a:pt x="2255364" y="319889"/>
                  <a:pt x="2301170" y="408113"/>
                  <a:pt x="2340913" y="484720"/>
                </a:cubicBezTo>
                <a:lnTo>
                  <a:pt x="2356472" y="514689"/>
                </a:lnTo>
                <a:lnTo>
                  <a:pt x="2394132" y="435110"/>
                </a:lnTo>
                <a:cubicBezTo>
                  <a:pt x="2407837" y="407701"/>
                  <a:pt x="2424967" y="382006"/>
                  <a:pt x="2443383" y="356310"/>
                </a:cubicBezTo>
                <a:lnTo>
                  <a:pt x="2480786" y="304567"/>
                </a:lnTo>
                <a:lnTo>
                  <a:pt x="2493375" y="273194"/>
                </a:lnTo>
                <a:cubicBezTo>
                  <a:pt x="2500560" y="273194"/>
                  <a:pt x="2511338" y="276786"/>
                  <a:pt x="2518524" y="280378"/>
                </a:cubicBezTo>
                <a:cubicBezTo>
                  <a:pt x="2514931" y="305521"/>
                  <a:pt x="2511338" y="327072"/>
                  <a:pt x="2511338" y="345031"/>
                </a:cubicBezTo>
                <a:cubicBezTo>
                  <a:pt x="2518524" y="334255"/>
                  <a:pt x="2529302" y="316296"/>
                  <a:pt x="2540080" y="298337"/>
                </a:cubicBezTo>
                <a:lnTo>
                  <a:pt x="2562770" y="358545"/>
                </a:lnTo>
                <a:lnTo>
                  <a:pt x="2568866" y="352884"/>
                </a:lnTo>
                <a:lnTo>
                  <a:pt x="2568866" y="374721"/>
                </a:lnTo>
                <a:lnTo>
                  <a:pt x="2571235" y="381006"/>
                </a:lnTo>
                <a:cubicBezTo>
                  <a:pt x="2601379" y="460643"/>
                  <a:pt x="2628998" y="532705"/>
                  <a:pt x="2658636" y="610827"/>
                </a:cubicBezTo>
                <a:cubicBezTo>
                  <a:pt x="2683785" y="564133"/>
                  <a:pt x="2698156" y="528215"/>
                  <a:pt x="2716119" y="495888"/>
                </a:cubicBezTo>
                <a:lnTo>
                  <a:pt x="2747028" y="517961"/>
                </a:lnTo>
                <a:lnTo>
                  <a:pt x="2750520" y="509673"/>
                </a:lnTo>
                <a:lnTo>
                  <a:pt x="2769798" y="460809"/>
                </a:lnTo>
                <a:lnTo>
                  <a:pt x="2773601" y="380950"/>
                </a:lnTo>
                <a:cubicBezTo>
                  <a:pt x="2787972" y="377358"/>
                  <a:pt x="2798750" y="377358"/>
                  <a:pt x="2813120" y="373765"/>
                </a:cubicBezTo>
                <a:lnTo>
                  <a:pt x="2826294" y="413581"/>
                </a:lnTo>
                <a:lnTo>
                  <a:pt x="2829255" y="400849"/>
                </a:lnTo>
                <a:cubicBezTo>
                  <a:pt x="2832681" y="404275"/>
                  <a:pt x="2836107" y="404275"/>
                  <a:pt x="2839534" y="404275"/>
                </a:cubicBezTo>
                <a:lnTo>
                  <a:pt x="2842316" y="462006"/>
                </a:lnTo>
                <a:lnTo>
                  <a:pt x="2852190" y="491847"/>
                </a:lnTo>
                <a:lnTo>
                  <a:pt x="2864232" y="521315"/>
                </a:lnTo>
                <a:lnTo>
                  <a:pt x="2865230" y="519048"/>
                </a:lnTo>
                <a:cubicBezTo>
                  <a:pt x="2871226" y="506200"/>
                  <a:pt x="2877222" y="493352"/>
                  <a:pt x="2884074" y="476222"/>
                </a:cubicBezTo>
                <a:cubicBezTo>
                  <a:pt x="2897778" y="524188"/>
                  <a:pt x="2904631" y="551596"/>
                  <a:pt x="2914909" y="592708"/>
                </a:cubicBezTo>
                <a:cubicBezTo>
                  <a:pt x="2933753" y="590995"/>
                  <a:pt x="2953454" y="589282"/>
                  <a:pt x="2974867" y="587141"/>
                </a:cubicBezTo>
                <a:lnTo>
                  <a:pt x="3027747" y="581015"/>
                </a:lnTo>
                <a:lnTo>
                  <a:pt x="3030025" y="570868"/>
                </a:lnTo>
                <a:cubicBezTo>
                  <a:pt x="3030475" y="563235"/>
                  <a:pt x="3030475" y="555154"/>
                  <a:pt x="3032271" y="546174"/>
                </a:cubicBezTo>
                <a:cubicBezTo>
                  <a:pt x="3143643" y="560542"/>
                  <a:pt x="3114902" y="664704"/>
                  <a:pt x="3154421" y="725766"/>
                </a:cubicBezTo>
                <a:lnTo>
                  <a:pt x="3198794" y="802308"/>
                </a:lnTo>
                <a:lnTo>
                  <a:pt x="3265663" y="768294"/>
                </a:lnTo>
                <a:cubicBezTo>
                  <a:pt x="3314914" y="748594"/>
                  <a:pt x="3368876" y="740029"/>
                  <a:pt x="3432261" y="757159"/>
                </a:cubicBezTo>
                <a:lnTo>
                  <a:pt x="3429950" y="772085"/>
                </a:lnTo>
                <a:lnTo>
                  <a:pt x="3430212" y="771506"/>
                </a:lnTo>
                <a:cubicBezTo>
                  <a:pt x="3444302" y="740582"/>
                  <a:pt x="3458897" y="708705"/>
                  <a:pt x="3474166" y="675481"/>
                </a:cubicBezTo>
                <a:cubicBezTo>
                  <a:pt x="3484944" y="722174"/>
                  <a:pt x="3492129" y="758092"/>
                  <a:pt x="3502906" y="801195"/>
                </a:cubicBezTo>
                <a:cubicBezTo>
                  <a:pt x="3531647" y="754500"/>
                  <a:pt x="3556796" y="711399"/>
                  <a:pt x="3581945" y="668296"/>
                </a:cubicBezTo>
                <a:cubicBezTo>
                  <a:pt x="3585538" y="671888"/>
                  <a:pt x="3592722" y="675481"/>
                  <a:pt x="3596314" y="675481"/>
                </a:cubicBezTo>
                <a:cubicBezTo>
                  <a:pt x="3596314" y="711399"/>
                  <a:pt x="3592722" y="747317"/>
                  <a:pt x="3589129" y="779643"/>
                </a:cubicBezTo>
                <a:cubicBezTo>
                  <a:pt x="3592722" y="779643"/>
                  <a:pt x="3596314" y="783235"/>
                  <a:pt x="3599907" y="783235"/>
                </a:cubicBezTo>
                <a:cubicBezTo>
                  <a:pt x="3607092" y="761684"/>
                  <a:pt x="3614278" y="743725"/>
                  <a:pt x="3625056" y="700623"/>
                </a:cubicBezTo>
                <a:cubicBezTo>
                  <a:pt x="3646612" y="768868"/>
                  <a:pt x="3660983" y="815561"/>
                  <a:pt x="3675352" y="862256"/>
                </a:cubicBezTo>
                <a:cubicBezTo>
                  <a:pt x="3682538" y="862256"/>
                  <a:pt x="3689723" y="862256"/>
                  <a:pt x="3693316" y="862256"/>
                </a:cubicBezTo>
                <a:cubicBezTo>
                  <a:pt x="3689723" y="794010"/>
                  <a:pt x="3686130" y="725766"/>
                  <a:pt x="3686130" y="657521"/>
                </a:cubicBezTo>
                <a:cubicBezTo>
                  <a:pt x="3686130" y="632378"/>
                  <a:pt x="3696908" y="607235"/>
                  <a:pt x="3700501" y="582092"/>
                </a:cubicBezTo>
                <a:cubicBezTo>
                  <a:pt x="3722057" y="589276"/>
                  <a:pt x="3747206" y="596460"/>
                  <a:pt x="3775946" y="607235"/>
                </a:cubicBezTo>
                <a:cubicBezTo>
                  <a:pt x="3775946" y="560542"/>
                  <a:pt x="3775946" y="513847"/>
                  <a:pt x="3775946" y="467153"/>
                </a:cubicBezTo>
                <a:cubicBezTo>
                  <a:pt x="3786724" y="463561"/>
                  <a:pt x="3797502" y="459970"/>
                  <a:pt x="3804688" y="456378"/>
                </a:cubicBezTo>
                <a:cubicBezTo>
                  <a:pt x="3847799" y="556950"/>
                  <a:pt x="3894504" y="653929"/>
                  <a:pt x="3926837" y="729357"/>
                </a:cubicBezTo>
                <a:cubicBezTo>
                  <a:pt x="3959171" y="592868"/>
                  <a:pt x="3995098" y="434827"/>
                  <a:pt x="4031024" y="280378"/>
                </a:cubicBezTo>
                <a:cubicBezTo>
                  <a:pt x="4059765" y="298337"/>
                  <a:pt x="4092099" y="319889"/>
                  <a:pt x="4120840" y="337847"/>
                </a:cubicBezTo>
                <a:cubicBezTo>
                  <a:pt x="4117247" y="341439"/>
                  <a:pt x="4110062" y="341439"/>
                  <a:pt x="4102877" y="345031"/>
                </a:cubicBezTo>
                <a:cubicBezTo>
                  <a:pt x="4145988" y="449194"/>
                  <a:pt x="4185508" y="553357"/>
                  <a:pt x="4228619" y="657521"/>
                </a:cubicBezTo>
                <a:cubicBezTo>
                  <a:pt x="4235804" y="653929"/>
                  <a:pt x="4242990" y="653929"/>
                  <a:pt x="4250175" y="650338"/>
                </a:cubicBezTo>
                <a:cubicBezTo>
                  <a:pt x="4250175" y="592868"/>
                  <a:pt x="4250175" y="535399"/>
                  <a:pt x="4250175" y="474337"/>
                </a:cubicBezTo>
                <a:cubicBezTo>
                  <a:pt x="4246582" y="409684"/>
                  <a:pt x="4275323" y="395317"/>
                  <a:pt x="4336398" y="431235"/>
                </a:cubicBezTo>
                <a:cubicBezTo>
                  <a:pt x="4336398" y="384542"/>
                  <a:pt x="4336398" y="345031"/>
                  <a:pt x="4336398" y="305521"/>
                </a:cubicBezTo>
                <a:cubicBezTo>
                  <a:pt x="4347176" y="301929"/>
                  <a:pt x="4357954" y="298337"/>
                  <a:pt x="4368732" y="294746"/>
                </a:cubicBezTo>
                <a:cubicBezTo>
                  <a:pt x="4422622" y="413276"/>
                  <a:pt x="4476511" y="531807"/>
                  <a:pt x="4537586" y="657521"/>
                </a:cubicBezTo>
                <a:cubicBezTo>
                  <a:pt x="4577105" y="553357"/>
                  <a:pt x="4613030" y="456378"/>
                  <a:pt x="4659736" y="334255"/>
                </a:cubicBezTo>
                <a:cubicBezTo>
                  <a:pt x="4692070" y="427643"/>
                  <a:pt x="4720810" y="513847"/>
                  <a:pt x="4756737" y="596460"/>
                </a:cubicBezTo>
                <a:cubicBezTo>
                  <a:pt x="4771108" y="628786"/>
                  <a:pt x="4767515" y="682664"/>
                  <a:pt x="4832182" y="661113"/>
                </a:cubicBezTo>
                <a:cubicBezTo>
                  <a:pt x="4850146" y="657521"/>
                  <a:pt x="4871700" y="682664"/>
                  <a:pt x="4896850" y="697031"/>
                </a:cubicBezTo>
                <a:cubicBezTo>
                  <a:pt x="4896850" y="646745"/>
                  <a:pt x="4896850" y="600051"/>
                  <a:pt x="4896850" y="553357"/>
                </a:cubicBezTo>
                <a:cubicBezTo>
                  <a:pt x="4904034" y="549765"/>
                  <a:pt x="4914812" y="546174"/>
                  <a:pt x="4921998" y="542582"/>
                </a:cubicBezTo>
                <a:cubicBezTo>
                  <a:pt x="4972294" y="635970"/>
                  <a:pt x="5019000" y="729357"/>
                  <a:pt x="5069296" y="819153"/>
                </a:cubicBezTo>
                <a:cubicBezTo>
                  <a:pt x="5076481" y="815561"/>
                  <a:pt x="5083666" y="808378"/>
                  <a:pt x="5094444" y="804786"/>
                </a:cubicBezTo>
                <a:cubicBezTo>
                  <a:pt x="5090852" y="829929"/>
                  <a:pt x="5090852" y="855072"/>
                  <a:pt x="5087260" y="890990"/>
                </a:cubicBezTo>
                <a:cubicBezTo>
                  <a:pt x="5105222" y="869439"/>
                  <a:pt x="5119592" y="858664"/>
                  <a:pt x="5123185" y="855072"/>
                </a:cubicBezTo>
                <a:cubicBezTo>
                  <a:pt x="5171687" y="965521"/>
                  <a:pt x="5216145" y="1080011"/>
                  <a:pt x="5268687" y="1190965"/>
                </a:cubicBezTo>
                <a:lnTo>
                  <a:pt x="5273322" y="1200079"/>
                </a:lnTo>
                <a:lnTo>
                  <a:pt x="5351343" y="1140878"/>
                </a:lnTo>
                <a:cubicBezTo>
                  <a:pt x="5404021" y="1101478"/>
                  <a:pt x="5457126" y="1062078"/>
                  <a:pt x="5511945" y="1020966"/>
                </a:cubicBezTo>
                <a:cubicBezTo>
                  <a:pt x="5542780" y="1120321"/>
                  <a:pt x="5566764" y="1195695"/>
                  <a:pt x="5590747" y="1274495"/>
                </a:cubicBezTo>
                <a:cubicBezTo>
                  <a:pt x="5580468" y="1271068"/>
                  <a:pt x="5570190" y="1267642"/>
                  <a:pt x="5559911" y="1264216"/>
                </a:cubicBezTo>
                <a:cubicBezTo>
                  <a:pt x="5542780" y="1312180"/>
                  <a:pt x="5522224" y="1360146"/>
                  <a:pt x="5505092" y="1408111"/>
                </a:cubicBezTo>
                <a:cubicBezTo>
                  <a:pt x="5618156" y="1373850"/>
                  <a:pt x="5720942" y="1343015"/>
                  <a:pt x="5827153" y="1315607"/>
                </a:cubicBezTo>
                <a:cubicBezTo>
                  <a:pt x="5834005" y="1322459"/>
                  <a:pt x="5844284" y="1332738"/>
                  <a:pt x="5854562" y="1343015"/>
                </a:cubicBezTo>
                <a:cubicBezTo>
                  <a:pt x="5837432" y="1401258"/>
                  <a:pt x="5823726" y="1462928"/>
                  <a:pt x="5799744" y="1517745"/>
                </a:cubicBezTo>
                <a:cubicBezTo>
                  <a:pt x="5768908" y="1582839"/>
                  <a:pt x="5779186" y="1634230"/>
                  <a:pt x="5837432" y="1665065"/>
                </a:cubicBezTo>
                <a:cubicBezTo>
                  <a:pt x="5868266" y="1682196"/>
                  <a:pt x="5912806" y="1668491"/>
                  <a:pt x="5964199" y="1668491"/>
                </a:cubicBezTo>
                <a:cubicBezTo>
                  <a:pt x="5943642" y="1791830"/>
                  <a:pt x="5950494" y="1928872"/>
                  <a:pt x="5840858" y="2035079"/>
                </a:cubicBezTo>
                <a:cubicBezTo>
                  <a:pt x="5816874" y="2055636"/>
                  <a:pt x="5813448" y="2093322"/>
                  <a:pt x="5796318" y="2120731"/>
                </a:cubicBezTo>
                <a:cubicBezTo>
                  <a:pt x="5789465" y="2134435"/>
                  <a:pt x="5779186" y="2148139"/>
                  <a:pt x="5765482" y="2158418"/>
                </a:cubicBezTo>
                <a:cubicBezTo>
                  <a:pt x="5734646" y="2185826"/>
                  <a:pt x="5700384" y="2213235"/>
                  <a:pt x="5666122" y="2237217"/>
                </a:cubicBezTo>
                <a:cubicBezTo>
                  <a:pt x="5672975" y="2250921"/>
                  <a:pt x="5679828" y="2261199"/>
                  <a:pt x="5686680" y="2271478"/>
                </a:cubicBezTo>
                <a:cubicBezTo>
                  <a:pt x="5666122" y="2264625"/>
                  <a:pt x="5648992" y="2257773"/>
                  <a:pt x="5631861" y="2254347"/>
                </a:cubicBezTo>
                <a:cubicBezTo>
                  <a:pt x="5628434" y="2274903"/>
                  <a:pt x="5621582" y="2319443"/>
                  <a:pt x="5625008" y="2319443"/>
                </a:cubicBezTo>
                <a:cubicBezTo>
                  <a:pt x="5662696" y="2333146"/>
                  <a:pt x="5700384" y="2339998"/>
                  <a:pt x="5741498" y="2346851"/>
                </a:cubicBezTo>
                <a:cubicBezTo>
                  <a:pt x="5738072" y="2353703"/>
                  <a:pt x="5731220" y="2367407"/>
                  <a:pt x="5710663" y="2405094"/>
                </a:cubicBezTo>
                <a:cubicBezTo>
                  <a:pt x="5782612" y="2367407"/>
                  <a:pt x="5837432" y="2336572"/>
                  <a:pt x="5892250" y="2309164"/>
                </a:cubicBezTo>
                <a:cubicBezTo>
                  <a:pt x="5813448" y="2418798"/>
                  <a:pt x="5744924" y="2514728"/>
                  <a:pt x="5786039" y="2655197"/>
                </a:cubicBezTo>
                <a:cubicBezTo>
                  <a:pt x="5789465" y="2675753"/>
                  <a:pt x="5720942" y="2710014"/>
                  <a:pt x="5714089" y="2744273"/>
                </a:cubicBezTo>
                <a:cubicBezTo>
                  <a:pt x="5701241" y="2809797"/>
                  <a:pt x="5666230" y="2851713"/>
                  <a:pt x="5622968" y="2884836"/>
                </a:cubicBezTo>
                <a:lnTo>
                  <a:pt x="5592825" y="2905202"/>
                </a:lnTo>
                <a:lnTo>
                  <a:pt x="5592474" y="2915046"/>
                </a:lnTo>
                <a:cubicBezTo>
                  <a:pt x="5594495" y="2952929"/>
                  <a:pt x="5604599" y="2991317"/>
                  <a:pt x="5604599" y="3031724"/>
                </a:cubicBezTo>
                <a:cubicBezTo>
                  <a:pt x="5608192" y="3089194"/>
                  <a:pt x="5611784" y="3150255"/>
                  <a:pt x="5608192" y="3207724"/>
                </a:cubicBezTo>
                <a:cubicBezTo>
                  <a:pt x="5604599" y="3261602"/>
                  <a:pt x="5597414" y="3315480"/>
                  <a:pt x="5590228" y="3351398"/>
                </a:cubicBezTo>
                <a:cubicBezTo>
                  <a:pt x="5529154" y="3423235"/>
                  <a:pt x="5428560" y="3254418"/>
                  <a:pt x="5385448" y="3416051"/>
                </a:cubicBezTo>
                <a:cubicBezTo>
                  <a:pt x="5378262" y="3398092"/>
                  <a:pt x="5371077" y="3380133"/>
                  <a:pt x="5353114" y="3344214"/>
                </a:cubicBezTo>
                <a:cubicBezTo>
                  <a:pt x="5342336" y="3390908"/>
                  <a:pt x="5338744" y="3408867"/>
                  <a:pt x="5331558" y="3430419"/>
                </a:cubicBezTo>
                <a:cubicBezTo>
                  <a:pt x="5310002" y="3412459"/>
                  <a:pt x="5292039" y="3398092"/>
                  <a:pt x="5259706" y="3376541"/>
                </a:cubicBezTo>
                <a:cubicBezTo>
                  <a:pt x="5256113" y="3405276"/>
                  <a:pt x="5248928" y="3426827"/>
                  <a:pt x="5241742" y="3466337"/>
                </a:cubicBezTo>
                <a:cubicBezTo>
                  <a:pt x="5227372" y="3434010"/>
                  <a:pt x="5213001" y="3408867"/>
                  <a:pt x="5202223" y="3383724"/>
                </a:cubicBezTo>
                <a:cubicBezTo>
                  <a:pt x="5166297" y="3610010"/>
                  <a:pt x="5227372" y="3832704"/>
                  <a:pt x="5112408" y="4037439"/>
                </a:cubicBezTo>
                <a:cubicBezTo>
                  <a:pt x="5051332" y="4023072"/>
                  <a:pt x="4983072" y="4005112"/>
                  <a:pt x="4907628" y="3983561"/>
                </a:cubicBezTo>
                <a:cubicBezTo>
                  <a:pt x="4907628" y="4403807"/>
                  <a:pt x="4907628" y="4827643"/>
                  <a:pt x="4907628" y="5255071"/>
                </a:cubicBezTo>
                <a:cubicBezTo>
                  <a:pt x="4868108" y="5255071"/>
                  <a:pt x="4807034" y="5190418"/>
                  <a:pt x="4839368" y="5273031"/>
                </a:cubicBezTo>
                <a:cubicBezTo>
                  <a:pt x="4706440" y="5240704"/>
                  <a:pt x="4641772" y="5132949"/>
                  <a:pt x="4605846" y="5003643"/>
                </a:cubicBezTo>
                <a:cubicBezTo>
                  <a:pt x="4598661" y="5007235"/>
                  <a:pt x="4591476" y="5010827"/>
                  <a:pt x="4580698" y="5014418"/>
                </a:cubicBezTo>
                <a:cubicBezTo>
                  <a:pt x="4605846" y="5104214"/>
                  <a:pt x="4627402" y="5194010"/>
                  <a:pt x="4645365" y="5269439"/>
                </a:cubicBezTo>
                <a:cubicBezTo>
                  <a:pt x="4598661" y="5287398"/>
                  <a:pt x="4566327" y="5301766"/>
                  <a:pt x="4519623" y="5319724"/>
                </a:cubicBezTo>
                <a:cubicBezTo>
                  <a:pt x="4483696" y="5305357"/>
                  <a:pt x="4490882" y="5168867"/>
                  <a:pt x="4383102" y="5251480"/>
                </a:cubicBezTo>
                <a:cubicBezTo>
                  <a:pt x="4307657" y="5168867"/>
                  <a:pt x="4228619" y="5086255"/>
                  <a:pt x="4142396" y="4996459"/>
                </a:cubicBezTo>
                <a:cubicBezTo>
                  <a:pt x="4131618" y="5021602"/>
                  <a:pt x="4124432" y="5039561"/>
                  <a:pt x="4110062" y="5061113"/>
                </a:cubicBezTo>
                <a:cubicBezTo>
                  <a:pt x="4095692" y="5046745"/>
                  <a:pt x="4077728" y="5025194"/>
                  <a:pt x="4045394" y="4992867"/>
                </a:cubicBezTo>
                <a:cubicBezTo>
                  <a:pt x="4041802" y="5028786"/>
                  <a:pt x="4038209" y="5050337"/>
                  <a:pt x="4034616" y="5079071"/>
                </a:cubicBezTo>
                <a:cubicBezTo>
                  <a:pt x="4002283" y="5039561"/>
                  <a:pt x="3969949" y="5003643"/>
                  <a:pt x="3926837" y="4960541"/>
                </a:cubicBezTo>
                <a:cubicBezTo>
                  <a:pt x="3916060" y="5018010"/>
                  <a:pt x="3905282" y="5061113"/>
                  <a:pt x="3898096" y="5097031"/>
                </a:cubicBezTo>
                <a:cubicBezTo>
                  <a:pt x="3779539" y="5147316"/>
                  <a:pt x="3704094" y="5057520"/>
                  <a:pt x="3603500" y="4996459"/>
                </a:cubicBezTo>
                <a:cubicBezTo>
                  <a:pt x="3621463" y="5061113"/>
                  <a:pt x="3632241" y="5104214"/>
                  <a:pt x="3646612" y="5161684"/>
                </a:cubicBezTo>
                <a:cubicBezTo>
                  <a:pt x="3599907" y="5125766"/>
                  <a:pt x="3567574" y="5097031"/>
                  <a:pt x="3531647" y="5071888"/>
                </a:cubicBezTo>
                <a:cubicBezTo>
                  <a:pt x="3528055" y="5075480"/>
                  <a:pt x="3520869" y="5079071"/>
                  <a:pt x="3513684" y="5082663"/>
                </a:cubicBezTo>
                <a:cubicBezTo>
                  <a:pt x="3524462" y="5114989"/>
                  <a:pt x="3535240" y="5147316"/>
                  <a:pt x="3546018" y="5179643"/>
                </a:cubicBezTo>
                <a:cubicBezTo>
                  <a:pt x="3542426" y="5179643"/>
                  <a:pt x="3538833" y="5183235"/>
                  <a:pt x="3535240" y="5183235"/>
                </a:cubicBezTo>
                <a:cubicBezTo>
                  <a:pt x="3502906" y="5143724"/>
                  <a:pt x="3470573" y="5104214"/>
                  <a:pt x="3438239" y="5064704"/>
                </a:cubicBezTo>
                <a:cubicBezTo>
                  <a:pt x="3434646" y="5068296"/>
                  <a:pt x="3427461" y="5071888"/>
                  <a:pt x="3423868" y="5071888"/>
                </a:cubicBezTo>
                <a:cubicBezTo>
                  <a:pt x="3427461" y="5097031"/>
                  <a:pt x="3431053" y="5122174"/>
                  <a:pt x="3441832" y="5172459"/>
                </a:cubicBezTo>
                <a:cubicBezTo>
                  <a:pt x="3414887" y="5141928"/>
                  <a:pt x="3392433" y="5114990"/>
                  <a:pt x="3371775" y="5090296"/>
                </a:cubicBezTo>
                <a:lnTo>
                  <a:pt x="3325099" y="5036205"/>
                </a:lnTo>
                <a:lnTo>
                  <a:pt x="3305666" y="5061093"/>
                </a:lnTo>
                <a:lnTo>
                  <a:pt x="3323275" y="5136541"/>
                </a:lnTo>
                <a:cubicBezTo>
                  <a:pt x="3312497" y="5143724"/>
                  <a:pt x="3301719" y="5154500"/>
                  <a:pt x="3290941" y="5161684"/>
                </a:cubicBezTo>
                <a:lnTo>
                  <a:pt x="3272697" y="5103317"/>
                </a:lnTo>
                <a:lnTo>
                  <a:pt x="3234399" y="5152365"/>
                </a:lnTo>
                <a:cubicBezTo>
                  <a:pt x="3181293" y="5221315"/>
                  <a:pt x="3127331" y="5289836"/>
                  <a:pt x="3069086" y="5354931"/>
                </a:cubicBezTo>
                <a:cubicBezTo>
                  <a:pt x="3017694" y="5416600"/>
                  <a:pt x="2942319" y="5457712"/>
                  <a:pt x="2880648" y="5502252"/>
                </a:cubicBezTo>
                <a:cubicBezTo>
                  <a:pt x="2884074" y="5491973"/>
                  <a:pt x="2890926" y="5467991"/>
                  <a:pt x="2901204" y="5444008"/>
                </a:cubicBezTo>
                <a:cubicBezTo>
                  <a:pt x="2890926" y="5437156"/>
                  <a:pt x="2884074" y="5430304"/>
                  <a:pt x="2873795" y="5423451"/>
                </a:cubicBezTo>
                <a:cubicBezTo>
                  <a:pt x="2836107" y="5467991"/>
                  <a:pt x="2798419" y="5509103"/>
                  <a:pt x="2760731" y="5553642"/>
                </a:cubicBezTo>
                <a:cubicBezTo>
                  <a:pt x="2671651" y="5601607"/>
                  <a:pt x="2548310" y="5515955"/>
                  <a:pt x="2455803" y="5608459"/>
                </a:cubicBezTo>
                <a:cubicBezTo>
                  <a:pt x="2370148" y="5697536"/>
                  <a:pt x="2294772" y="5793466"/>
                  <a:pt x="2205692" y="5882543"/>
                </a:cubicBezTo>
                <a:cubicBezTo>
                  <a:pt x="2226249" y="5831153"/>
                  <a:pt x="2246806" y="5783188"/>
                  <a:pt x="2274215" y="5714667"/>
                </a:cubicBezTo>
                <a:cubicBezTo>
                  <a:pt x="2209119" y="5772909"/>
                  <a:pt x="2154299" y="5817449"/>
                  <a:pt x="2089203" y="5872266"/>
                </a:cubicBezTo>
                <a:cubicBezTo>
                  <a:pt x="2082351" y="5995604"/>
                  <a:pt x="2037810" y="6019586"/>
                  <a:pt x="1907616" y="5957917"/>
                </a:cubicBezTo>
                <a:cubicBezTo>
                  <a:pt x="1890485" y="5947639"/>
                  <a:pt x="1856223" y="5968195"/>
                  <a:pt x="1825387" y="5975047"/>
                </a:cubicBezTo>
                <a:cubicBezTo>
                  <a:pt x="1842518" y="5879117"/>
                  <a:pt x="1801404" y="5824301"/>
                  <a:pt x="1684915" y="5817449"/>
                </a:cubicBezTo>
                <a:cubicBezTo>
                  <a:pt x="1784273" y="5581051"/>
                  <a:pt x="1959008" y="5382339"/>
                  <a:pt x="2013827" y="5121959"/>
                </a:cubicBezTo>
                <a:cubicBezTo>
                  <a:pt x="1893911" y="5121959"/>
                  <a:pt x="1760290" y="5121959"/>
                  <a:pt x="1626670" y="5121959"/>
                </a:cubicBezTo>
                <a:cubicBezTo>
                  <a:pt x="1612966" y="5043160"/>
                  <a:pt x="1626670" y="4954082"/>
                  <a:pt x="1503328" y="4974638"/>
                </a:cubicBezTo>
                <a:cubicBezTo>
                  <a:pt x="1472492" y="4830743"/>
                  <a:pt x="1520459" y="4710832"/>
                  <a:pt x="1630096" y="4611476"/>
                </a:cubicBezTo>
                <a:cubicBezTo>
                  <a:pt x="1626670" y="4597771"/>
                  <a:pt x="1623244" y="4587494"/>
                  <a:pt x="1619818" y="4577215"/>
                </a:cubicBezTo>
                <a:cubicBezTo>
                  <a:pt x="1544442" y="4566937"/>
                  <a:pt x="1469066" y="4560085"/>
                  <a:pt x="1393690" y="4553233"/>
                </a:cubicBezTo>
                <a:cubicBezTo>
                  <a:pt x="1345724" y="4549807"/>
                  <a:pt x="1294331" y="4553233"/>
                  <a:pt x="1249791" y="4539528"/>
                </a:cubicBezTo>
                <a:cubicBezTo>
                  <a:pt x="1232660" y="4536102"/>
                  <a:pt x="1229234" y="4488137"/>
                  <a:pt x="1218956" y="4450451"/>
                </a:cubicBezTo>
                <a:cubicBezTo>
                  <a:pt x="1205252" y="4460729"/>
                  <a:pt x="1188121" y="4471008"/>
                  <a:pt x="1164137" y="4488137"/>
                </a:cubicBezTo>
                <a:cubicBezTo>
                  <a:pt x="1160711" y="4460729"/>
                  <a:pt x="1157285" y="4440173"/>
                  <a:pt x="1153859" y="4416191"/>
                </a:cubicBezTo>
                <a:cubicBezTo>
                  <a:pt x="1143580" y="4412764"/>
                  <a:pt x="1133302" y="4409338"/>
                  <a:pt x="1123023" y="4402486"/>
                </a:cubicBezTo>
                <a:cubicBezTo>
                  <a:pt x="1095614" y="4450451"/>
                  <a:pt x="1075057" y="4508694"/>
                  <a:pt x="1037369" y="4539528"/>
                </a:cubicBezTo>
                <a:cubicBezTo>
                  <a:pt x="996255" y="4570363"/>
                  <a:pt x="938010" y="4573789"/>
                  <a:pt x="886617" y="4577215"/>
                </a:cubicBezTo>
                <a:cubicBezTo>
                  <a:pt x="855782" y="4577215"/>
                  <a:pt x="824946" y="4549807"/>
                  <a:pt x="790684" y="4532677"/>
                </a:cubicBezTo>
                <a:cubicBezTo>
                  <a:pt x="804389" y="4450451"/>
                  <a:pt x="770127" y="4402486"/>
                  <a:pt x="663917" y="4409338"/>
                </a:cubicBezTo>
                <a:cubicBezTo>
                  <a:pt x="674195" y="4289427"/>
                  <a:pt x="718736" y="4190070"/>
                  <a:pt x="818094" y="4121549"/>
                </a:cubicBezTo>
                <a:cubicBezTo>
                  <a:pt x="852356" y="4097567"/>
                  <a:pt x="835225" y="3984507"/>
                  <a:pt x="797537" y="3939968"/>
                </a:cubicBezTo>
                <a:cubicBezTo>
                  <a:pt x="783832" y="3926264"/>
                  <a:pt x="783832" y="3898855"/>
                  <a:pt x="773553" y="3874873"/>
                </a:cubicBezTo>
                <a:cubicBezTo>
                  <a:pt x="756423" y="3878299"/>
                  <a:pt x="729014" y="3885152"/>
                  <a:pt x="698179" y="3892003"/>
                </a:cubicBezTo>
                <a:cubicBezTo>
                  <a:pt x="672482" y="3830334"/>
                  <a:pt x="687900" y="3784939"/>
                  <a:pt x="714453" y="3744254"/>
                </a:cubicBezTo>
                <a:lnTo>
                  <a:pt x="745230" y="3703429"/>
                </a:lnTo>
                <a:lnTo>
                  <a:pt x="698405" y="3595362"/>
                </a:lnTo>
                <a:cubicBezTo>
                  <a:pt x="663826" y="3504949"/>
                  <a:pt x="636882" y="3410663"/>
                  <a:pt x="618020" y="3311888"/>
                </a:cubicBezTo>
                <a:cubicBezTo>
                  <a:pt x="610835" y="3258010"/>
                  <a:pt x="632391" y="3189766"/>
                  <a:pt x="661131" y="3146663"/>
                </a:cubicBezTo>
                <a:cubicBezTo>
                  <a:pt x="689873" y="3101765"/>
                  <a:pt x="710530" y="3080214"/>
                  <a:pt x="735230" y="3077520"/>
                </a:cubicBezTo>
                <a:lnTo>
                  <a:pt x="759909" y="3083181"/>
                </a:lnTo>
                <a:lnTo>
                  <a:pt x="749571" y="3056044"/>
                </a:lnTo>
                <a:cubicBezTo>
                  <a:pt x="739293" y="3056044"/>
                  <a:pt x="729014" y="3059471"/>
                  <a:pt x="715309" y="3062897"/>
                </a:cubicBezTo>
                <a:cubicBezTo>
                  <a:pt x="725588" y="3038914"/>
                  <a:pt x="732440" y="3018358"/>
                  <a:pt x="742719" y="2987524"/>
                </a:cubicBezTo>
                <a:cubicBezTo>
                  <a:pt x="711883" y="2997802"/>
                  <a:pt x="684474" y="3001227"/>
                  <a:pt x="657064" y="3008080"/>
                </a:cubicBezTo>
                <a:cubicBezTo>
                  <a:pt x="646786" y="2956689"/>
                  <a:pt x="639934" y="2912151"/>
                  <a:pt x="633081" y="2860760"/>
                </a:cubicBezTo>
                <a:cubicBezTo>
                  <a:pt x="605672" y="2871037"/>
                  <a:pt x="585115" y="2881316"/>
                  <a:pt x="564558" y="2888169"/>
                </a:cubicBezTo>
                <a:cubicBezTo>
                  <a:pt x="540574" y="2836777"/>
                  <a:pt x="520017" y="2785386"/>
                  <a:pt x="496034" y="2727143"/>
                </a:cubicBezTo>
                <a:cubicBezTo>
                  <a:pt x="475477" y="2730570"/>
                  <a:pt x="451494" y="2733996"/>
                  <a:pt x="413806" y="2740847"/>
                </a:cubicBezTo>
                <a:cubicBezTo>
                  <a:pt x="425370" y="2658622"/>
                  <a:pt x="458614" y="2591332"/>
                  <a:pt x="499267" y="2529221"/>
                </a:cubicBezTo>
                <a:lnTo>
                  <a:pt x="503622" y="2523010"/>
                </a:lnTo>
                <a:lnTo>
                  <a:pt x="420748" y="2446312"/>
                </a:lnTo>
                <a:lnTo>
                  <a:pt x="370723" y="2391389"/>
                </a:lnTo>
                <a:lnTo>
                  <a:pt x="153418" y="2391389"/>
                </a:lnTo>
                <a:cubicBezTo>
                  <a:pt x="132861" y="2326295"/>
                  <a:pt x="115730" y="2274903"/>
                  <a:pt x="98599" y="2220087"/>
                </a:cubicBezTo>
                <a:cubicBezTo>
                  <a:pt x="67763" y="2226938"/>
                  <a:pt x="43780" y="2233791"/>
                  <a:pt x="6092" y="2240643"/>
                </a:cubicBezTo>
                <a:cubicBezTo>
                  <a:pt x="6092" y="2202956"/>
                  <a:pt x="-7613" y="2161844"/>
                  <a:pt x="6092" y="2141287"/>
                </a:cubicBezTo>
                <a:cubicBezTo>
                  <a:pt x="28362" y="2107026"/>
                  <a:pt x="54059" y="2076192"/>
                  <a:pt x="80183" y="2045786"/>
                </a:cubicBezTo>
                <a:lnTo>
                  <a:pt x="116377" y="2001909"/>
                </a:lnTo>
                <a:lnTo>
                  <a:pt x="90464" y="1946541"/>
                </a:lnTo>
                <a:cubicBezTo>
                  <a:pt x="58916" y="1873358"/>
                  <a:pt x="31522" y="1797929"/>
                  <a:pt x="7272" y="1720705"/>
                </a:cubicBezTo>
                <a:cubicBezTo>
                  <a:pt x="-10692" y="1666827"/>
                  <a:pt x="7272" y="1587806"/>
                  <a:pt x="32420" y="1533929"/>
                </a:cubicBezTo>
                <a:cubicBezTo>
                  <a:pt x="75532" y="1444133"/>
                  <a:pt x="125829" y="1440541"/>
                  <a:pt x="201274" y="1505194"/>
                </a:cubicBezTo>
                <a:cubicBezTo>
                  <a:pt x="222829" y="1523153"/>
                  <a:pt x="244385" y="1544705"/>
                  <a:pt x="265942" y="1562663"/>
                </a:cubicBezTo>
                <a:cubicBezTo>
                  <a:pt x="311748" y="1524949"/>
                  <a:pt x="329262" y="1444806"/>
                  <a:pt x="383657" y="1420729"/>
                </a:cubicBezTo>
                <a:lnTo>
                  <a:pt x="404659" y="1415982"/>
                </a:lnTo>
                <a:lnTo>
                  <a:pt x="405990" y="1412928"/>
                </a:lnTo>
                <a:cubicBezTo>
                  <a:pt x="436505" y="1324600"/>
                  <a:pt x="450638" y="1225673"/>
                  <a:pt x="468625" y="1130600"/>
                </a:cubicBezTo>
                <a:cubicBezTo>
                  <a:pt x="484043" y="1051800"/>
                  <a:pt x="504171" y="974928"/>
                  <a:pt x="527833" y="899448"/>
                </a:cubicBezTo>
                <a:lnTo>
                  <a:pt x="549226" y="840173"/>
                </a:lnTo>
                <a:lnTo>
                  <a:pt x="546476" y="759727"/>
                </a:lnTo>
                <a:cubicBezTo>
                  <a:pt x="546223" y="727842"/>
                  <a:pt x="547065" y="696133"/>
                  <a:pt x="549759" y="664704"/>
                </a:cubicBezTo>
                <a:cubicBezTo>
                  <a:pt x="556944" y="596460"/>
                  <a:pt x="538982" y="524622"/>
                  <a:pt x="542575" y="452786"/>
                </a:cubicBezTo>
                <a:cubicBezTo>
                  <a:pt x="546167" y="434827"/>
                  <a:pt x="589279" y="420460"/>
                  <a:pt x="635982" y="384542"/>
                </a:cubicBezTo>
                <a:cubicBezTo>
                  <a:pt x="635982" y="366582"/>
                  <a:pt x="635982" y="316296"/>
                  <a:pt x="635982" y="266011"/>
                </a:cubicBezTo>
                <a:cubicBezTo>
                  <a:pt x="643168" y="262419"/>
                  <a:pt x="646760" y="262419"/>
                  <a:pt x="653946" y="258826"/>
                </a:cubicBezTo>
                <a:lnTo>
                  <a:pt x="724375" y="413138"/>
                </a:lnTo>
                <a:lnTo>
                  <a:pt x="804389" y="243250"/>
                </a:lnTo>
                <a:cubicBezTo>
                  <a:pt x="824946" y="202138"/>
                  <a:pt x="838651" y="157599"/>
                  <a:pt x="859208" y="109634"/>
                </a:cubicBezTo>
                <a:cubicBezTo>
                  <a:pt x="862634" y="126764"/>
                  <a:pt x="869486" y="147321"/>
                  <a:pt x="879765" y="188433"/>
                </a:cubicBezTo>
                <a:cubicBezTo>
                  <a:pt x="896896" y="113060"/>
                  <a:pt x="910600" y="54817"/>
                  <a:pt x="92087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0" y="3429000"/>
            <a:ext cx="12192000" cy="3429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7004957" y="1763713"/>
            <a:ext cx="2334759" cy="30695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11437398" y="6676009"/>
            <a:ext cx="754602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9E34236E-F67D-4BA6-A6F0-EB6095FE14EB}" type="slidenum">
              <a:rPr lang="en-US" sz="1100" b="1" smtClean="0">
                <a:latin typeface="Open Sans SemiBold" charset="0"/>
                <a:ea typeface="Open Sans SemiBold" charset="0"/>
                <a:cs typeface="Open Sans SemiBold" charset="0"/>
              </a:rPr>
              <a:pPr algn="ctr"/>
              <a:t>‹#›</a:t>
            </a:fld>
            <a:endParaRPr lang="en-US" sz="1100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3778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7053263" y="2514602"/>
            <a:ext cx="1828800" cy="2286000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7053263" y="0"/>
            <a:ext cx="1828800" cy="2286000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5224463" y="2286000"/>
            <a:ext cx="1828800" cy="2286000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endParaRPr lang="en-US"/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7053263" y="5029199"/>
            <a:ext cx="1828800" cy="1828801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11437398" y="6676009"/>
            <a:ext cx="754602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9E34236E-F67D-4BA6-A6F0-EB6095FE14EB}" type="slidenum">
              <a:rPr lang="en-US" sz="1100" b="1" smtClean="0">
                <a:latin typeface="Open Sans SemiBold" charset="0"/>
                <a:ea typeface="Open Sans SemiBold" charset="0"/>
                <a:cs typeface="Open Sans SemiBold" charset="0"/>
              </a:rPr>
              <a:pPr algn="ctr"/>
              <a:t>‹#›</a:t>
            </a:fld>
            <a:endParaRPr lang="en-US" sz="1100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7564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839725" y="1616529"/>
            <a:ext cx="6512549" cy="4033158"/>
          </a:xfrm>
          <a:prstGeom prst="rect">
            <a:avLst/>
          </a:prstGeom>
          <a:effectLst>
            <a:outerShdw blurRad="228600" dist="76200" dir="2700000" algn="tl" rotWithShape="0">
              <a:prstClr val="black">
                <a:alpha val="34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" y="1616529"/>
            <a:ext cx="2628900" cy="403315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63100" y="1616529"/>
            <a:ext cx="2628900" cy="403315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1437398" y="6676009"/>
            <a:ext cx="754602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9E34236E-F67D-4BA6-A6F0-EB6095FE14EB}" type="slidenum">
              <a:rPr lang="en-US" sz="1100" b="1" smtClean="0">
                <a:latin typeface="Open Sans SemiBold" charset="0"/>
                <a:ea typeface="Open Sans SemiBold" charset="0"/>
                <a:cs typeface="Open Sans SemiBold" charset="0"/>
              </a:rPr>
              <a:pPr algn="ctr"/>
              <a:t>‹#›</a:t>
            </a:fld>
            <a:endParaRPr lang="en-US" sz="1100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4856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66763" y="750888"/>
            <a:ext cx="5329237" cy="2678112"/>
          </a:xfrm>
          <a:prstGeom prst="rect">
            <a:avLst/>
          </a:prstGeom>
          <a:solidFill>
            <a:schemeClr val="bg1"/>
          </a:solidFill>
          <a:effectLst>
            <a:outerShdw blurRad="215900" dist="76200" dir="2700000" algn="tl" rotWithShape="0">
              <a:prstClr val="black">
                <a:alpha val="23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096000" y="3429000"/>
            <a:ext cx="5329237" cy="2678112"/>
          </a:xfrm>
          <a:prstGeom prst="rect">
            <a:avLst/>
          </a:prstGeom>
          <a:solidFill>
            <a:schemeClr val="bg1"/>
          </a:solidFill>
          <a:effectLst>
            <a:outerShdw blurRad="215900" dist="76200" dir="2700000" algn="tl" rotWithShape="0">
              <a:prstClr val="black">
                <a:alpha val="23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5417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3763700" y="1096699"/>
            <a:ext cx="4664601" cy="4664601"/>
          </a:xfrm>
          <a:custGeom>
            <a:avLst/>
            <a:gdLst>
              <a:gd name="connsiteX0" fmla="*/ 2332301 w 4664601"/>
              <a:gd name="connsiteY0" fmla="*/ 1003170 h 4664601"/>
              <a:gd name="connsiteX1" fmla="*/ 1003170 w 4664601"/>
              <a:gd name="connsiteY1" fmla="*/ 2332301 h 4664601"/>
              <a:gd name="connsiteX2" fmla="*/ 2332301 w 4664601"/>
              <a:gd name="connsiteY2" fmla="*/ 3661432 h 4664601"/>
              <a:gd name="connsiteX3" fmla="*/ 3661432 w 4664601"/>
              <a:gd name="connsiteY3" fmla="*/ 2332301 h 4664601"/>
              <a:gd name="connsiteX4" fmla="*/ 2332301 w 4664601"/>
              <a:gd name="connsiteY4" fmla="*/ 0 h 4664601"/>
              <a:gd name="connsiteX5" fmla="*/ 4664601 w 4664601"/>
              <a:gd name="connsiteY5" fmla="*/ 2332301 h 4664601"/>
              <a:gd name="connsiteX6" fmla="*/ 2332301 w 4664601"/>
              <a:gd name="connsiteY6" fmla="*/ 4664601 h 4664601"/>
              <a:gd name="connsiteX7" fmla="*/ 0 w 4664601"/>
              <a:gd name="connsiteY7" fmla="*/ 2332301 h 4664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664601" h="4664601">
                <a:moveTo>
                  <a:pt x="2332301" y="1003170"/>
                </a:moveTo>
                <a:lnTo>
                  <a:pt x="1003170" y="2332301"/>
                </a:lnTo>
                <a:lnTo>
                  <a:pt x="2332301" y="3661432"/>
                </a:lnTo>
                <a:lnTo>
                  <a:pt x="3661432" y="2332301"/>
                </a:lnTo>
                <a:close/>
                <a:moveTo>
                  <a:pt x="2332301" y="0"/>
                </a:moveTo>
                <a:lnTo>
                  <a:pt x="4664601" y="2332301"/>
                </a:lnTo>
                <a:lnTo>
                  <a:pt x="2332301" y="4664601"/>
                </a:lnTo>
                <a:lnTo>
                  <a:pt x="0" y="2332301"/>
                </a:lnTo>
                <a:close/>
              </a:path>
            </a:pathLst>
          </a:custGeom>
          <a:effectLst>
            <a:outerShdw blurRad="177800" dist="76200" dir="2700000" algn="tl" rotWithShape="0">
              <a:prstClr val="black">
                <a:alpha val="32000"/>
              </a:prstClr>
            </a:outerShdw>
          </a:effectLst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437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3641725" y="2057401"/>
            <a:ext cx="2710089" cy="2743198"/>
          </a:xfrm>
          <a:prstGeom prst="rect">
            <a:avLst/>
          </a:prstGeom>
          <a:solidFill>
            <a:schemeClr val="bg1"/>
          </a:solidFill>
          <a:effectLst>
            <a:outerShdw blurRad="203200" dist="76200" dir="2700000" algn="tl" rotWithShape="0">
              <a:prstClr val="black">
                <a:alpha val="32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972301" y="2220686"/>
            <a:ext cx="3004456" cy="241662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0482943" y="2220686"/>
            <a:ext cx="1709057" cy="241662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4256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367644" y="2220686"/>
            <a:ext cx="3004456" cy="241662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0" y="2220686"/>
            <a:ext cx="1975757" cy="241662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657851" y="2036812"/>
            <a:ext cx="3461656" cy="2784376"/>
          </a:xfrm>
          <a:prstGeom prst="rect">
            <a:avLst/>
          </a:prstGeom>
          <a:solidFill>
            <a:schemeClr val="bg1"/>
          </a:solidFill>
          <a:effectLst>
            <a:outerShdw blurRad="215900" dist="76200" dir="2700000" algn="tl" rotWithShape="0">
              <a:prstClr val="black">
                <a:alpha val="27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9405258" y="2220686"/>
            <a:ext cx="2759528" cy="241662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5843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1828459"/>
            <a:ext cx="6096000" cy="2923155"/>
          </a:xfrm>
          <a:prstGeom prst="rect">
            <a:avLst/>
          </a:prstGeom>
          <a:effectLst>
            <a:outerShdw blurRad="228600" dist="76200" dir="2700000" algn="tl" rotWithShape="0">
              <a:prstClr val="black">
                <a:alpha val="26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335486" y="1885878"/>
            <a:ext cx="5856513" cy="280831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9333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424113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6096000" y="1625600"/>
            <a:ext cx="3338512" cy="364331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75462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3418" y="1404258"/>
            <a:ext cx="10825163" cy="49149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966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5175648" y="0"/>
            <a:ext cx="7016353" cy="6858000"/>
          </a:xfrm>
          <a:custGeom>
            <a:avLst/>
            <a:gdLst>
              <a:gd name="connsiteX0" fmla="*/ 6726624 w 7016353"/>
              <a:gd name="connsiteY0" fmla="*/ 4037709 h 6858000"/>
              <a:gd name="connsiteX1" fmla="*/ 6983631 w 7016353"/>
              <a:gd name="connsiteY1" fmla="*/ 4075402 h 6858000"/>
              <a:gd name="connsiteX2" fmla="*/ 7016353 w 7016353"/>
              <a:gd name="connsiteY2" fmla="*/ 4090825 h 6858000"/>
              <a:gd name="connsiteX3" fmla="*/ 7016353 w 7016353"/>
              <a:gd name="connsiteY3" fmla="*/ 5354234 h 6858000"/>
              <a:gd name="connsiteX4" fmla="*/ 6947299 w 7016353"/>
              <a:gd name="connsiteY4" fmla="*/ 5380607 h 6858000"/>
              <a:gd name="connsiteX5" fmla="*/ 4231184 w 7016353"/>
              <a:gd name="connsiteY5" fmla="*/ 6108388 h 6858000"/>
              <a:gd name="connsiteX6" fmla="*/ 4153898 w 7016353"/>
              <a:gd name="connsiteY6" fmla="*/ 6120764 h 6858000"/>
              <a:gd name="connsiteX7" fmla="*/ 4080779 w 7016353"/>
              <a:gd name="connsiteY7" fmla="*/ 6148689 h 6858000"/>
              <a:gd name="connsiteX8" fmla="*/ 1433593 w 7016353"/>
              <a:gd name="connsiteY8" fmla="*/ 6858000 h 6858000"/>
              <a:gd name="connsiteX9" fmla="*/ 969686 w 7016353"/>
              <a:gd name="connsiteY9" fmla="*/ 6858000 h 6858000"/>
              <a:gd name="connsiteX10" fmla="*/ 857258 w 7016353"/>
              <a:gd name="connsiteY10" fmla="*/ 6805008 h 6858000"/>
              <a:gd name="connsiteX11" fmla="*/ 543346 w 7016353"/>
              <a:gd name="connsiteY11" fmla="*/ 6388334 h 6858000"/>
              <a:gd name="connsiteX12" fmla="*/ 1010560 w 7016353"/>
              <a:gd name="connsiteY12" fmla="*/ 5554936 h 6858000"/>
              <a:gd name="connsiteX13" fmla="*/ 3726675 w 7016353"/>
              <a:gd name="connsiteY13" fmla="*/ 4827156 h 6858000"/>
              <a:gd name="connsiteX14" fmla="*/ 3803961 w 7016353"/>
              <a:gd name="connsiteY14" fmla="*/ 4814781 h 6858000"/>
              <a:gd name="connsiteX15" fmla="*/ 3877080 w 7016353"/>
              <a:gd name="connsiteY15" fmla="*/ 4786855 h 6858000"/>
              <a:gd name="connsiteX16" fmla="*/ 6593195 w 7016353"/>
              <a:gd name="connsiteY16" fmla="*/ 4059074 h 6858000"/>
              <a:gd name="connsiteX17" fmla="*/ 6726624 w 7016353"/>
              <a:gd name="connsiteY17" fmla="*/ 4037709 h 6858000"/>
              <a:gd name="connsiteX18" fmla="*/ 6749944 w 7016353"/>
              <a:gd name="connsiteY18" fmla="*/ 2465949 h 6858000"/>
              <a:gd name="connsiteX19" fmla="*/ 7006951 w 7016353"/>
              <a:gd name="connsiteY19" fmla="*/ 2503642 h 6858000"/>
              <a:gd name="connsiteX20" fmla="*/ 7016353 w 7016353"/>
              <a:gd name="connsiteY20" fmla="*/ 2508074 h 6858000"/>
              <a:gd name="connsiteX21" fmla="*/ 7016353 w 7016353"/>
              <a:gd name="connsiteY21" fmla="*/ 3791380 h 6858000"/>
              <a:gd name="connsiteX22" fmla="*/ 6970619 w 7016353"/>
              <a:gd name="connsiteY22" fmla="*/ 3808847 h 6858000"/>
              <a:gd name="connsiteX23" fmla="*/ 4553597 w 7016353"/>
              <a:gd name="connsiteY23" fmla="*/ 4456486 h 6858000"/>
              <a:gd name="connsiteX24" fmla="*/ 4254504 w 7016353"/>
              <a:gd name="connsiteY24" fmla="*/ 4536628 h 6858000"/>
              <a:gd name="connsiteX25" fmla="*/ 1837482 w 7016353"/>
              <a:gd name="connsiteY25" fmla="*/ 5184267 h 6858000"/>
              <a:gd name="connsiteX26" fmla="*/ 1016165 w 7016353"/>
              <a:gd name="connsiteY26" fmla="*/ 4696131 h 6858000"/>
              <a:gd name="connsiteX27" fmla="*/ 1483379 w 7016353"/>
              <a:gd name="connsiteY27" fmla="*/ 3862734 h 6858000"/>
              <a:gd name="connsiteX28" fmla="*/ 3900400 w 7016353"/>
              <a:gd name="connsiteY28" fmla="*/ 3215095 h 6858000"/>
              <a:gd name="connsiteX29" fmla="*/ 4199493 w 7016353"/>
              <a:gd name="connsiteY29" fmla="*/ 3134953 h 6858000"/>
              <a:gd name="connsiteX30" fmla="*/ 6616515 w 7016353"/>
              <a:gd name="connsiteY30" fmla="*/ 2487314 h 6858000"/>
              <a:gd name="connsiteX31" fmla="*/ 6749944 w 7016353"/>
              <a:gd name="connsiteY31" fmla="*/ 2465949 h 6858000"/>
              <a:gd name="connsiteX32" fmla="*/ 6615536 w 7016353"/>
              <a:gd name="connsiteY32" fmla="*/ 936452 h 6858000"/>
              <a:gd name="connsiteX33" fmla="*/ 6989514 w 7016353"/>
              <a:gd name="connsiteY33" fmla="*/ 1029279 h 6858000"/>
              <a:gd name="connsiteX34" fmla="*/ 7016353 w 7016353"/>
              <a:gd name="connsiteY34" fmla="*/ 1048909 h 6858000"/>
              <a:gd name="connsiteX35" fmla="*/ 7016353 w 7016353"/>
              <a:gd name="connsiteY35" fmla="*/ 2196584 h 6858000"/>
              <a:gd name="connsiteX36" fmla="*/ 6962446 w 7016353"/>
              <a:gd name="connsiteY36" fmla="*/ 2231138 h 6858000"/>
              <a:gd name="connsiteX37" fmla="*/ 6836211 w 7016353"/>
              <a:gd name="connsiteY37" fmla="*/ 2279350 h 6858000"/>
              <a:gd name="connsiteX38" fmla="*/ 5300345 w 7016353"/>
              <a:gd name="connsiteY38" fmla="*/ 2690884 h 6858000"/>
              <a:gd name="connsiteX39" fmla="*/ 4120096 w 7016353"/>
              <a:gd name="connsiteY39" fmla="*/ 3007131 h 6858000"/>
              <a:gd name="connsiteX40" fmla="*/ 3561486 w 7016353"/>
              <a:gd name="connsiteY40" fmla="*/ 3156810 h 6858000"/>
              <a:gd name="connsiteX41" fmla="*/ 2584231 w 7016353"/>
              <a:gd name="connsiteY41" fmla="*/ 3418665 h 6858000"/>
              <a:gd name="connsiteX42" fmla="*/ 845371 w 7016353"/>
              <a:gd name="connsiteY42" fmla="*/ 3884591 h 6858000"/>
              <a:gd name="connsiteX43" fmla="*/ 24054 w 7016353"/>
              <a:gd name="connsiteY43" fmla="*/ 3396455 h 6858000"/>
              <a:gd name="connsiteX44" fmla="*/ 491267 w 7016353"/>
              <a:gd name="connsiteY44" fmla="*/ 2563057 h 6858000"/>
              <a:gd name="connsiteX45" fmla="*/ 2230127 w 7016353"/>
              <a:gd name="connsiteY45" fmla="*/ 2097131 h 6858000"/>
              <a:gd name="connsiteX46" fmla="*/ 3207382 w 7016353"/>
              <a:gd name="connsiteY46" fmla="*/ 1835277 h 6858000"/>
              <a:gd name="connsiteX47" fmla="*/ 3765992 w 7016353"/>
              <a:gd name="connsiteY47" fmla="*/ 1685597 h 6858000"/>
              <a:gd name="connsiteX48" fmla="*/ 4946242 w 7016353"/>
              <a:gd name="connsiteY48" fmla="*/ 1369351 h 6858000"/>
              <a:gd name="connsiteX49" fmla="*/ 6482107 w 7016353"/>
              <a:gd name="connsiteY49" fmla="*/ 957817 h 6858000"/>
              <a:gd name="connsiteX50" fmla="*/ 6615536 w 7016353"/>
              <a:gd name="connsiteY50" fmla="*/ 936452 h 6858000"/>
              <a:gd name="connsiteX51" fmla="*/ 4214159 w 7016353"/>
              <a:gd name="connsiteY51" fmla="*/ 0 h 6858000"/>
              <a:gd name="connsiteX52" fmla="*/ 6216154 w 7016353"/>
              <a:gd name="connsiteY52" fmla="*/ 0 h 6858000"/>
              <a:gd name="connsiteX53" fmla="*/ 6231615 w 7016353"/>
              <a:gd name="connsiteY53" fmla="*/ 24897 h 6858000"/>
              <a:gd name="connsiteX54" fmla="*/ 6280389 w 7016353"/>
              <a:gd name="connsiteY54" fmla="*/ 154563 h 6858000"/>
              <a:gd name="connsiteX55" fmla="*/ 5813176 w 7016353"/>
              <a:gd name="connsiteY55" fmla="*/ 987960 h 6858000"/>
              <a:gd name="connsiteX56" fmla="*/ 3865653 w 7016353"/>
              <a:gd name="connsiteY56" fmla="*/ 1509797 h 6858000"/>
              <a:gd name="connsiteX57" fmla="*/ 3097061 w 7016353"/>
              <a:gd name="connsiteY57" fmla="*/ 1715741 h 6858000"/>
              <a:gd name="connsiteX58" fmla="*/ 1149538 w 7016353"/>
              <a:gd name="connsiteY58" fmla="*/ 2237578 h 6858000"/>
              <a:gd name="connsiteX59" fmla="*/ 328220 w 7016353"/>
              <a:gd name="connsiteY59" fmla="*/ 1749442 h 6858000"/>
              <a:gd name="connsiteX60" fmla="*/ 795434 w 7016353"/>
              <a:gd name="connsiteY60" fmla="*/ 916045 h 6858000"/>
              <a:gd name="connsiteX61" fmla="*/ 2742957 w 7016353"/>
              <a:gd name="connsiteY61" fmla="*/ 394207 h 6858000"/>
              <a:gd name="connsiteX62" fmla="*/ 3511549 w 7016353"/>
              <a:gd name="connsiteY62" fmla="*/ 18826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7016353" h="6858000">
                <a:moveTo>
                  <a:pt x="6726624" y="4037709"/>
                </a:moveTo>
                <a:cubicBezTo>
                  <a:pt x="6815216" y="4032838"/>
                  <a:pt x="6902353" y="4046274"/>
                  <a:pt x="6983631" y="4075402"/>
                </a:cubicBezTo>
                <a:lnTo>
                  <a:pt x="7016353" y="4090825"/>
                </a:lnTo>
                <a:lnTo>
                  <a:pt x="7016353" y="5354234"/>
                </a:lnTo>
                <a:lnTo>
                  <a:pt x="6947299" y="5380607"/>
                </a:lnTo>
                <a:lnTo>
                  <a:pt x="4231184" y="6108388"/>
                </a:lnTo>
                <a:lnTo>
                  <a:pt x="4153898" y="6120764"/>
                </a:lnTo>
                <a:lnTo>
                  <a:pt x="4080779" y="6148689"/>
                </a:lnTo>
                <a:lnTo>
                  <a:pt x="1433593" y="6858000"/>
                </a:lnTo>
                <a:lnTo>
                  <a:pt x="969686" y="6858000"/>
                </a:lnTo>
                <a:lnTo>
                  <a:pt x="857258" y="6805008"/>
                </a:lnTo>
                <a:cubicBezTo>
                  <a:pt x="708624" y="6716676"/>
                  <a:pt x="592241" y="6570809"/>
                  <a:pt x="543346" y="6388334"/>
                </a:cubicBezTo>
                <a:cubicBezTo>
                  <a:pt x="445558" y="6023383"/>
                  <a:pt x="654778" y="5650268"/>
                  <a:pt x="1010560" y="5554936"/>
                </a:cubicBezTo>
                <a:lnTo>
                  <a:pt x="3726675" y="4827156"/>
                </a:lnTo>
                <a:lnTo>
                  <a:pt x="3803961" y="4814781"/>
                </a:lnTo>
                <a:lnTo>
                  <a:pt x="3877080" y="4786855"/>
                </a:lnTo>
                <a:lnTo>
                  <a:pt x="6593195" y="4059074"/>
                </a:lnTo>
                <a:cubicBezTo>
                  <a:pt x="6637668" y="4047157"/>
                  <a:pt x="6682328" y="4040145"/>
                  <a:pt x="6726624" y="4037709"/>
                </a:cubicBezTo>
                <a:close/>
                <a:moveTo>
                  <a:pt x="6749944" y="2465949"/>
                </a:moveTo>
                <a:cubicBezTo>
                  <a:pt x="6838536" y="2461078"/>
                  <a:pt x="6925673" y="2474514"/>
                  <a:pt x="7006951" y="2503642"/>
                </a:cubicBezTo>
                <a:lnTo>
                  <a:pt x="7016353" y="2508074"/>
                </a:lnTo>
                <a:lnTo>
                  <a:pt x="7016353" y="3791380"/>
                </a:lnTo>
                <a:lnTo>
                  <a:pt x="6970619" y="3808847"/>
                </a:lnTo>
                <a:lnTo>
                  <a:pt x="4553597" y="4456486"/>
                </a:lnTo>
                <a:lnTo>
                  <a:pt x="4254504" y="4536628"/>
                </a:lnTo>
                <a:lnTo>
                  <a:pt x="1837482" y="5184267"/>
                </a:lnTo>
                <a:cubicBezTo>
                  <a:pt x="1481699" y="5279599"/>
                  <a:pt x="1113953" y="5061082"/>
                  <a:pt x="1016165" y="4696131"/>
                </a:cubicBezTo>
                <a:cubicBezTo>
                  <a:pt x="918377" y="4331180"/>
                  <a:pt x="1127595" y="3958065"/>
                  <a:pt x="1483379" y="3862734"/>
                </a:cubicBezTo>
                <a:lnTo>
                  <a:pt x="3900400" y="3215095"/>
                </a:lnTo>
                <a:lnTo>
                  <a:pt x="4199493" y="3134953"/>
                </a:lnTo>
                <a:lnTo>
                  <a:pt x="6616515" y="2487314"/>
                </a:lnTo>
                <a:cubicBezTo>
                  <a:pt x="6660988" y="2475397"/>
                  <a:pt x="6705648" y="2468385"/>
                  <a:pt x="6749944" y="2465949"/>
                </a:cubicBezTo>
                <a:close/>
                <a:moveTo>
                  <a:pt x="6615536" y="936452"/>
                </a:moveTo>
                <a:cubicBezTo>
                  <a:pt x="6748424" y="929145"/>
                  <a:pt x="6878039" y="963030"/>
                  <a:pt x="6989514" y="1029279"/>
                </a:cubicBezTo>
                <a:lnTo>
                  <a:pt x="7016353" y="1048909"/>
                </a:lnTo>
                <a:lnTo>
                  <a:pt x="7016353" y="2196584"/>
                </a:lnTo>
                <a:lnTo>
                  <a:pt x="6962446" y="2231138"/>
                </a:lnTo>
                <a:cubicBezTo>
                  <a:pt x="6922866" y="2251177"/>
                  <a:pt x="6880684" y="2267434"/>
                  <a:pt x="6836211" y="2279350"/>
                </a:cubicBezTo>
                <a:lnTo>
                  <a:pt x="5300345" y="2690884"/>
                </a:lnTo>
                <a:lnTo>
                  <a:pt x="4120096" y="3007131"/>
                </a:lnTo>
                <a:lnTo>
                  <a:pt x="3561486" y="3156810"/>
                </a:lnTo>
                <a:lnTo>
                  <a:pt x="2584231" y="3418665"/>
                </a:lnTo>
                <a:lnTo>
                  <a:pt x="845371" y="3884591"/>
                </a:lnTo>
                <a:cubicBezTo>
                  <a:pt x="489589" y="3979922"/>
                  <a:pt x="121842" y="3761406"/>
                  <a:pt x="24054" y="3396455"/>
                </a:cubicBezTo>
                <a:cubicBezTo>
                  <a:pt x="-73735" y="3031504"/>
                  <a:pt x="135485" y="2658389"/>
                  <a:pt x="491267" y="2563057"/>
                </a:cubicBezTo>
                <a:lnTo>
                  <a:pt x="2230127" y="2097131"/>
                </a:lnTo>
                <a:lnTo>
                  <a:pt x="3207382" y="1835277"/>
                </a:lnTo>
                <a:lnTo>
                  <a:pt x="3765992" y="1685597"/>
                </a:lnTo>
                <a:lnTo>
                  <a:pt x="4946242" y="1369351"/>
                </a:lnTo>
                <a:lnTo>
                  <a:pt x="6482107" y="957817"/>
                </a:lnTo>
                <a:cubicBezTo>
                  <a:pt x="6526580" y="945900"/>
                  <a:pt x="6571240" y="938888"/>
                  <a:pt x="6615536" y="936452"/>
                </a:cubicBezTo>
                <a:close/>
                <a:moveTo>
                  <a:pt x="4214159" y="0"/>
                </a:moveTo>
                <a:lnTo>
                  <a:pt x="6216154" y="0"/>
                </a:lnTo>
                <a:lnTo>
                  <a:pt x="6231615" y="24897"/>
                </a:lnTo>
                <a:cubicBezTo>
                  <a:pt x="6251724" y="65613"/>
                  <a:pt x="6268165" y="108944"/>
                  <a:pt x="6280389" y="154563"/>
                </a:cubicBezTo>
                <a:cubicBezTo>
                  <a:pt x="6378178" y="519514"/>
                  <a:pt x="6168959" y="892628"/>
                  <a:pt x="5813176" y="987960"/>
                </a:cubicBezTo>
                <a:lnTo>
                  <a:pt x="3865653" y="1509797"/>
                </a:lnTo>
                <a:lnTo>
                  <a:pt x="3097061" y="1715741"/>
                </a:lnTo>
                <a:lnTo>
                  <a:pt x="1149538" y="2237578"/>
                </a:lnTo>
                <a:cubicBezTo>
                  <a:pt x="793755" y="2332910"/>
                  <a:pt x="426009" y="2114393"/>
                  <a:pt x="328220" y="1749442"/>
                </a:cubicBezTo>
                <a:cubicBezTo>
                  <a:pt x="230432" y="1384491"/>
                  <a:pt x="439651" y="1011376"/>
                  <a:pt x="795434" y="916045"/>
                </a:cubicBezTo>
                <a:lnTo>
                  <a:pt x="2742957" y="394207"/>
                </a:lnTo>
                <a:lnTo>
                  <a:pt x="3511549" y="18826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3771900" y="2057400"/>
            <a:ext cx="3576638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45700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600201" y="0"/>
            <a:ext cx="3968296" cy="488224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9768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600200" y="3429000"/>
            <a:ext cx="3608388" cy="21717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7740196" y="1110116"/>
            <a:ext cx="2644775" cy="315118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47993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004957" y="1135062"/>
            <a:ext cx="3722688" cy="45878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31096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79714" y="440871"/>
            <a:ext cx="10232572" cy="597625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13127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90538" y="392113"/>
            <a:ext cx="4016375" cy="303688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763735" y="1665513"/>
            <a:ext cx="4664530" cy="3526974"/>
          </a:xfrm>
          <a:prstGeom prst="rect">
            <a:avLst/>
          </a:prstGeom>
          <a:effectLst>
            <a:outerShdw blurRad="114300" dist="76200" dir="2700000" algn="tl" rotWithShape="0">
              <a:prstClr val="black">
                <a:alpha val="39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685086" y="3429000"/>
            <a:ext cx="4016375" cy="303688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7532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2922588"/>
            <a:ext cx="2890838" cy="28908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55471" y="2922588"/>
            <a:ext cx="3298372" cy="28908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318475" y="2775858"/>
            <a:ext cx="3364367" cy="3184298"/>
          </a:xfrm>
          <a:prstGeom prst="rect">
            <a:avLst/>
          </a:prstGeom>
          <a:effectLst>
            <a:outerShdw blurRad="203200" dist="762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9747474" y="2922588"/>
            <a:ext cx="2444526" cy="28908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54641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732337" y="2596017"/>
            <a:ext cx="2727325" cy="3576637"/>
          </a:xfrm>
          <a:prstGeom prst="rect">
            <a:avLst/>
          </a:prstGeom>
          <a:effectLst>
            <a:outerShdw blurRad="177800" dist="76200" dir="2700000" algn="tl" rotWithShape="0">
              <a:prstClr val="black">
                <a:alpha val="44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99179" y="652918"/>
            <a:ext cx="2337935" cy="30659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154885" y="1318347"/>
            <a:ext cx="2337935" cy="30659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95223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714500" y="800329"/>
            <a:ext cx="4262438" cy="25638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221185" y="800329"/>
            <a:ext cx="4262438" cy="25638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714500" y="3510645"/>
            <a:ext cx="4262438" cy="25638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221185" y="3510645"/>
            <a:ext cx="4262438" cy="25638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339193" y="1600656"/>
            <a:ext cx="5519737" cy="3673475"/>
          </a:xfrm>
          <a:prstGeom prst="rect">
            <a:avLst/>
          </a:prstGeom>
          <a:effectLst>
            <a:outerShdw blurRad="228600" dist="76200" dir="2700000" algn="tl" rotWithShape="0">
              <a:prstClr val="black">
                <a:alpha val="43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72789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898526" y="1"/>
            <a:ext cx="2497818" cy="189411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898526" y="2041072"/>
            <a:ext cx="2497818" cy="241662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898526" y="4604657"/>
            <a:ext cx="2497818" cy="1681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3598182" y="5192486"/>
            <a:ext cx="2497818" cy="166551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3598182" y="2498271"/>
            <a:ext cx="2639332" cy="2596242"/>
          </a:xfrm>
          <a:prstGeom prst="rect">
            <a:avLst/>
          </a:prstGeom>
          <a:effectLst>
            <a:outerShdw blurRad="215900" dist="76200" dir="2700000" algn="tl" rotWithShape="0">
              <a:prstClr val="black">
                <a:alpha val="43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3598182" y="1"/>
            <a:ext cx="2497818" cy="240029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540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6873809" y="307176"/>
            <a:ext cx="4860778" cy="6279680"/>
          </a:xfrm>
          <a:custGeom>
            <a:avLst/>
            <a:gdLst>
              <a:gd name="connsiteX0" fmla="*/ 2919219 w 4860778"/>
              <a:gd name="connsiteY0" fmla="*/ 5894712 h 6279680"/>
              <a:gd name="connsiteX1" fmla="*/ 2917026 w 4860778"/>
              <a:gd name="connsiteY1" fmla="*/ 5894812 h 6279680"/>
              <a:gd name="connsiteX2" fmla="*/ 2920386 w 4860778"/>
              <a:gd name="connsiteY2" fmla="*/ 5901513 h 6279680"/>
              <a:gd name="connsiteX3" fmla="*/ 2927249 w 4860778"/>
              <a:gd name="connsiteY3" fmla="*/ 5904435 h 6279680"/>
              <a:gd name="connsiteX4" fmla="*/ 2927249 w 4860778"/>
              <a:gd name="connsiteY4" fmla="*/ 5904433 h 6279680"/>
              <a:gd name="connsiteX5" fmla="*/ 2919219 w 4860778"/>
              <a:gd name="connsiteY5" fmla="*/ 5894712 h 6279680"/>
              <a:gd name="connsiteX6" fmla="*/ 1772718 w 4860778"/>
              <a:gd name="connsiteY6" fmla="*/ 5883634 h 6279680"/>
              <a:gd name="connsiteX7" fmla="*/ 1799488 w 4860778"/>
              <a:gd name="connsiteY7" fmla="*/ 5924445 h 6279680"/>
              <a:gd name="connsiteX8" fmla="*/ 1778094 w 4860778"/>
              <a:gd name="connsiteY8" fmla="*/ 5932144 h 6279680"/>
              <a:gd name="connsiteX9" fmla="*/ 1740626 w 4860778"/>
              <a:gd name="connsiteY9" fmla="*/ 5895184 h 6279680"/>
              <a:gd name="connsiteX10" fmla="*/ 2256868 w 4860778"/>
              <a:gd name="connsiteY10" fmla="*/ 5864929 h 6279680"/>
              <a:gd name="connsiteX11" fmla="*/ 2254040 w 4860778"/>
              <a:gd name="connsiteY11" fmla="*/ 5865058 h 6279680"/>
              <a:gd name="connsiteX12" fmla="*/ 2257209 w 4860778"/>
              <a:gd name="connsiteY12" fmla="*/ 5871378 h 6279680"/>
              <a:gd name="connsiteX13" fmla="*/ 2264898 w 4860778"/>
              <a:gd name="connsiteY13" fmla="*/ 5874652 h 6279680"/>
              <a:gd name="connsiteX14" fmla="*/ 2264898 w 4860778"/>
              <a:gd name="connsiteY14" fmla="*/ 5874650 h 6279680"/>
              <a:gd name="connsiteX15" fmla="*/ 2256868 w 4860778"/>
              <a:gd name="connsiteY15" fmla="*/ 5864929 h 6279680"/>
              <a:gd name="connsiteX16" fmla="*/ 2212735 w 4860778"/>
              <a:gd name="connsiteY16" fmla="*/ 5840007 h 6279680"/>
              <a:gd name="connsiteX17" fmla="*/ 2213724 w 4860778"/>
              <a:gd name="connsiteY17" fmla="*/ 5841574 h 6279680"/>
              <a:gd name="connsiteX18" fmla="*/ 2223430 w 4860778"/>
              <a:gd name="connsiteY18" fmla="*/ 5860150 h 6279680"/>
              <a:gd name="connsiteX19" fmla="*/ 2233359 w 4860778"/>
              <a:gd name="connsiteY19" fmla="*/ 5862817 h 6279680"/>
              <a:gd name="connsiteX20" fmla="*/ 2233356 w 4860778"/>
              <a:gd name="connsiteY20" fmla="*/ 5862815 h 6279680"/>
              <a:gd name="connsiteX21" fmla="*/ 2223430 w 4860778"/>
              <a:gd name="connsiteY21" fmla="*/ 5860148 h 6279680"/>
              <a:gd name="connsiteX22" fmla="*/ 2213724 w 4860778"/>
              <a:gd name="connsiteY22" fmla="*/ 5841572 h 6279680"/>
              <a:gd name="connsiteX23" fmla="*/ 2212737 w 4860778"/>
              <a:gd name="connsiteY23" fmla="*/ 5840010 h 6279680"/>
              <a:gd name="connsiteX24" fmla="*/ 2843617 w 4860778"/>
              <a:gd name="connsiteY24" fmla="*/ 5819725 h 6279680"/>
              <a:gd name="connsiteX25" fmla="*/ 2854993 w 4860778"/>
              <a:gd name="connsiteY25" fmla="*/ 5837958 h 6279680"/>
              <a:gd name="connsiteX26" fmla="*/ 2885781 w 4860778"/>
              <a:gd name="connsiteY26" fmla="*/ 5889933 h 6279680"/>
              <a:gd name="connsiteX27" fmla="*/ 2905847 w 4860778"/>
              <a:gd name="connsiteY27" fmla="*/ 5895323 h 6279680"/>
              <a:gd name="connsiteX28" fmla="*/ 2913933 w 4860778"/>
              <a:gd name="connsiteY28" fmla="*/ 5898766 h 6279680"/>
              <a:gd name="connsiteX29" fmla="*/ 2910622 w 4860778"/>
              <a:gd name="connsiteY29" fmla="*/ 5895104 h 6279680"/>
              <a:gd name="connsiteX30" fmla="*/ 2905846 w 4860778"/>
              <a:gd name="connsiteY30" fmla="*/ 5895321 h 6279680"/>
              <a:gd name="connsiteX31" fmla="*/ 2885781 w 4860778"/>
              <a:gd name="connsiteY31" fmla="*/ 5889931 h 6279680"/>
              <a:gd name="connsiteX32" fmla="*/ 2854993 w 4860778"/>
              <a:gd name="connsiteY32" fmla="*/ 5837956 h 6279680"/>
              <a:gd name="connsiteX33" fmla="*/ 2843624 w 4860778"/>
              <a:gd name="connsiteY33" fmla="*/ 5819733 h 6279680"/>
              <a:gd name="connsiteX34" fmla="*/ 1707577 w 4860778"/>
              <a:gd name="connsiteY34" fmla="*/ 5814063 h 6279680"/>
              <a:gd name="connsiteX35" fmla="*/ 1713842 w 4860778"/>
              <a:gd name="connsiteY35" fmla="*/ 5820752 h 6279680"/>
              <a:gd name="connsiteX36" fmla="*/ 1707149 w 4860778"/>
              <a:gd name="connsiteY36" fmla="*/ 5814753 h 6279680"/>
              <a:gd name="connsiteX37" fmla="*/ 3484630 w 4860778"/>
              <a:gd name="connsiteY37" fmla="*/ 5808407 h 6279680"/>
              <a:gd name="connsiteX38" fmla="*/ 3484632 w 4860778"/>
              <a:gd name="connsiteY38" fmla="*/ 5808413 h 6279680"/>
              <a:gd name="connsiteX39" fmla="*/ 3503065 w 4860778"/>
              <a:gd name="connsiteY39" fmla="*/ 5837958 h 6279680"/>
              <a:gd name="connsiteX40" fmla="*/ 3533853 w 4860778"/>
              <a:gd name="connsiteY40" fmla="*/ 5889933 h 6279680"/>
              <a:gd name="connsiteX41" fmla="*/ 3553919 w 4860778"/>
              <a:gd name="connsiteY41" fmla="*/ 5895323 h 6279680"/>
              <a:gd name="connsiteX42" fmla="*/ 3575321 w 4860778"/>
              <a:gd name="connsiteY42" fmla="*/ 5904435 h 6279680"/>
              <a:gd name="connsiteX43" fmla="*/ 3575321 w 4860778"/>
              <a:gd name="connsiteY43" fmla="*/ 5904433 h 6279680"/>
              <a:gd name="connsiteX44" fmla="*/ 3553918 w 4860778"/>
              <a:gd name="connsiteY44" fmla="*/ 5895321 h 6279680"/>
              <a:gd name="connsiteX45" fmla="*/ 3533853 w 4860778"/>
              <a:gd name="connsiteY45" fmla="*/ 5889931 h 6279680"/>
              <a:gd name="connsiteX46" fmla="*/ 3503065 w 4860778"/>
              <a:gd name="connsiteY46" fmla="*/ 5837956 h 6279680"/>
              <a:gd name="connsiteX47" fmla="*/ 1644242 w 4860778"/>
              <a:gd name="connsiteY47" fmla="*/ 5728096 h 6279680"/>
              <a:gd name="connsiteX48" fmla="*/ 1721839 w 4860778"/>
              <a:gd name="connsiteY48" fmla="*/ 5775836 h 6279680"/>
              <a:gd name="connsiteX49" fmla="*/ 1713829 w 4860778"/>
              <a:gd name="connsiteY49" fmla="*/ 5803941 h 6279680"/>
              <a:gd name="connsiteX50" fmla="*/ 1707573 w 4860778"/>
              <a:gd name="connsiteY50" fmla="*/ 5814064 h 6279680"/>
              <a:gd name="connsiteX51" fmla="*/ 1669675 w 4860778"/>
              <a:gd name="connsiteY51" fmla="*/ 5773591 h 6279680"/>
              <a:gd name="connsiteX52" fmla="*/ 1644242 w 4860778"/>
              <a:gd name="connsiteY52" fmla="*/ 5728096 h 6279680"/>
              <a:gd name="connsiteX53" fmla="*/ 1558536 w 4860778"/>
              <a:gd name="connsiteY53" fmla="*/ 5523531 h 6279680"/>
              <a:gd name="connsiteX54" fmla="*/ 1604058 w 4860778"/>
              <a:gd name="connsiteY54" fmla="*/ 5616445 h 6279680"/>
              <a:gd name="connsiteX55" fmla="*/ 1582664 w 4860778"/>
              <a:gd name="connsiteY55" fmla="*/ 5624144 h 6279680"/>
              <a:gd name="connsiteX56" fmla="*/ 1537140 w 4860778"/>
              <a:gd name="connsiteY56" fmla="*/ 5531231 h 6279680"/>
              <a:gd name="connsiteX57" fmla="*/ 1515693 w 4860778"/>
              <a:gd name="connsiteY57" fmla="*/ 5438061 h 6279680"/>
              <a:gd name="connsiteX58" fmla="*/ 1523765 w 4860778"/>
              <a:gd name="connsiteY58" fmla="*/ 5527638 h 6279680"/>
              <a:gd name="connsiteX59" fmla="*/ 1502370 w 4860778"/>
              <a:gd name="connsiteY59" fmla="*/ 5535338 h 6279680"/>
              <a:gd name="connsiteX60" fmla="*/ 1483599 w 4860778"/>
              <a:gd name="connsiteY60" fmla="*/ 5449611 h 6279680"/>
              <a:gd name="connsiteX61" fmla="*/ 1472867 w 4860778"/>
              <a:gd name="connsiteY61" fmla="*/ 5386214 h 6279680"/>
              <a:gd name="connsiteX62" fmla="*/ 1491601 w 4860778"/>
              <a:gd name="connsiteY62" fmla="*/ 5404695 h 6279680"/>
              <a:gd name="connsiteX63" fmla="*/ 1499637 w 4860778"/>
              <a:gd name="connsiteY63" fmla="*/ 5427024 h 6279680"/>
              <a:gd name="connsiteX64" fmla="*/ 1440792 w 4860778"/>
              <a:gd name="connsiteY64" fmla="*/ 5431388 h 6279680"/>
              <a:gd name="connsiteX65" fmla="*/ 1472867 w 4860778"/>
              <a:gd name="connsiteY65" fmla="*/ 5386214 h 6279680"/>
              <a:gd name="connsiteX66" fmla="*/ 1034125 w 4860778"/>
              <a:gd name="connsiteY66" fmla="*/ 5275078 h 6279680"/>
              <a:gd name="connsiteX67" fmla="*/ 1090327 w 4860778"/>
              <a:gd name="connsiteY67" fmla="*/ 5330518 h 6279680"/>
              <a:gd name="connsiteX68" fmla="*/ 1068931 w 4860778"/>
              <a:gd name="connsiteY68" fmla="*/ 5338218 h 6279680"/>
              <a:gd name="connsiteX69" fmla="*/ 1012729 w 4860778"/>
              <a:gd name="connsiteY69" fmla="*/ 5282778 h 6279680"/>
              <a:gd name="connsiteX70" fmla="*/ 3897856 w 4860778"/>
              <a:gd name="connsiteY70" fmla="*/ 5228931 h 6279680"/>
              <a:gd name="connsiteX71" fmla="*/ 3907830 w 4860778"/>
              <a:gd name="connsiteY71" fmla="*/ 5236579 h 6279680"/>
              <a:gd name="connsiteX72" fmla="*/ 3907474 w 4860778"/>
              <a:gd name="connsiteY72" fmla="*/ 5236440 h 6279680"/>
              <a:gd name="connsiteX73" fmla="*/ 3897856 w 4860778"/>
              <a:gd name="connsiteY73" fmla="*/ 5228931 h 6279680"/>
              <a:gd name="connsiteX74" fmla="*/ 985906 w 4860778"/>
              <a:gd name="connsiteY74" fmla="*/ 5141098 h 6279680"/>
              <a:gd name="connsiteX75" fmla="*/ 1028767 w 4860778"/>
              <a:gd name="connsiteY75" fmla="*/ 5260191 h 6279680"/>
              <a:gd name="connsiteX76" fmla="*/ 996673 w 4860778"/>
              <a:gd name="connsiteY76" fmla="*/ 5271742 h 6279680"/>
              <a:gd name="connsiteX77" fmla="*/ 953812 w 4860778"/>
              <a:gd name="connsiteY77" fmla="*/ 5152648 h 6279680"/>
              <a:gd name="connsiteX78" fmla="*/ 1210557 w 4860778"/>
              <a:gd name="connsiteY78" fmla="*/ 5060247 h 6279680"/>
              <a:gd name="connsiteX79" fmla="*/ 1210558 w 4860778"/>
              <a:gd name="connsiteY79" fmla="*/ 5060249 h 6279680"/>
              <a:gd name="connsiteX80" fmla="*/ 1269402 w 4860778"/>
              <a:gd name="connsiteY80" fmla="*/ 5064291 h 6279680"/>
              <a:gd name="connsiteX81" fmla="*/ 1301511 w 4860778"/>
              <a:gd name="connsiteY81" fmla="*/ 5077957 h 6279680"/>
              <a:gd name="connsiteX82" fmla="*/ 1301513 w 4860778"/>
              <a:gd name="connsiteY82" fmla="*/ 5077957 h 6279680"/>
              <a:gd name="connsiteX83" fmla="*/ 1210557 w 4860778"/>
              <a:gd name="connsiteY83" fmla="*/ 5060247 h 6279680"/>
              <a:gd name="connsiteX84" fmla="*/ 3026726 w 4860778"/>
              <a:gd name="connsiteY84" fmla="*/ 4920183 h 6279680"/>
              <a:gd name="connsiteX85" fmla="*/ 3013084 w 4860778"/>
              <a:gd name="connsiteY85" fmla="*/ 4946553 h 6279680"/>
              <a:gd name="connsiteX86" fmla="*/ 3013086 w 4860778"/>
              <a:gd name="connsiteY86" fmla="*/ 4946553 h 6279680"/>
              <a:gd name="connsiteX87" fmla="*/ 3026728 w 4860778"/>
              <a:gd name="connsiteY87" fmla="*/ 4920185 h 6279680"/>
              <a:gd name="connsiteX88" fmla="*/ 889485 w 4860778"/>
              <a:gd name="connsiteY88" fmla="*/ 4906761 h 6279680"/>
              <a:gd name="connsiteX89" fmla="*/ 897522 w 4860778"/>
              <a:gd name="connsiteY89" fmla="*/ 4929091 h 6279680"/>
              <a:gd name="connsiteX90" fmla="*/ 865429 w 4860778"/>
              <a:gd name="connsiteY90" fmla="*/ 4940641 h 6279680"/>
              <a:gd name="connsiteX91" fmla="*/ 857393 w 4860778"/>
              <a:gd name="connsiteY91" fmla="*/ 4918311 h 6279680"/>
              <a:gd name="connsiteX92" fmla="*/ 862697 w 4860778"/>
              <a:gd name="connsiteY92" fmla="*/ 4832328 h 6279680"/>
              <a:gd name="connsiteX93" fmla="*/ 876091 w 4860778"/>
              <a:gd name="connsiteY93" fmla="*/ 4869544 h 6279680"/>
              <a:gd name="connsiteX94" fmla="*/ 843999 w 4860778"/>
              <a:gd name="connsiteY94" fmla="*/ 4881094 h 6279680"/>
              <a:gd name="connsiteX95" fmla="*/ 830604 w 4860778"/>
              <a:gd name="connsiteY95" fmla="*/ 4843878 h 6279680"/>
              <a:gd name="connsiteX96" fmla="*/ 2970208 w 4860778"/>
              <a:gd name="connsiteY96" fmla="*/ 4793835 h 6279680"/>
              <a:gd name="connsiteX97" fmla="*/ 2970204 w 4860778"/>
              <a:gd name="connsiteY97" fmla="*/ 4793837 h 6279680"/>
              <a:gd name="connsiteX98" fmla="*/ 2978359 w 4860778"/>
              <a:gd name="connsiteY98" fmla="*/ 4816497 h 6279680"/>
              <a:gd name="connsiteX99" fmla="*/ 2978366 w 4860778"/>
              <a:gd name="connsiteY99" fmla="*/ 4816503 h 6279680"/>
              <a:gd name="connsiteX100" fmla="*/ 817157 w 4860778"/>
              <a:gd name="connsiteY100" fmla="*/ 4705791 h 6279680"/>
              <a:gd name="connsiteX101" fmla="*/ 835909 w 4860778"/>
              <a:gd name="connsiteY101" fmla="*/ 4757894 h 6279680"/>
              <a:gd name="connsiteX102" fmla="*/ 803816 w 4860778"/>
              <a:gd name="connsiteY102" fmla="*/ 4769444 h 6279680"/>
              <a:gd name="connsiteX103" fmla="*/ 785064 w 4860778"/>
              <a:gd name="connsiteY103" fmla="*/ 4717341 h 6279680"/>
              <a:gd name="connsiteX104" fmla="*/ 1081972 w 4860778"/>
              <a:gd name="connsiteY104" fmla="*/ 4702967 h 6279680"/>
              <a:gd name="connsiteX105" fmla="*/ 1146263 w 4860778"/>
              <a:gd name="connsiteY105" fmla="*/ 4881607 h 6279680"/>
              <a:gd name="connsiteX106" fmla="*/ 1146265 w 4860778"/>
              <a:gd name="connsiteY106" fmla="*/ 4881607 h 6279680"/>
              <a:gd name="connsiteX107" fmla="*/ 1081973 w 4860778"/>
              <a:gd name="connsiteY107" fmla="*/ 4702967 h 6279680"/>
              <a:gd name="connsiteX108" fmla="*/ 786384 w 4860778"/>
              <a:gd name="connsiteY108" fmla="*/ 4679033 h 6279680"/>
              <a:gd name="connsiteX109" fmla="*/ 793963 w 4860778"/>
              <a:gd name="connsiteY109" fmla="*/ 4680508 h 6279680"/>
              <a:gd name="connsiteX110" fmla="*/ 774351 w 4860778"/>
              <a:gd name="connsiteY110" fmla="*/ 4687567 h 6279680"/>
              <a:gd name="connsiteX111" fmla="*/ 771674 w 4860778"/>
              <a:gd name="connsiteY111" fmla="*/ 4680123 h 6279680"/>
              <a:gd name="connsiteX112" fmla="*/ 786384 w 4860778"/>
              <a:gd name="connsiteY112" fmla="*/ 4679033 h 6279680"/>
              <a:gd name="connsiteX113" fmla="*/ 2873452 w 4860778"/>
              <a:gd name="connsiteY113" fmla="*/ 4647291 h 6279680"/>
              <a:gd name="connsiteX114" fmla="*/ 2873645 w 4860778"/>
              <a:gd name="connsiteY114" fmla="*/ 4653797 h 6279680"/>
              <a:gd name="connsiteX115" fmla="*/ 2874207 w 4860778"/>
              <a:gd name="connsiteY115" fmla="*/ 4654388 h 6279680"/>
              <a:gd name="connsiteX116" fmla="*/ 2874589 w 4860778"/>
              <a:gd name="connsiteY116" fmla="*/ 4648209 h 6279680"/>
              <a:gd name="connsiteX117" fmla="*/ 4396937 w 4860778"/>
              <a:gd name="connsiteY117" fmla="*/ 4467650 h 6279680"/>
              <a:gd name="connsiteX118" fmla="*/ 4409624 w 4860778"/>
              <a:gd name="connsiteY118" fmla="*/ 4481884 h 6279680"/>
              <a:gd name="connsiteX119" fmla="*/ 4414559 w 4860778"/>
              <a:gd name="connsiteY119" fmla="*/ 4488002 h 6279680"/>
              <a:gd name="connsiteX120" fmla="*/ 4411174 w 4860778"/>
              <a:gd name="connsiteY120" fmla="*/ 4485055 h 6279680"/>
              <a:gd name="connsiteX121" fmla="*/ 340187 w 4860778"/>
              <a:gd name="connsiteY121" fmla="*/ 3111889 h 6279680"/>
              <a:gd name="connsiteX122" fmla="*/ 340183 w 4860778"/>
              <a:gd name="connsiteY122" fmla="*/ 3111895 h 6279680"/>
              <a:gd name="connsiteX123" fmla="*/ 336866 w 4860778"/>
              <a:gd name="connsiteY123" fmla="*/ 3161428 h 6279680"/>
              <a:gd name="connsiteX124" fmla="*/ 300128 w 4860778"/>
              <a:gd name="connsiteY124" fmla="*/ 3235600 h 6279680"/>
              <a:gd name="connsiteX125" fmla="*/ 300128 w 4860778"/>
              <a:gd name="connsiteY125" fmla="*/ 3235602 h 6279680"/>
              <a:gd name="connsiteX126" fmla="*/ 340187 w 4860778"/>
              <a:gd name="connsiteY126" fmla="*/ 3111889 h 6279680"/>
              <a:gd name="connsiteX127" fmla="*/ 6942 w 4860778"/>
              <a:gd name="connsiteY127" fmla="*/ 2211406 h 6279680"/>
              <a:gd name="connsiteX128" fmla="*/ 5011 w 4860778"/>
              <a:gd name="connsiteY128" fmla="*/ 2219154 h 6279680"/>
              <a:gd name="connsiteX129" fmla="*/ 0 w 4860778"/>
              <a:gd name="connsiteY129" fmla="*/ 2217021 h 6279680"/>
              <a:gd name="connsiteX130" fmla="*/ 925396 w 4860778"/>
              <a:gd name="connsiteY130" fmla="*/ 1984864 h 6279680"/>
              <a:gd name="connsiteX131" fmla="*/ 925395 w 4860778"/>
              <a:gd name="connsiteY131" fmla="*/ 1984867 h 6279680"/>
              <a:gd name="connsiteX132" fmla="*/ 939809 w 4860778"/>
              <a:gd name="connsiteY132" fmla="*/ 2024916 h 6279680"/>
              <a:gd name="connsiteX133" fmla="*/ 939810 w 4860778"/>
              <a:gd name="connsiteY133" fmla="*/ 2024914 h 6279680"/>
              <a:gd name="connsiteX134" fmla="*/ 738092 w 4860778"/>
              <a:gd name="connsiteY134" fmla="*/ 1867311 h 6279680"/>
              <a:gd name="connsiteX135" fmla="*/ 738090 w 4860778"/>
              <a:gd name="connsiteY135" fmla="*/ 1867311 h 6279680"/>
              <a:gd name="connsiteX136" fmla="*/ 842492 w 4860778"/>
              <a:gd name="connsiteY136" fmla="*/ 2023108 h 6279680"/>
              <a:gd name="connsiteX137" fmla="*/ 842495 w 4860778"/>
              <a:gd name="connsiteY137" fmla="*/ 2023108 h 6279680"/>
              <a:gd name="connsiteX138" fmla="*/ 898660 w 4860778"/>
              <a:gd name="connsiteY138" fmla="*/ 2011301 h 6279680"/>
              <a:gd name="connsiteX139" fmla="*/ 877929 w 4860778"/>
              <a:gd name="connsiteY139" fmla="*/ 2012458 h 6279680"/>
              <a:gd name="connsiteX140" fmla="*/ 842495 w 4860778"/>
              <a:gd name="connsiteY140" fmla="*/ 2023108 h 6279680"/>
              <a:gd name="connsiteX141" fmla="*/ 738092 w 4860778"/>
              <a:gd name="connsiteY141" fmla="*/ 1867311 h 6279680"/>
              <a:gd name="connsiteX142" fmla="*/ 211135 w 4860778"/>
              <a:gd name="connsiteY142" fmla="*/ 1863591 h 6279680"/>
              <a:gd name="connsiteX143" fmla="*/ 212307 w 4860778"/>
              <a:gd name="connsiteY143" fmla="*/ 1870526 h 6279680"/>
              <a:gd name="connsiteX144" fmla="*/ 211139 w 4860778"/>
              <a:gd name="connsiteY144" fmla="*/ 1871333 h 6279680"/>
              <a:gd name="connsiteX145" fmla="*/ 1215611 w 4860778"/>
              <a:gd name="connsiteY145" fmla="*/ 1855691 h 6279680"/>
              <a:gd name="connsiteX146" fmla="*/ 1209201 w 4860778"/>
              <a:gd name="connsiteY146" fmla="*/ 1866829 h 6279680"/>
              <a:gd name="connsiteX147" fmla="*/ 1209201 w 4860778"/>
              <a:gd name="connsiteY147" fmla="*/ 1866832 h 6279680"/>
              <a:gd name="connsiteX148" fmla="*/ 1215611 w 4860778"/>
              <a:gd name="connsiteY148" fmla="*/ 1855693 h 6279680"/>
              <a:gd name="connsiteX149" fmla="*/ 66673 w 4860778"/>
              <a:gd name="connsiteY149" fmla="*/ 1836312 h 6279680"/>
              <a:gd name="connsiteX150" fmla="*/ 70019 w 4860778"/>
              <a:gd name="connsiteY150" fmla="*/ 1840815 h 6279680"/>
              <a:gd name="connsiteX151" fmla="*/ 66688 w 4860778"/>
              <a:gd name="connsiteY151" fmla="*/ 1865132 h 6279680"/>
              <a:gd name="connsiteX152" fmla="*/ 1179283 w 4860778"/>
              <a:gd name="connsiteY152" fmla="*/ 1775125 h 6279680"/>
              <a:gd name="connsiteX153" fmla="*/ 1179282 w 4860778"/>
              <a:gd name="connsiteY153" fmla="*/ 1775127 h 6279680"/>
              <a:gd name="connsiteX154" fmla="*/ 1191585 w 4860778"/>
              <a:gd name="connsiteY154" fmla="*/ 1820926 h 6279680"/>
              <a:gd name="connsiteX155" fmla="*/ 1191587 w 4860778"/>
              <a:gd name="connsiteY155" fmla="*/ 1820925 h 6279680"/>
              <a:gd name="connsiteX156" fmla="*/ 2041298 w 4860778"/>
              <a:gd name="connsiteY156" fmla="*/ 1755600 h 6279680"/>
              <a:gd name="connsiteX157" fmla="*/ 2041151 w 4860778"/>
              <a:gd name="connsiteY157" fmla="*/ 1837035 h 6279680"/>
              <a:gd name="connsiteX158" fmla="*/ 2041153 w 4860778"/>
              <a:gd name="connsiteY158" fmla="*/ 1837035 h 6279680"/>
              <a:gd name="connsiteX159" fmla="*/ 2041153 w 4860778"/>
              <a:gd name="connsiteY159" fmla="*/ 1837035 h 6279680"/>
              <a:gd name="connsiteX160" fmla="*/ 2049728 w 4860778"/>
              <a:gd name="connsiteY160" fmla="*/ 1835580 h 6279680"/>
              <a:gd name="connsiteX161" fmla="*/ 2050621 w 4860778"/>
              <a:gd name="connsiteY161" fmla="*/ 1835428 h 6279680"/>
              <a:gd name="connsiteX162" fmla="*/ 2050621 w 4860778"/>
              <a:gd name="connsiteY162" fmla="*/ 1835428 h 6279680"/>
              <a:gd name="connsiteX163" fmla="*/ 2049728 w 4860778"/>
              <a:gd name="connsiteY163" fmla="*/ 1835580 h 6279680"/>
              <a:gd name="connsiteX164" fmla="*/ 2041153 w 4860778"/>
              <a:gd name="connsiteY164" fmla="*/ 1837035 h 6279680"/>
              <a:gd name="connsiteX165" fmla="*/ 2041300 w 4860778"/>
              <a:gd name="connsiteY165" fmla="*/ 1755606 h 6279680"/>
              <a:gd name="connsiteX166" fmla="*/ 1378947 w 4860778"/>
              <a:gd name="connsiteY166" fmla="*/ 1725818 h 6279680"/>
              <a:gd name="connsiteX167" fmla="*/ 1378800 w 4860778"/>
              <a:gd name="connsiteY167" fmla="*/ 1807253 h 6279680"/>
              <a:gd name="connsiteX168" fmla="*/ 1378802 w 4860778"/>
              <a:gd name="connsiteY168" fmla="*/ 1807252 h 6279680"/>
              <a:gd name="connsiteX169" fmla="*/ 1378802 w 4860778"/>
              <a:gd name="connsiteY169" fmla="*/ 1807253 h 6279680"/>
              <a:gd name="connsiteX170" fmla="*/ 1388263 w 4860778"/>
              <a:gd name="connsiteY170" fmla="*/ 1805647 h 6279680"/>
              <a:gd name="connsiteX171" fmla="*/ 1405132 w 4860778"/>
              <a:gd name="connsiteY171" fmla="*/ 1802785 h 6279680"/>
              <a:gd name="connsiteX172" fmla="*/ 1415276 w 4860778"/>
              <a:gd name="connsiteY172" fmla="*/ 1806385 h 6279680"/>
              <a:gd name="connsiteX173" fmla="*/ 1415273 w 4860778"/>
              <a:gd name="connsiteY173" fmla="*/ 1806381 h 6279680"/>
              <a:gd name="connsiteX174" fmla="*/ 1405135 w 4860778"/>
              <a:gd name="connsiteY174" fmla="*/ 1802783 h 6279680"/>
              <a:gd name="connsiteX175" fmla="*/ 1388263 w 4860778"/>
              <a:gd name="connsiteY175" fmla="*/ 1805647 h 6279680"/>
              <a:gd name="connsiteX176" fmla="*/ 1378802 w 4860778"/>
              <a:gd name="connsiteY176" fmla="*/ 1807252 h 6279680"/>
              <a:gd name="connsiteX177" fmla="*/ 1378949 w 4860778"/>
              <a:gd name="connsiteY177" fmla="*/ 1725823 h 6279680"/>
              <a:gd name="connsiteX178" fmla="*/ 2305860 w 4860778"/>
              <a:gd name="connsiteY178" fmla="*/ 1592589 h 6279680"/>
              <a:gd name="connsiteX179" fmla="*/ 2355079 w 4860778"/>
              <a:gd name="connsiteY179" fmla="*/ 1775789 h 6279680"/>
              <a:gd name="connsiteX180" fmla="*/ 2355080 w 4860778"/>
              <a:gd name="connsiteY180" fmla="*/ 1775789 h 6279680"/>
              <a:gd name="connsiteX181" fmla="*/ 2305862 w 4860778"/>
              <a:gd name="connsiteY181" fmla="*/ 1592589 h 6279680"/>
              <a:gd name="connsiteX182" fmla="*/ 1643509 w 4860778"/>
              <a:gd name="connsiteY182" fmla="*/ 1562806 h 6279680"/>
              <a:gd name="connsiteX183" fmla="*/ 1692728 w 4860778"/>
              <a:gd name="connsiteY183" fmla="*/ 1746006 h 6279680"/>
              <a:gd name="connsiteX184" fmla="*/ 1692729 w 4860778"/>
              <a:gd name="connsiteY184" fmla="*/ 1746006 h 6279680"/>
              <a:gd name="connsiteX185" fmla="*/ 1643511 w 4860778"/>
              <a:gd name="connsiteY185" fmla="*/ 1562806 h 6279680"/>
              <a:gd name="connsiteX186" fmla="*/ 1944033 w 4860778"/>
              <a:gd name="connsiteY186" fmla="*/ 1502868 h 6279680"/>
              <a:gd name="connsiteX187" fmla="*/ 1944031 w 4860778"/>
              <a:gd name="connsiteY187" fmla="*/ 1502869 h 6279680"/>
              <a:gd name="connsiteX188" fmla="*/ 1972742 w 4860778"/>
              <a:gd name="connsiteY188" fmla="*/ 1609737 h 6279680"/>
              <a:gd name="connsiteX189" fmla="*/ 1972744 w 4860778"/>
              <a:gd name="connsiteY189" fmla="*/ 1609736 h 6279680"/>
              <a:gd name="connsiteX190" fmla="*/ 1281682 w 4860778"/>
              <a:gd name="connsiteY190" fmla="*/ 1473085 h 6279680"/>
              <a:gd name="connsiteX191" fmla="*/ 1281680 w 4860778"/>
              <a:gd name="connsiteY191" fmla="*/ 1473086 h 6279680"/>
              <a:gd name="connsiteX192" fmla="*/ 1310391 w 4860778"/>
              <a:gd name="connsiteY192" fmla="*/ 1579954 h 6279680"/>
              <a:gd name="connsiteX193" fmla="*/ 1310393 w 4860778"/>
              <a:gd name="connsiteY193" fmla="*/ 1579953 h 6279680"/>
              <a:gd name="connsiteX194" fmla="*/ 1938613 w 4860778"/>
              <a:gd name="connsiteY194" fmla="*/ 1455369 h 6279680"/>
              <a:gd name="connsiteX195" fmla="*/ 1938611 w 4860778"/>
              <a:gd name="connsiteY195" fmla="*/ 1455370 h 6279680"/>
              <a:gd name="connsiteX196" fmla="*/ 1926158 w 4860778"/>
              <a:gd name="connsiteY196" fmla="*/ 1491003 h 6279680"/>
              <a:gd name="connsiteX197" fmla="*/ 1935094 w 4860778"/>
              <a:gd name="connsiteY197" fmla="*/ 1496936 h 6279680"/>
              <a:gd name="connsiteX198" fmla="*/ 1935097 w 4860778"/>
              <a:gd name="connsiteY198" fmla="*/ 1496933 h 6279680"/>
              <a:gd name="connsiteX199" fmla="*/ 1926160 w 4860778"/>
              <a:gd name="connsiteY199" fmla="*/ 1491002 h 6279680"/>
              <a:gd name="connsiteX200" fmla="*/ 1276262 w 4860778"/>
              <a:gd name="connsiteY200" fmla="*/ 1425586 h 6279680"/>
              <a:gd name="connsiteX201" fmla="*/ 1276260 w 4860778"/>
              <a:gd name="connsiteY201" fmla="*/ 1425587 h 6279680"/>
              <a:gd name="connsiteX202" fmla="*/ 1263807 w 4860778"/>
              <a:gd name="connsiteY202" fmla="*/ 1461220 h 6279680"/>
              <a:gd name="connsiteX203" fmla="*/ 1272743 w 4860778"/>
              <a:gd name="connsiteY203" fmla="*/ 1467153 h 6279680"/>
              <a:gd name="connsiteX204" fmla="*/ 1272746 w 4860778"/>
              <a:gd name="connsiteY204" fmla="*/ 1467150 h 6279680"/>
              <a:gd name="connsiteX205" fmla="*/ 1263809 w 4860778"/>
              <a:gd name="connsiteY205" fmla="*/ 1461219 h 6279680"/>
              <a:gd name="connsiteX206" fmla="*/ 2196140 w 4860778"/>
              <a:gd name="connsiteY206" fmla="*/ 1375491 h 6279680"/>
              <a:gd name="connsiteX207" fmla="*/ 2256640 w 4860778"/>
              <a:gd name="connsiteY207" fmla="*/ 1409390 h 6279680"/>
              <a:gd name="connsiteX208" fmla="*/ 2256639 w 4860778"/>
              <a:gd name="connsiteY208" fmla="*/ 1409388 h 6279680"/>
              <a:gd name="connsiteX209" fmla="*/ 2217787 w 4860778"/>
              <a:gd name="connsiteY209" fmla="*/ 1394565 h 6279680"/>
              <a:gd name="connsiteX210" fmla="*/ 2196142 w 4860778"/>
              <a:gd name="connsiteY210" fmla="*/ 1375491 h 6279680"/>
              <a:gd name="connsiteX211" fmla="*/ 1533789 w 4860778"/>
              <a:gd name="connsiteY211" fmla="*/ 1345708 h 6279680"/>
              <a:gd name="connsiteX212" fmla="*/ 1594289 w 4860778"/>
              <a:gd name="connsiteY212" fmla="*/ 1379607 h 6279680"/>
              <a:gd name="connsiteX213" fmla="*/ 1594288 w 4860778"/>
              <a:gd name="connsiteY213" fmla="*/ 1379605 h 6279680"/>
              <a:gd name="connsiteX214" fmla="*/ 1555436 w 4860778"/>
              <a:gd name="connsiteY214" fmla="*/ 1364782 h 6279680"/>
              <a:gd name="connsiteX215" fmla="*/ 1533791 w 4860778"/>
              <a:gd name="connsiteY215" fmla="*/ 1345708 h 6279680"/>
              <a:gd name="connsiteX216" fmla="*/ 942413 w 4860778"/>
              <a:gd name="connsiteY216" fmla="*/ 1084762 h 6279680"/>
              <a:gd name="connsiteX217" fmla="*/ 964972 w 4860778"/>
              <a:gd name="connsiteY217" fmla="*/ 1168728 h 6279680"/>
              <a:gd name="connsiteX218" fmla="*/ 951202 w 4860778"/>
              <a:gd name="connsiteY218" fmla="*/ 1172130 h 6279680"/>
              <a:gd name="connsiteX219" fmla="*/ 928644 w 4860778"/>
              <a:gd name="connsiteY219" fmla="*/ 1088162 h 6279680"/>
              <a:gd name="connsiteX220" fmla="*/ 2052292 w 4860778"/>
              <a:gd name="connsiteY220" fmla="*/ 1004026 h 6279680"/>
              <a:gd name="connsiteX221" fmla="*/ 2090818 w 4860778"/>
              <a:gd name="connsiteY221" fmla="*/ 1010793 h 6279680"/>
              <a:gd name="connsiteX222" fmla="*/ 2071482 w 4860778"/>
              <a:gd name="connsiteY222" fmla="*/ 1048127 h 6279680"/>
              <a:gd name="connsiteX223" fmla="*/ 2058444 w 4860778"/>
              <a:gd name="connsiteY223" fmla="*/ 1026928 h 6279680"/>
              <a:gd name="connsiteX224" fmla="*/ 2052292 w 4860778"/>
              <a:gd name="connsiteY224" fmla="*/ 1004026 h 6279680"/>
              <a:gd name="connsiteX225" fmla="*/ 1389941 w 4860778"/>
              <a:gd name="connsiteY225" fmla="*/ 974243 h 6279680"/>
              <a:gd name="connsiteX226" fmla="*/ 1428467 w 4860778"/>
              <a:gd name="connsiteY226" fmla="*/ 981010 h 6279680"/>
              <a:gd name="connsiteX227" fmla="*/ 1409131 w 4860778"/>
              <a:gd name="connsiteY227" fmla="*/ 1018344 h 6279680"/>
              <a:gd name="connsiteX228" fmla="*/ 1396093 w 4860778"/>
              <a:gd name="connsiteY228" fmla="*/ 997145 h 6279680"/>
              <a:gd name="connsiteX229" fmla="*/ 1389941 w 4860778"/>
              <a:gd name="connsiteY229" fmla="*/ 974243 h 6279680"/>
              <a:gd name="connsiteX230" fmla="*/ 2046287 w 4860778"/>
              <a:gd name="connsiteY230" fmla="*/ 899693 h 6279680"/>
              <a:gd name="connsiteX231" fmla="*/ 2061961 w 4860778"/>
              <a:gd name="connsiteY231" fmla="*/ 985360 h 6279680"/>
              <a:gd name="connsiteX232" fmla="*/ 2041304 w 4860778"/>
              <a:gd name="connsiteY232" fmla="*/ 990462 h 6279680"/>
              <a:gd name="connsiteX233" fmla="*/ 2032515 w 4860778"/>
              <a:gd name="connsiteY233" fmla="*/ 903093 h 6279680"/>
              <a:gd name="connsiteX234" fmla="*/ 1383936 w 4860778"/>
              <a:gd name="connsiteY234" fmla="*/ 869910 h 6279680"/>
              <a:gd name="connsiteX235" fmla="*/ 1399610 w 4860778"/>
              <a:gd name="connsiteY235" fmla="*/ 955577 h 6279680"/>
              <a:gd name="connsiteX236" fmla="*/ 1378953 w 4860778"/>
              <a:gd name="connsiteY236" fmla="*/ 960679 h 6279680"/>
              <a:gd name="connsiteX237" fmla="*/ 1370164 w 4860778"/>
              <a:gd name="connsiteY237" fmla="*/ 873310 h 6279680"/>
              <a:gd name="connsiteX238" fmla="*/ 1990036 w 4860778"/>
              <a:gd name="connsiteY238" fmla="*/ 799627 h 6279680"/>
              <a:gd name="connsiteX239" fmla="*/ 2023580 w 4860778"/>
              <a:gd name="connsiteY239" fmla="*/ 897160 h 6279680"/>
              <a:gd name="connsiteX240" fmla="*/ 2009810 w 4860778"/>
              <a:gd name="connsiteY240" fmla="*/ 900560 h 6279680"/>
              <a:gd name="connsiteX241" fmla="*/ 1976264 w 4860778"/>
              <a:gd name="connsiteY241" fmla="*/ 803028 h 6279680"/>
              <a:gd name="connsiteX242" fmla="*/ 1327685 w 4860778"/>
              <a:gd name="connsiteY242" fmla="*/ 769844 h 6279680"/>
              <a:gd name="connsiteX243" fmla="*/ 1361229 w 4860778"/>
              <a:gd name="connsiteY243" fmla="*/ 867377 h 6279680"/>
              <a:gd name="connsiteX244" fmla="*/ 1347459 w 4860778"/>
              <a:gd name="connsiteY244" fmla="*/ 870777 h 6279680"/>
              <a:gd name="connsiteX245" fmla="*/ 1313913 w 4860778"/>
              <a:gd name="connsiteY245" fmla="*/ 773245 h 6279680"/>
              <a:gd name="connsiteX246" fmla="*/ 1900514 w 4860778"/>
              <a:gd name="connsiteY246" fmla="*/ 594339 h 6279680"/>
              <a:gd name="connsiteX247" fmla="*/ 1927009 w 4860778"/>
              <a:gd name="connsiteY247" fmla="*/ 640184 h 6279680"/>
              <a:gd name="connsiteX248" fmla="*/ 1945502 w 4860778"/>
              <a:gd name="connsiteY248" fmla="*/ 688526 h 6279680"/>
              <a:gd name="connsiteX249" fmla="*/ 1892619 w 4860778"/>
              <a:gd name="connsiteY249" fmla="*/ 628328 h 6279680"/>
              <a:gd name="connsiteX250" fmla="*/ 1896795 w 4860778"/>
              <a:gd name="connsiteY250" fmla="*/ 602878 h 6279680"/>
              <a:gd name="connsiteX251" fmla="*/ 2544205 w 4860778"/>
              <a:gd name="connsiteY251" fmla="*/ 586762 h 6279680"/>
              <a:gd name="connsiteX252" fmla="*/ 2548838 w 4860778"/>
              <a:gd name="connsiteY252" fmla="*/ 593756 h 6279680"/>
              <a:gd name="connsiteX253" fmla="*/ 2548584 w 4860778"/>
              <a:gd name="connsiteY253" fmla="*/ 594340 h 6279680"/>
              <a:gd name="connsiteX254" fmla="*/ 1896133 w 4860778"/>
              <a:gd name="connsiteY254" fmla="*/ 586762 h 6279680"/>
              <a:gd name="connsiteX255" fmla="*/ 1900766 w 4860778"/>
              <a:gd name="connsiteY255" fmla="*/ 593756 h 6279680"/>
              <a:gd name="connsiteX256" fmla="*/ 1900512 w 4860778"/>
              <a:gd name="connsiteY256" fmla="*/ 594340 h 6279680"/>
              <a:gd name="connsiteX257" fmla="*/ 1238163 w 4860778"/>
              <a:gd name="connsiteY257" fmla="*/ 564556 h 6279680"/>
              <a:gd name="connsiteX258" fmla="*/ 1264658 w 4860778"/>
              <a:gd name="connsiteY258" fmla="*/ 610401 h 6279680"/>
              <a:gd name="connsiteX259" fmla="*/ 1283151 w 4860778"/>
              <a:gd name="connsiteY259" fmla="*/ 658743 h 6279680"/>
              <a:gd name="connsiteX260" fmla="*/ 1230268 w 4860778"/>
              <a:gd name="connsiteY260" fmla="*/ 598545 h 6279680"/>
              <a:gd name="connsiteX261" fmla="*/ 1234444 w 4860778"/>
              <a:gd name="connsiteY261" fmla="*/ 573095 h 6279680"/>
              <a:gd name="connsiteX262" fmla="*/ 1233782 w 4860778"/>
              <a:gd name="connsiteY262" fmla="*/ 556979 h 6279680"/>
              <a:gd name="connsiteX263" fmla="*/ 1238415 w 4860778"/>
              <a:gd name="connsiteY263" fmla="*/ 563973 h 6279680"/>
              <a:gd name="connsiteX264" fmla="*/ 1238161 w 4860778"/>
              <a:gd name="connsiteY264" fmla="*/ 564557 h 6279680"/>
              <a:gd name="connsiteX265" fmla="*/ 2497624 w 4860778"/>
              <a:gd name="connsiteY265" fmla="*/ 468030 h 6279680"/>
              <a:gd name="connsiteX266" fmla="*/ 2523699 w 4860778"/>
              <a:gd name="connsiteY266" fmla="*/ 510430 h 6279680"/>
              <a:gd name="connsiteX267" fmla="*/ 2503044 w 4860778"/>
              <a:gd name="connsiteY267" fmla="*/ 515531 h 6279680"/>
              <a:gd name="connsiteX268" fmla="*/ 2483854 w 4860778"/>
              <a:gd name="connsiteY268" fmla="*/ 471430 h 6279680"/>
              <a:gd name="connsiteX269" fmla="*/ 1849552 w 4860778"/>
              <a:gd name="connsiteY269" fmla="*/ 468030 h 6279680"/>
              <a:gd name="connsiteX270" fmla="*/ 1875627 w 4860778"/>
              <a:gd name="connsiteY270" fmla="*/ 510430 h 6279680"/>
              <a:gd name="connsiteX271" fmla="*/ 1854972 w 4860778"/>
              <a:gd name="connsiteY271" fmla="*/ 515531 h 6279680"/>
              <a:gd name="connsiteX272" fmla="*/ 1835782 w 4860778"/>
              <a:gd name="connsiteY272" fmla="*/ 471430 h 6279680"/>
              <a:gd name="connsiteX273" fmla="*/ 1187201 w 4860778"/>
              <a:gd name="connsiteY273" fmla="*/ 438247 h 6279680"/>
              <a:gd name="connsiteX274" fmla="*/ 1213276 w 4860778"/>
              <a:gd name="connsiteY274" fmla="*/ 480647 h 6279680"/>
              <a:gd name="connsiteX275" fmla="*/ 1192621 w 4860778"/>
              <a:gd name="connsiteY275" fmla="*/ 485748 h 6279680"/>
              <a:gd name="connsiteX276" fmla="*/ 1173431 w 4860778"/>
              <a:gd name="connsiteY276" fmla="*/ 441647 h 6279680"/>
              <a:gd name="connsiteX277" fmla="*/ 2179740 w 4860778"/>
              <a:gd name="connsiteY277" fmla="*/ 432573 h 6279680"/>
              <a:gd name="connsiteX278" fmla="*/ 2179740 w 4860778"/>
              <a:gd name="connsiteY278" fmla="*/ 432575 h 6279680"/>
              <a:gd name="connsiteX279" fmla="*/ 2194170 w 4860778"/>
              <a:gd name="connsiteY279" fmla="*/ 445291 h 6279680"/>
              <a:gd name="connsiteX280" fmla="*/ 2207572 w 4860778"/>
              <a:gd name="connsiteY280" fmla="*/ 454191 h 6279680"/>
              <a:gd name="connsiteX281" fmla="*/ 2213432 w 4860778"/>
              <a:gd name="connsiteY281" fmla="*/ 470365 h 6279680"/>
              <a:gd name="connsiteX282" fmla="*/ 2214677 w 4860778"/>
              <a:gd name="connsiteY282" fmla="*/ 473802 h 6279680"/>
              <a:gd name="connsiteX283" fmla="*/ 2229838 w 4860778"/>
              <a:gd name="connsiteY283" fmla="*/ 509739 h 6279680"/>
              <a:gd name="connsiteX284" fmla="*/ 2233046 w 4860778"/>
              <a:gd name="connsiteY284" fmla="*/ 517415 h 6279680"/>
              <a:gd name="connsiteX285" fmla="*/ 2243109 w 4860778"/>
              <a:gd name="connsiteY285" fmla="*/ 541495 h 6279680"/>
              <a:gd name="connsiteX286" fmla="*/ 2243107 w 4860778"/>
              <a:gd name="connsiteY286" fmla="*/ 541489 h 6279680"/>
              <a:gd name="connsiteX287" fmla="*/ 2233046 w 4860778"/>
              <a:gd name="connsiteY287" fmla="*/ 517415 h 6279680"/>
              <a:gd name="connsiteX288" fmla="*/ 2229839 w 4860778"/>
              <a:gd name="connsiteY288" fmla="*/ 509741 h 6279680"/>
              <a:gd name="connsiteX289" fmla="*/ 2214678 w 4860778"/>
              <a:gd name="connsiteY289" fmla="*/ 473804 h 6279680"/>
              <a:gd name="connsiteX290" fmla="*/ 2213432 w 4860778"/>
              <a:gd name="connsiteY290" fmla="*/ 470365 h 6279680"/>
              <a:gd name="connsiteX291" fmla="*/ 2207572 w 4860778"/>
              <a:gd name="connsiteY291" fmla="*/ 454189 h 6279680"/>
              <a:gd name="connsiteX292" fmla="*/ 2194169 w 4860778"/>
              <a:gd name="connsiteY292" fmla="*/ 445289 h 6279680"/>
              <a:gd name="connsiteX293" fmla="*/ 1531668 w 4860778"/>
              <a:gd name="connsiteY293" fmla="*/ 432573 h 6279680"/>
              <a:gd name="connsiteX294" fmla="*/ 1531668 w 4860778"/>
              <a:gd name="connsiteY294" fmla="*/ 432575 h 6279680"/>
              <a:gd name="connsiteX295" fmla="*/ 1546098 w 4860778"/>
              <a:gd name="connsiteY295" fmla="*/ 445291 h 6279680"/>
              <a:gd name="connsiteX296" fmla="*/ 1559500 w 4860778"/>
              <a:gd name="connsiteY296" fmla="*/ 454191 h 6279680"/>
              <a:gd name="connsiteX297" fmla="*/ 1565360 w 4860778"/>
              <a:gd name="connsiteY297" fmla="*/ 470365 h 6279680"/>
              <a:gd name="connsiteX298" fmla="*/ 1566605 w 4860778"/>
              <a:gd name="connsiteY298" fmla="*/ 473802 h 6279680"/>
              <a:gd name="connsiteX299" fmla="*/ 1581766 w 4860778"/>
              <a:gd name="connsiteY299" fmla="*/ 509739 h 6279680"/>
              <a:gd name="connsiteX300" fmla="*/ 1584974 w 4860778"/>
              <a:gd name="connsiteY300" fmla="*/ 517415 h 6279680"/>
              <a:gd name="connsiteX301" fmla="*/ 1595037 w 4860778"/>
              <a:gd name="connsiteY301" fmla="*/ 541495 h 6279680"/>
              <a:gd name="connsiteX302" fmla="*/ 1595035 w 4860778"/>
              <a:gd name="connsiteY302" fmla="*/ 541489 h 6279680"/>
              <a:gd name="connsiteX303" fmla="*/ 1584974 w 4860778"/>
              <a:gd name="connsiteY303" fmla="*/ 517415 h 6279680"/>
              <a:gd name="connsiteX304" fmla="*/ 1581767 w 4860778"/>
              <a:gd name="connsiteY304" fmla="*/ 509741 h 6279680"/>
              <a:gd name="connsiteX305" fmla="*/ 1566606 w 4860778"/>
              <a:gd name="connsiteY305" fmla="*/ 473804 h 6279680"/>
              <a:gd name="connsiteX306" fmla="*/ 1565360 w 4860778"/>
              <a:gd name="connsiteY306" fmla="*/ 470365 h 6279680"/>
              <a:gd name="connsiteX307" fmla="*/ 1559500 w 4860778"/>
              <a:gd name="connsiteY307" fmla="*/ 454189 h 6279680"/>
              <a:gd name="connsiteX308" fmla="*/ 1546097 w 4860778"/>
              <a:gd name="connsiteY308" fmla="*/ 445289 h 6279680"/>
              <a:gd name="connsiteX309" fmla="*/ 869317 w 4860778"/>
              <a:gd name="connsiteY309" fmla="*/ 402790 h 6279680"/>
              <a:gd name="connsiteX310" fmla="*/ 869317 w 4860778"/>
              <a:gd name="connsiteY310" fmla="*/ 402792 h 6279680"/>
              <a:gd name="connsiteX311" fmla="*/ 883747 w 4860778"/>
              <a:gd name="connsiteY311" fmla="*/ 415508 h 6279680"/>
              <a:gd name="connsiteX312" fmla="*/ 897149 w 4860778"/>
              <a:gd name="connsiteY312" fmla="*/ 424408 h 6279680"/>
              <a:gd name="connsiteX313" fmla="*/ 903009 w 4860778"/>
              <a:gd name="connsiteY313" fmla="*/ 440582 h 6279680"/>
              <a:gd name="connsiteX314" fmla="*/ 904254 w 4860778"/>
              <a:gd name="connsiteY314" fmla="*/ 444019 h 6279680"/>
              <a:gd name="connsiteX315" fmla="*/ 919415 w 4860778"/>
              <a:gd name="connsiteY315" fmla="*/ 479956 h 6279680"/>
              <a:gd name="connsiteX316" fmla="*/ 922623 w 4860778"/>
              <a:gd name="connsiteY316" fmla="*/ 487632 h 6279680"/>
              <a:gd name="connsiteX317" fmla="*/ 932686 w 4860778"/>
              <a:gd name="connsiteY317" fmla="*/ 511712 h 6279680"/>
              <a:gd name="connsiteX318" fmla="*/ 932684 w 4860778"/>
              <a:gd name="connsiteY318" fmla="*/ 511706 h 6279680"/>
              <a:gd name="connsiteX319" fmla="*/ 922623 w 4860778"/>
              <a:gd name="connsiteY319" fmla="*/ 487632 h 6279680"/>
              <a:gd name="connsiteX320" fmla="*/ 919416 w 4860778"/>
              <a:gd name="connsiteY320" fmla="*/ 479958 h 6279680"/>
              <a:gd name="connsiteX321" fmla="*/ 904255 w 4860778"/>
              <a:gd name="connsiteY321" fmla="*/ 444021 h 6279680"/>
              <a:gd name="connsiteX322" fmla="*/ 903009 w 4860778"/>
              <a:gd name="connsiteY322" fmla="*/ 440582 h 6279680"/>
              <a:gd name="connsiteX323" fmla="*/ 897149 w 4860778"/>
              <a:gd name="connsiteY323" fmla="*/ 424406 h 6279680"/>
              <a:gd name="connsiteX324" fmla="*/ 883746 w 4860778"/>
              <a:gd name="connsiteY324" fmla="*/ 415506 h 6279680"/>
              <a:gd name="connsiteX325" fmla="*/ 3142612 w 4860778"/>
              <a:gd name="connsiteY325" fmla="*/ 402044 h 6279680"/>
              <a:gd name="connsiteX326" fmla="*/ 3143281 w 4860778"/>
              <a:gd name="connsiteY326" fmla="*/ 402435 h 6279680"/>
              <a:gd name="connsiteX327" fmla="*/ 3147341 w 4860778"/>
              <a:gd name="connsiteY327" fmla="*/ 409602 h 6279680"/>
              <a:gd name="connsiteX328" fmla="*/ 3142612 w 4860778"/>
              <a:gd name="connsiteY328" fmla="*/ 402044 h 6279680"/>
              <a:gd name="connsiteX329" fmla="*/ 621605 w 4860778"/>
              <a:gd name="connsiteY329" fmla="*/ 0 h 6279680"/>
              <a:gd name="connsiteX330" fmla="*/ 719899 w 4860778"/>
              <a:gd name="connsiteY330" fmla="*/ 65262 h 6279680"/>
              <a:gd name="connsiteX331" fmla="*/ 813214 w 4860778"/>
              <a:gd name="connsiteY331" fmla="*/ 221293 h 6279680"/>
              <a:gd name="connsiteX332" fmla="*/ 827716 w 4860778"/>
              <a:gd name="connsiteY332" fmla="*/ 193292 h 6279680"/>
              <a:gd name="connsiteX333" fmla="*/ 837970 w 4860778"/>
              <a:gd name="connsiteY333" fmla="*/ 231458 h 6279680"/>
              <a:gd name="connsiteX334" fmla="*/ 837933 w 4860778"/>
              <a:gd name="connsiteY334" fmla="*/ 251365 h 6279680"/>
              <a:gd name="connsiteX335" fmla="*/ 843609 w 4860778"/>
              <a:gd name="connsiteY335" fmla="*/ 252449 h 6279680"/>
              <a:gd name="connsiteX336" fmla="*/ 877082 w 4860778"/>
              <a:gd name="connsiteY336" fmla="*/ 295059 h 6279680"/>
              <a:gd name="connsiteX337" fmla="*/ 897737 w 4860778"/>
              <a:gd name="connsiteY337" fmla="*/ 289958 h 6279680"/>
              <a:gd name="connsiteX338" fmla="*/ 866975 w 4860778"/>
              <a:gd name="connsiteY338" fmla="*/ 175458 h 6279680"/>
              <a:gd name="connsiteX339" fmla="*/ 882210 w 4860778"/>
              <a:gd name="connsiteY339" fmla="*/ 122856 h 6279680"/>
              <a:gd name="connsiteX340" fmla="*/ 1017272 w 4860778"/>
              <a:gd name="connsiteY340" fmla="*/ 406955 h 6279680"/>
              <a:gd name="connsiteX341" fmla="*/ 1003649 w 4860778"/>
              <a:gd name="connsiteY341" fmla="*/ 328920 h 6279680"/>
              <a:gd name="connsiteX342" fmla="*/ 1067517 w 4860778"/>
              <a:gd name="connsiteY342" fmla="*/ 402686 h 6279680"/>
              <a:gd name="connsiteX343" fmla="*/ 1073084 w 4860778"/>
              <a:gd name="connsiteY343" fmla="*/ 368752 h 6279680"/>
              <a:gd name="connsiteX344" fmla="*/ 956628 w 4860778"/>
              <a:gd name="connsiteY344" fmla="*/ 71919 h 6279680"/>
              <a:gd name="connsiteX345" fmla="*/ 1241106 w 4860778"/>
              <a:gd name="connsiteY345" fmla="*/ 693547 h 6279680"/>
              <a:gd name="connsiteX346" fmla="*/ 1328119 w 4860778"/>
              <a:gd name="connsiteY346" fmla="*/ 908113 h 6279680"/>
              <a:gd name="connsiteX347" fmla="*/ 1415867 w 4860778"/>
              <a:gd name="connsiteY347" fmla="*/ 1098078 h 6279680"/>
              <a:gd name="connsiteX348" fmla="*/ 1399460 w 4860778"/>
              <a:gd name="connsiteY348" fmla="*/ 1037010 h 6279680"/>
              <a:gd name="connsiteX349" fmla="*/ 1434618 w 4860778"/>
              <a:gd name="connsiteY349" fmla="*/ 1003910 h 6279680"/>
              <a:gd name="connsiteX350" fmla="*/ 1427585 w 4860778"/>
              <a:gd name="connsiteY350" fmla="*/ 1087045 h 6279680"/>
              <a:gd name="connsiteX351" fmla="*/ 1454393 w 4860778"/>
              <a:gd name="connsiteY351" fmla="*/ 1104843 h 6279680"/>
              <a:gd name="connsiteX352" fmla="*/ 1475048 w 4860778"/>
              <a:gd name="connsiteY352" fmla="*/ 1099742 h 6279680"/>
              <a:gd name="connsiteX353" fmla="*/ 1467577 w 4860778"/>
              <a:gd name="connsiteY353" fmla="*/ 1044609 h 6279680"/>
              <a:gd name="connsiteX354" fmla="*/ 1446338 w 4860778"/>
              <a:gd name="connsiteY354" fmla="*/ 992876 h 6279680"/>
              <a:gd name="connsiteX355" fmla="*/ 1429931 w 4860778"/>
              <a:gd name="connsiteY355" fmla="*/ 931808 h 6279680"/>
              <a:gd name="connsiteX356" fmla="*/ 1430004 w 4860778"/>
              <a:gd name="connsiteY356" fmla="*/ 891093 h 6279680"/>
              <a:gd name="connsiteX357" fmla="*/ 1428027 w 4860778"/>
              <a:gd name="connsiteY357" fmla="*/ 842741 h 6279680"/>
              <a:gd name="connsiteX358" fmla="*/ 1378661 w 4860778"/>
              <a:gd name="connsiteY358" fmla="*/ 740976 h 6279680"/>
              <a:gd name="connsiteX359" fmla="*/ 1329294 w 4860778"/>
              <a:gd name="connsiteY359" fmla="*/ 639210 h 6279680"/>
              <a:gd name="connsiteX360" fmla="*/ 1327975 w 4860778"/>
              <a:gd name="connsiteY360" fmla="*/ 606977 h 6279680"/>
              <a:gd name="connsiteX361" fmla="*/ 1296480 w 4860778"/>
              <a:gd name="connsiteY361" fmla="*/ 517077 h 6279680"/>
              <a:gd name="connsiteX362" fmla="*/ 1461720 w 4860778"/>
              <a:gd name="connsiteY362" fmla="*/ 858841 h 6279680"/>
              <a:gd name="connsiteX363" fmla="*/ 1475490 w 4860778"/>
              <a:gd name="connsiteY363" fmla="*/ 855441 h 6279680"/>
              <a:gd name="connsiteX364" fmla="*/ 1470070 w 4860778"/>
              <a:gd name="connsiteY364" fmla="*/ 807940 h 6279680"/>
              <a:gd name="connsiteX365" fmla="*/ 1308347 w 4860778"/>
              <a:gd name="connsiteY365" fmla="*/ 424609 h 6279680"/>
              <a:gd name="connsiteX366" fmla="*/ 1528520 w 4860778"/>
              <a:gd name="connsiteY366" fmla="*/ 834204 h 6279680"/>
              <a:gd name="connsiteX367" fmla="*/ 1560133 w 4860778"/>
              <a:gd name="connsiteY367" fmla="*/ 911201 h 6279680"/>
              <a:gd name="connsiteX368" fmla="*/ 1551111 w 4860778"/>
              <a:gd name="connsiteY368" fmla="*/ 884110 h 6279680"/>
              <a:gd name="connsiteX369" fmla="*/ 1546021 w 4860778"/>
              <a:gd name="connsiteY369" fmla="*/ 868579 h 6279680"/>
              <a:gd name="connsiteX370" fmla="*/ 1550271 w 4860778"/>
              <a:gd name="connsiteY370" fmla="*/ 802412 h 6279680"/>
              <a:gd name="connsiteX371" fmla="*/ 1529689 w 4860778"/>
              <a:gd name="connsiteY371" fmla="*/ 766796 h 6279680"/>
              <a:gd name="connsiteX372" fmla="*/ 1504272 w 4860778"/>
              <a:gd name="connsiteY372" fmla="*/ 740513 h 6279680"/>
              <a:gd name="connsiteX373" fmla="*/ 1511305 w 4860778"/>
              <a:gd name="connsiteY373" fmla="*/ 657378 h 6279680"/>
              <a:gd name="connsiteX374" fmla="*/ 1486622 w 4860778"/>
              <a:gd name="connsiteY374" fmla="*/ 606496 h 6279680"/>
              <a:gd name="connsiteX375" fmla="*/ 1461937 w 4860778"/>
              <a:gd name="connsiteY375" fmla="*/ 555612 h 6279680"/>
              <a:gd name="connsiteX376" fmla="*/ 1283956 w 4860778"/>
              <a:gd name="connsiteY376" fmla="*/ 29783 h 6279680"/>
              <a:gd name="connsiteX377" fmla="*/ 1382250 w 4860778"/>
              <a:gd name="connsiteY377" fmla="*/ 95045 h 6279680"/>
              <a:gd name="connsiteX378" fmla="*/ 1475565 w 4860778"/>
              <a:gd name="connsiteY378" fmla="*/ 251076 h 6279680"/>
              <a:gd name="connsiteX379" fmla="*/ 1490067 w 4860778"/>
              <a:gd name="connsiteY379" fmla="*/ 223075 h 6279680"/>
              <a:gd name="connsiteX380" fmla="*/ 1500321 w 4860778"/>
              <a:gd name="connsiteY380" fmla="*/ 261241 h 6279680"/>
              <a:gd name="connsiteX381" fmla="*/ 1500284 w 4860778"/>
              <a:gd name="connsiteY381" fmla="*/ 281148 h 6279680"/>
              <a:gd name="connsiteX382" fmla="*/ 1505960 w 4860778"/>
              <a:gd name="connsiteY382" fmla="*/ 282232 h 6279680"/>
              <a:gd name="connsiteX383" fmla="*/ 1539433 w 4860778"/>
              <a:gd name="connsiteY383" fmla="*/ 324842 h 6279680"/>
              <a:gd name="connsiteX384" fmla="*/ 1560088 w 4860778"/>
              <a:gd name="connsiteY384" fmla="*/ 319741 h 6279680"/>
              <a:gd name="connsiteX385" fmla="*/ 1529326 w 4860778"/>
              <a:gd name="connsiteY385" fmla="*/ 205241 h 6279680"/>
              <a:gd name="connsiteX386" fmla="*/ 1544561 w 4860778"/>
              <a:gd name="connsiteY386" fmla="*/ 152639 h 6279680"/>
              <a:gd name="connsiteX387" fmla="*/ 1679623 w 4860778"/>
              <a:gd name="connsiteY387" fmla="*/ 436738 h 6279680"/>
              <a:gd name="connsiteX388" fmla="*/ 1666000 w 4860778"/>
              <a:gd name="connsiteY388" fmla="*/ 358703 h 6279680"/>
              <a:gd name="connsiteX389" fmla="*/ 1729868 w 4860778"/>
              <a:gd name="connsiteY389" fmla="*/ 432469 h 6279680"/>
              <a:gd name="connsiteX390" fmla="*/ 1735435 w 4860778"/>
              <a:gd name="connsiteY390" fmla="*/ 398535 h 6279680"/>
              <a:gd name="connsiteX391" fmla="*/ 1618979 w 4860778"/>
              <a:gd name="connsiteY391" fmla="*/ 101702 h 6279680"/>
              <a:gd name="connsiteX392" fmla="*/ 1903457 w 4860778"/>
              <a:gd name="connsiteY392" fmla="*/ 723330 h 6279680"/>
              <a:gd name="connsiteX393" fmla="*/ 1990470 w 4860778"/>
              <a:gd name="connsiteY393" fmla="*/ 937896 h 6279680"/>
              <a:gd name="connsiteX394" fmla="*/ 2078218 w 4860778"/>
              <a:gd name="connsiteY394" fmla="*/ 1127861 h 6279680"/>
              <a:gd name="connsiteX395" fmla="*/ 2061811 w 4860778"/>
              <a:gd name="connsiteY395" fmla="*/ 1066793 h 6279680"/>
              <a:gd name="connsiteX396" fmla="*/ 2096969 w 4860778"/>
              <a:gd name="connsiteY396" fmla="*/ 1033693 h 6279680"/>
              <a:gd name="connsiteX397" fmla="*/ 2089936 w 4860778"/>
              <a:gd name="connsiteY397" fmla="*/ 1116828 h 6279680"/>
              <a:gd name="connsiteX398" fmla="*/ 2116744 w 4860778"/>
              <a:gd name="connsiteY398" fmla="*/ 1134626 h 6279680"/>
              <a:gd name="connsiteX399" fmla="*/ 2137399 w 4860778"/>
              <a:gd name="connsiteY399" fmla="*/ 1129525 h 6279680"/>
              <a:gd name="connsiteX400" fmla="*/ 2129928 w 4860778"/>
              <a:gd name="connsiteY400" fmla="*/ 1074392 h 6279680"/>
              <a:gd name="connsiteX401" fmla="*/ 2108689 w 4860778"/>
              <a:gd name="connsiteY401" fmla="*/ 1022659 h 6279680"/>
              <a:gd name="connsiteX402" fmla="*/ 2092282 w 4860778"/>
              <a:gd name="connsiteY402" fmla="*/ 961591 h 6279680"/>
              <a:gd name="connsiteX403" fmla="*/ 2092355 w 4860778"/>
              <a:gd name="connsiteY403" fmla="*/ 920876 h 6279680"/>
              <a:gd name="connsiteX404" fmla="*/ 2090378 w 4860778"/>
              <a:gd name="connsiteY404" fmla="*/ 872524 h 6279680"/>
              <a:gd name="connsiteX405" fmla="*/ 2041012 w 4860778"/>
              <a:gd name="connsiteY405" fmla="*/ 770759 h 6279680"/>
              <a:gd name="connsiteX406" fmla="*/ 1991645 w 4860778"/>
              <a:gd name="connsiteY406" fmla="*/ 668993 h 6279680"/>
              <a:gd name="connsiteX407" fmla="*/ 1990326 w 4860778"/>
              <a:gd name="connsiteY407" fmla="*/ 636760 h 6279680"/>
              <a:gd name="connsiteX408" fmla="*/ 1958831 w 4860778"/>
              <a:gd name="connsiteY408" fmla="*/ 546860 h 6279680"/>
              <a:gd name="connsiteX409" fmla="*/ 2124071 w 4860778"/>
              <a:gd name="connsiteY409" fmla="*/ 888624 h 6279680"/>
              <a:gd name="connsiteX410" fmla="*/ 2137841 w 4860778"/>
              <a:gd name="connsiteY410" fmla="*/ 885224 h 6279680"/>
              <a:gd name="connsiteX411" fmla="*/ 2132421 w 4860778"/>
              <a:gd name="connsiteY411" fmla="*/ 837723 h 6279680"/>
              <a:gd name="connsiteX412" fmla="*/ 1970698 w 4860778"/>
              <a:gd name="connsiteY412" fmla="*/ 454392 h 6279680"/>
              <a:gd name="connsiteX413" fmla="*/ 2190871 w 4860778"/>
              <a:gd name="connsiteY413" fmla="*/ 863987 h 6279680"/>
              <a:gd name="connsiteX414" fmla="*/ 2199398 w 4860778"/>
              <a:gd name="connsiteY414" fmla="*/ 884756 h 6279680"/>
              <a:gd name="connsiteX415" fmla="*/ 2199183 w 4860778"/>
              <a:gd name="connsiteY415" fmla="*/ 884111 h 6279680"/>
              <a:gd name="connsiteX416" fmla="*/ 2194093 w 4860778"/>
              <a:gd name="connsiteY416" fmla="*/ 868579 h 6279680"/>
              <a:gd name="connsiteX417" fmla="*/ 2198343 w 4860778"/>
              <a:gd name="connsiteY417" fmla="*/ 802412 h 6279680"/>
              <a:gd name="connsiteX418" fmla="*/ 2177761 w 4860778"/>
              <a:gd name="connsiteY418" fmla="*/ 766796 h 6279680"/>
              <a:gd name="connsiteX419" fmla="*/ 2152344 w 4860778"/>
              <a:gd name="connsiteY419" fmla="*/ 740513 h 6279680"/>
              <a:gd name="connsiteX420" fmla="*/ 2159377 w 4860778"/>
              <a:gd name="connsiteY420" fmla="*/ 657378 h 6279680"/>
              <a:gd name="connsiteX421" fmla="*/ 2134694 w 4860778"/>
              <a:gd name="connsiteY421" fmla="*/ 606496 h 6279680"/>
              <a:gd name="connsiteX422" fmla="*/ 2110009 w 4860778"/>
              <a:gd name="connsiteY422" fmla="*/ 555612 h 6279680"/>
              <a:gd name="connsiteX423" fmla="*/ 1932028 w 4860778"/>
              <a:gd name="connsiteY423" fmla="*/ 29783 h 6279680"/>
              <a:gd name="connsiteX424" fmla="*/ 2030322 w 4860778"/>
              <a:gd name="connsiteY424" fmla="*/ 95045 h 6279680"/>
              <a:gd name="connsiteX425" fmla="*/ 2123637 w 4860778"/>
              <a:gd name="connsiteY425" fmla="*/ 251076 h 6279680"/>
              <a:gd name="connsiteX426" fmla="*/ 2138139 w 4860778"/>
              <a:gd name="connsiteY426" fmla="*/ 223075 h 6279680"/>
              <a:gd name="connsiteX427" fmla="*/ 2148393 w 4860778"/>
              <a:gd name="connsiteY427" fmla="*/ 261241 h 6279680"/>
              <a:gd name="connsiteX428" fmla="*/ 2148356 w 4860778"/>
              <a:gd name="connsiteY428" fmla="*/ 281148 h 6279680"/>
              <a:gd name="connsiteX429" fmla="*/ 2154032 w 4860778"/>
              <a:gd name="connsiteY429" fmla="*/ 282232 h 6279680"/>
              <a:gd name="connsiteX430" fmla="*/ 2187505 w 4860778"/>
              <a:gd name="connsiteY430" fmla="*/ 324842 h 6279680"/>
              <a:gd name="connsiteX431" fmla="*/ 2208160 w 4860778"/>
              <a:gd name="connsiteY431" fmla="*/ 319741 h 6279680"/>
              <a:gd name="connsiteX432" fmla="*/ 2177398 w 4860778"/>
              <a:gd name="connsiteY432" fmla="*/ 205241 h 6279680"/>
              <a:gd name="connsiteX433" fmla="*/ 2192633 w 4860778"/>
              <a:gd name="connsiteY433" fmla="*/ 152639 h 6279680"/>
              <a:gd name="connsiteX434" fmla="*/ 2327695 w 4860778"/>
              <a:gd name="connsiteY434" fmla="*/ 436738 h 6279680"/>
              <a:gd name="connsiteX435" fmla="*/ 2314072 w 4860778"/>
              <a:gd name="connsiteY435" fmla="*/ 358703 h 6279680"/>
              <a:gd name="connsiteX436" fmla="*/ 2377940 w 4860778"/>
              <a:gd name="connsiteY436" fmla="*/ 432469 h 6279680"/>
              <a:gd name="connsiteX437" fmla="*/ 2383507 w 4860778"/>
              <a:gd name="connsiteY437" fmla="*/ 398535 h 6279680"/>
              <a:gd name="connsiteX438" fmla="*/ 2267051 w 4860778"/>
              <a:gd name="connsiteY438" fmla="*/ 101702 h 6279680"/>
              <a:gd name="connsiteX439" fmla="*/ 2501889 w 4860778"/>
              <a:gd name="connsiteY439" fmla="*/ 606880 h 6279680"/>
              <a:gd name="connsiteX440" fmla="*/ 2533704 w 4860778"/>
              <a:gd name="connsiteY440" fmla="*/ 681514 h 6279680"/>
              <a:gd name="connsiteX441" fmla="*/ 2546860 w 4860778"/>
              <a:gd name="connsiteY441" fmla="*/ 681443 h 6279680"/>
              <a:gd name="connsiteX442" fmla="*/ 2583301 w 4860778"/>
              <a:gd name="connsiteY442" fmla="*/ 686247 h 6279680"/>
              <a:gd name="connsiteX443" fmla="*/ 2583309 w 4860778"/>
              <a:gd name="connsiteY443" fmla="*/ 679900 h 6279680"/>
              <a:gd name="connsiteX444" fmla="*/ 2558013 w 4860778"/>
              <a:gd name="connsiteY444" fmla="*/ 658645 h 6279680"/>
              <a:gd name="connsiteX445" fmla="*/ 2540691 w 4860778"/>
              <a:gd name="connsiteY445" fmla="*/ 628328 h 6279680"/>
              <a:gd name="connsiteX446" fmla="*/ 2544867 w 4860778"/>
              <a:gd name="connsiteY446" fmla="*/ 602878 h 6279680"/>
              <a:gd name="connsiteX447" fmla="*/ 2548586 w 4860778"/>
              <a:gd name="connsiteY447" fmla="*/ 594339 h 6279680"/>
              <a:gd name="connsiteX448" fmla="*/ 2575081 w 4860778"/>
              <a:gd name="connsiteY448" fmla="*/ 640184 h 6279680"/>
              <a:gd name="connsiteX449" fmla="*/ 2579854 w 4860778"/>
              <a:gd name="connsiteY449" fmla="*/ 652661 h 6279680"/>
              <a:gd name="connsiteX450" fmla="*/ 2599530 w 4860778"/>
              <a:gd name="connsiteY450" fmla="*/ 652202 h 6279680"/>
              <a:gd name="connsiteX451" fmla="*/ 2652817 w 4860778"/>
              <a:gd name="connsiteY451" fmla="*/ 703480 h 6279680"/>
              <a:gd name="connsiteX452" fmla="*/ 2654215 w 4860778"/>
              <a:gd name="connsiteY452" fmla="*/ 702276 h 6279680"/>
              <a:gd name="connsiteX453" fmla="*/ 2654109 w 4860778"/>
              <a:gd name="connsiteY453" fmla="*/ 702068 h 6279680"/>
              <a:gd name="connsiteX454" fmla="*/ 2639717 w 4860778"/>
              <a:gd name="connsiteY454" fmla="*/ 668993 h 6279680"/>
              <a:gd name="connsiteX455" fmla="*/ 2638398 w 4860778"/>
              <a:gd name="connsiteY455" fmla="*/ 636760 h 6279680"/>
              <a:gd name="connsiteX456" fmla="*/ 2630769 w 4860778"/>
              <a:gd name="connsiteY456" fmla="*/ 614984 h 6279680"/>
              <a:gd name="connsiteX457" fmla="*/ 2628162 w 4860778"/>
              <a:gd name="connsiteY457" fmla="*/ 611471 h 6279680"/>
              <a:gd name="connsiteX458" fmla="*/ 2621456 w 4860778"/>
              <a:gd name="connsiteY458" fmla="*/ 589595 h 6279680"/>
              <a:gd name="connsiteX459" fmla="*/ 2621906 w 4860778"/>
              <a:gd name="connsiteY459" fmla="*/ 589685 h 6279680"/>
              <a:gd name="connsiteX460" fmla="*/ 2606903 w 4860778"/>
              <a:gd name="connsiteY460" fmla="*/ 546860 h 6279680"/>
              <a:gd name="connsiteX461" fmla="*/ 2630859 w 4860778"/>
              <a:gd name="connsiteY461" fmla="*/ 591474 h 6279680"/>
              <a:gd name="connsiteX462" fmla="*/ 2640920 w 4860778"/>
              <a:gd name="connsiteY462" fmla="*/ 593484 h 6279680"/>
              <a:gd name="connsiteX463" fmla="*/ 2673013 w 4860778"/>
              <a:gd name="connsiteY463" fmla="*/ 617383 h 6279680"/>
              <a:gd name="connsiteX464" fmla="*/ 2667816 w 4860778"/>
              <a:gd name="connsiteY464" fmla="*/ 569609 h 6279680"/>
              <a:gd name="connsiteX465" fmla="*/ 2671256 w 4860778"/>
              <a:gd name="connsiteY465" fmla="*/ 563863 h 6279680"/>
              <a:gd name="connsiteX466" fmla="*/ 2618770 w 4860778"/>
              <a:gd name="connsiteY466" fmla="*/ 454392 h 6279680"/>
              <a:gd name="connsiteX467" fmla="*/ 2679600 w 4860778"/>
              <a:gd name="connsiteY467" fmla="*/ 553304 h 6279680"/>
              <a:gd name="connsiteX468" fmla="*/ 2690157 w 4860778"/>
              <a:gd name="connsiteY468" fmla="*/ 552696 h 6279680"/>
              <a:gd name="connsiteX469" fmla="*/ 2720116 w 4860778"/>
              <a:gd name="connsiteY469" fmla="*/ 550972 h 6279680"/>
              <a:gd name="connsiteX470" fmla="*/ 2735818 w 4860778"/>
              <a:gd name="connsiteY470" fmla="*/ 528835 h 6279680"/>
              <a:gd name="connsiteX471" fmla="*/ 2739185 w 4860778"/>
              <a:gd name="connsiteY471" fmla="*/ 501037 h 6279680"/>
              <a:gd name="connsiteX472" fmla="*/ 2736943 w 4860778"/>
              <a:gd name="connsiteY472" fmla="*/ 492673 h 6279680"/>
              <a:gd name="connsiteX473" fmla="*/ 2740312 w 4860778"/>
              <a:gd name="connsiteY473" fmla="*/ 464875 h 6279680"/>
              <a:gd name="connsiteX474" fmla="*/ 2780679 w 4860778"/>
              <a:gd name="connsiteY474" fmla="*/ 454059 h 6279680"/>
              <a:gd name="connsiteX475" fmla="*/ 2776197 w 4860778"/>
              <a:gd name="connsiteY475" fmla="*/ 437329 h 6279680"/>
              <a:gd name="connsiteX476" fmla="*/ 2796381 w 4860778"/>
              <a:gd name="connsiteY476" fmla="*/ 431921 h 6279680"/>
              <a:gd name="connsiteX477" fmla="*/ 2842344 w 4860778"/>
              <a:gd name="connsiteY477" fmla="*/ 482361 h 6279680"/>
              <a:gd name="connsiteX478" fmla="*/ 2891677 w 4860778"/>
              <a:gd name="connsiteY478" fmla="*/ 505002 h 6279680"/>
              <a:gd name="connsiteX479" fmla="*/ 2967904 w 4860778"/>
              <a:gd name="connsiteY479" fmla="*/ 628018 h 6279680"/>
              <a:gd name="connsiteX480" fmla="*/ 3026190 w 4860778"/>
              <a:gd name="connsiteY480" fmla="*/ 764806 h 6279680"/>
              <a:gd name="connsiteX481" fmla="*/ 3266066 w 4860778"/>
              <a:gd name="connsiteY481" fmla="*/ 1256365 h 6279680"/>
              <a:gd name="connsiteX482" fmla="*/ 3541815 w 4860778"/>
              <a:gd name="connsiteY482" fmla="*/ 1801067 h 6279680"/>
              <a:gd name="connsiteX483" fmla="*/ 3550780 w 4860778"/>
              <a:gd name="connsiteY483" fmla="*/ 1834524 h 6279680"/>
              <a:gd name="connsiteX484" fmla="*/ 3556389 w 4860778"/>
              <a:gd name="connsiteY484" fmla="*/ 1815092 h 6279680"/>
              <a:gd name="connsiteX485" fmla="*/ 3398337 w 4860778"/>
              <a:gd name="connsiteY485" fmla="*/ 1507805 h 6279680"/>
              <a:gd name="connsiteX486" fmla="*/ 3229079 w 4860778"/>
              <a:gd name="connsiteY486" fmla="*/ 1158695 h 6279680"/>
              <a:gd name="connsiteX487" fmla="*/ 3059821 w 4860778"/>
              <a:gd name="connsiteY487" fmla="*/ 809585 h 6279680"/>
              <a:gd name="connsiteX488" fmla="*/ 2935400 w 4860778"/>
              <a:gd name="connsiteY488" fmla="*/ 547077 h 6279680"/>
              <a:gd name="connsiteX489" fmla="*/ 2895045 w 4860778"/>
              <a:gd name="connsiteY489" fmla="*/ 477204 h 6279680"/>
              <a:gd name="connsiteX490" fmla="*/ 2890563 w 4860778"/>
              <a:gd name="connsiteY490" fmla="*/ 460476 h 6279680"/>
              <a:gd name="connsiteX491" fmla="*/ 2830024 w 4860778"/>
              <a:gd name="connsiteY491" fmla="*/ 396012 h 6279680"/>
              <a:gd name="connsiteX492" fmla="*/ 2858059 w 4860778"/>
              <a:gd name="connsiteY492" fmla="*/ 379535 h 6279680"/>
              <a:gd name="connsiteX493" fmla="*/ 2853576 w 4860778"/>
              <a:gd name="connsiteY493" fmla="*/ 362806 h 6279680"/>
              <a:gd name="connsiteX494" fmla="*/ 2876000 w 4860778"/>
              <a:gd name="connsiteY494" fmla="*/ 365762 h 6279680"/>
              <a:gd name="connsiteX495" fmla="*/ 2873759 w 4860778"/>
              <a:gd name="connsiteY495" fmla="*/ 357397 h 6279680"/>
              <a:gd name="connsiteX496" fmla="*/ 2893943 w 4860778"/>
              <a:gd name="connsiteY496" fmla="*/ 351989 h 6279680"/>
              <a:gd name="connsiteX497" fmla="*/ 2897310 w 4860778"/>
              <a:gd name="connsiteY497" fmla="*/ 324191 h 6279680"/>
              <a:gd name="connsiteX498" fmla="*/ 2919736 w 4860778"/>
              <a:gd name="connsiteY498" fmla="*/ 327147 h 6279680"/>
              <a:gd name="connsiteX499" fmla="*/ 2933195 w 4860778"/>
              <a:gd name="connsiteY499" fmla="*/ 296646 h 6279680"/>
              <a:gd name="connsiteX500" fmla="*/ 2951138 w 4860778"/>
              <a:gd name="connsiteY500" fmla="*/ 282874 h 6279680"/>
              <a:gd name="connsiteX501" fmla="*/ 2974690 w 4860778"/>
              <a:gd name="connsiteY501" fmla="*/ 249668 h 6279680"/>
              <a:gd name="connsiteX502" fmla="*/ 2989264 w 4860778"/>
              <a:gd name="connsiteY502" fmla="*/ 263692 h 6279680"/>
              <a:gd name="connsiteX503" fmla="*/ 3012816 w 4860778"/>
              <a:gd name="connsiteY503" fmla="*/ 230487 h 6279680"/>
              <a:gd name="connsiteX504" fmla="*/ 3032999 w 4860778"/>
              <a:gd name="connsiteY504" fmla="*/ 225078 h 6279680"/>
              <a:gd name="connsiteX505" fmla="*/ 3028517 w 4860778"/>
              <a:gd name="connsiteY505" fmla="*/ 208350 h 6279680"/>
              <a:gd name="connsiteX506" fmla="*/ 3061034 w 4860778"/>
              <a:gd name="connsiteY506" fmla="*/ 208601 h 6279680"/>
              <a:gd name="connsiteX507" fmla="*/ 3064402 w 4860778"/>
              <a:gd name="connsiteY507" fmla="*/ 180804 h 6279680"/>
              <a:gd name="connsiteX508" fmla="*/ 3082344 w 4860778"/>
              <a:gd name="connsiteY508" fmla="*/ 167031 h 6279680"/>
              <a:gd name="connsiteX509" fmla="*/ 3090195 w 4860778"/>
              <a:gd name="connsiteY509" fmla="*/ 155962 h 6279680"/>
              <a:gd name="connsiteX510" fmla="*/ 3112619 w 4860778"/>
              <a:gd name="connsiteY510" fmla="*/ 158920 h 6279680"/>
              <a:gd name="connsiteX511" fmla="*/ 3130562 w 4860778"/>
              <a:gd name="connsiteY511" fmla="*/ 145146 h 6279680"/>
              <a:gd name="connsiteX512" fmla="*/ 3163079 w 4860778"/>
              <a:gd name="connsiteY512" fmla="*/ 145399 h 6279680"/>
              <a:gd name="connsiteX513" fmla="*/ 3179894 w 4860778"/>
              <a:gd name="connsiteY513" fmla="*/ 167788 h 6279680"/>
              <a:gd name="connsiteX514" fmla="*/ 3225859 w 4860778"/>
              <a:gd name="connsiteY514" fmla="*/ 218227 h 6279680"/>
              <a:gd name="connsiteX515" fmla="*/ 3212399 w 4860778"/>
              <a:gd name="connsiteY515" fmla="*/ 248729 h 6279680"/>
              <a:gd name="connsiteX516" fmla="*/ 3192215 w 4860778"/>
              <a:gd name="connsiteY516" fmla="*/ 254137 h 6279680"/>
              <a:gd name="connsiteX517" fmla="*/ 3186606 w 4860778"/>
              <a:gd name="connsiteY517" fmla="*/ 273571 h 6279680"/>
              <a:gd name="connsiteX518" fmla="*/ 3164181 w 4860778"/>
              <a:gd name="connsiteY518" fmla="*/ 270614 h 6279680"/>
              <a:gd name="connsiteX519" fmla="*/ 3204536 w 4860778"/>
              <a:gd name="connsiteY519" fmla="*/ 340486 h 6279680"/>
              <a:gd name="connsiteX520" fmla="*/ 3140630 w 4860778"/>
              <a:gd name="connsiteY520" fmla="*/ 303820 h 6279680"/>
              <a:gd name="connsiteX521" fmla="*/ 3140630 w 4860778"/>
              <a:gd name="connsiteY521" fmla="*/ 303820 h 6279680"/>
              <a:gd name="connsiteX522" fmla="*/ 3161927 w 4860778"/>
              <a:gd name="connsiteY522" fmla="*/ 342938 h 6279680"/>
              <a:gd name="connsiteX523" fmla="*/ 3168651 w 4860778"/>
              <a:gd name="connsiteY523" fmla="*/ 368032 h 6279680"/>
              <a:gd name="connsiteX524" fmla="*/ 3167524 w 4860778"/>
              <a:gd name="connsiteY524" fmla="*/ 404194 h 6279680"/>
              <a:gd name="connsiteX525" fmla="*/ 3149023 w 4860778"/>
              <a:gd name="connsiteY525" fmla="*/ 405789 h 6279680"/>
              <a:gd name="connsiteX526" fmla="*/ 3143281 w 4860778"/>
              <a:gd name="connsiteY526" fmla="*/ 402435 h 6279680"/>
              <a:gd name="connsiteX527" fmla="*/ 3138040 w 4860778"/>
              <a:gd name="connsiteY527" fmla="*/ 393183 h 6279680"/>
              <a:gd name="connsiteX528" fmla="*/ 3106985 w 4860778"/>
              <a:gd name="connsiteY528" fmla="*/ 339730 h 6279680"/>
              <a:gd name="connsiteX529" fmla="*/ 3128284 w 4860778"/>
              <a:gd name="connsiteY529" fmla="*/ 378848 h 6279680"/>
              <a:gd name="connsiteX530" fmla="*/ 3103618 w 4860778"/>
              <a:gd name="connsiteY530" fmla="*/ 367528 h 6279680"/>
              <a:gd name="connsiteX531" fmla="*/ 3102491 w 4860778"/>
              <a:gd name="connsiteY531" fmla="*/ 403690 h 6279680"/>
              <a:gd name="connsiteX532" fmla="*/ 3106973 w 4860778"/>
              <a:gd name="connsiteY532" fmla="*/ 420419 h 6279680"/>
              <a:gd name="connsiteX533" fmla="*/ 3101364 w 4860778"/>
              <a:gd name="connsiteY533" fmla="*/ 439852 h 6279680"/>
              <a:gd name="connsiteX534" fmla="*/ 3117053 w 4860778"/>
              <a:gd name="connsiteY534" fmla="*/ 498403 h 6279680"/>
              <a:gd name="connsiteX535" fmla="*/ 3222417 w 4860778"/>
              <a:gd name="connsiteY535" fmla="*/ 730158 h 6279680"/>
              <a:gd name="connsiteX536" fmla="*/ 3268381 w 4860778"/>
              <a:gd name="connsiteY536" fmla="*/ 780597 h 6279680"/>
              <a:gd name="connsiteX537" fmla="*/ 3278472 w 4860778"/>
              <a:gd name="connsiteY537" fmla="*/ 777893 h 6279680"/>
              <a:gd name="connsiteX538" fmla="*/ 3409618 w 4860778"/>
              <a:gd name="connsiteY538" fmla="*/ 1065495 h 6279680"/>
              <a:gd name="connsiteX539" fmla="*/ 3438766 w 4860778"/>
              <a:gd name="connsiteY539" fmla="*/ 1093544 h 6279680"/>
              <a:gd name="connsiteX540" fmla="*/ 3446617 w 4860778"/>
              <a:gd name="connsiteY540" fmla="*/ 1082476 h 6279680"/>
              <a:gd name="connsiteX541" fmla="*/ 3498178 w 4860778"/>
              <a:gd name="connsiteY541" fmla="*/ 1194171 h 6279680"/>
              <a:gd name="connsiteX542" fmla="*/ 3525086 w 4860778"/>
              <a:gd name="connsiteY542" fmla="*/ 1213856 h 6279680"/>
              <a:gd name="connsiteX543" fmla="*/ 3454467 w 4860778"/>
              <a:gd name="connsiteY543" fmla="*/ 1071407 h 6279680"/>
              <a:gd name="connsiteX544" fmla="*/ 3428686 w 4860778"/>
              <a:gd name="connsiteY544" fmla="*/ 1015559 h 6279680"/>
              <a:gd name="connsiteX545" fmla="*/ 3449985 w 4860778"/>
              <a:gd name="connsiteY545" fmla="*/ 1054679 h 6279680"/>
              <a:gd name="connsiteX546" fmla="*/ 3483616 w 4860778"/>
              <a:gd name="connsiteY546" fmla="*/ 1099458 h 6279680"/>
              <a:gd name="connsiteX547" fmla="*/ 3483616 w 4860778"/>
              <a:gd name="connsiteY547" fmla="*/ 1099458 h 6279680"/>
              <a:gd name="connsiteX548" fmla="*/ 3382735 w 4860778"/>
              <a:gd name="connsiteY548" fmla="*/ 884431 h 6279680"/>
              <a:gd name="connsiteX549" fmla="*/ 3458962 w 4860778"/>
              <a:gd name="connsiteY549" fmla="*/ 1007448 h 6279680"/>
              <a:gd name="connsiteX550" fmla="*/ 3595716 w 4860778"/>
              <a:gd name="connsiteY550" fmla="*/ 1275616 h 6279680"/>
              <a:gd name="connsiteX551" fmla="*/ 3614773 w 4860778"/>
              <a:gd name="connsiteY551" fmla="*/ 1306370 h 6279680"/>
              <a:gd name="connsiteX552" fmla="*/ 3546396 w 4860778"/>
              <a:gd name="connsiteY552" fmla="*/ 1172286 h 6279680"/>
              <a:gd name="connsiteX553" fmla="*/ 3554246 w 4860778"/>
              <a:gd name="connsiteY553" fmla="*/ 1161217 h 6279680"/>
              <a:gd name="connsiteX554" fmla="*/ 3504927 w 4860778"/>
              <a:gd name="connsiteY554" fmla="*/ 1057886 h 6279680"/>
              <a:gd name="connsiteX555" fmla="*/ 3517260 w 4860778"/>
              <a:gd name="connsiteY555" fmla="*/ 1063547 h 6279680"/>
              <a:gd name="connsiteX556" fmla="*/ 3520627 w 4860778"/>
              <a:gd name="connsiteY556" fmla="*/ 1035750 h 6279680"/>
              <a:gd name="connsiteX557" fmla="*/ 3585649 w 4860778"/>
              <a:gd name="connsiteY557" fmla="*/ 1116942 h 6279680"/>
              <a:gd name="connsiteX558" fmla="*/ 3679806 w 4860778"/>
              <a:gd name="connsiteY558" fmla="*/ 1306874 h 6279680"/>
              <a:gd name="connsiteX559" fmla="*/ 3736977 w 4860778"/>
              <a:gd name="connsiteY559" fmla="*/ 1399137 h 6279680"/>
              <a:gd name="connsiteX560" fmla="*/ 3759402 w 4860778"/>
              <a:gd name="connsiteY560" fmla="*/ 1402093 h 6279680"/>
              <a:gd name="connsiteX561" fmla="*/ 3796388 w 4860778"/>
              <a:gd name="connsiteY561" fmla="*/ 1499763 h 6279680"/>
              <a:gd name="connsiteX562" fmla="*/ 4121458 w 4860778"/>
              <a:gd name="connsiteY562" fmla="*/ 2147795 h 6279680"/>
              <a:gd name="connsiteX563" fmla="*/ 4116975 w 4860778"/>
              <a:gd name="connsiteY563" fmla="*/ 2131066 h 6279680"/>
              <a:gd name="connsiteX564" fmla="*/ 3808722 w 4860778"/>
              <a:gd name="connsiteY564" fmla="*/ 1505423 h 6279680"/>
              <a:gd name="connsiteX565" fmla="*/ 3809848 w 4860778"/>
              <a:gd name="connsiteY565" fmla="*/ 1469261 h 6279680"/>
              <a:gd name="connsiteX566" fmla="*/ 3925305 w 4860778"/>
              <a:gd name="connsiteY566" fmla="*/ 1698312 h 6279680"/>
              <a:gd name="connsiteX567" fmla="*/ 3949971 w 4860778"/>
              <a:gd name="connsiteY567" fmla="*/ 1709632 h 6279680"/>
              <a:gd name="connsiteX568" fmla="*/ 3967901 w 4860778"/>
              <a:gd name="connsiteY568" fmla="*/ 1776548 h 6279680"/>
              <a:gd name="connsiteX569" fmla="*/ 4145010 w 4860778"/>
              <a:gd name="connsiteY569" fmla="*/ 2114590 h 6279680"/>
              <a:gd name="connsiteX570" fmla="*/ 4161826 w 4860778"/>
              <a:gd name="connsiteY570" fmla="*/ 2136979 h 6279680"/>
              <a:gd name="connsiteX571" fmla="*/ 3941005 w 4860778"/>
              <a:gd name="connsiteY571" fmla="*/ 1676174 h 6279680"/>
              <a:gd name="connsiteX572" fmla="*/ 3868146 w 4860778"/>
              <a:gd name="connsiteY572" fmla="*/ 1525361 h 6279680"/>
              <a:gd name="connsiteX573" fmla="*/ 3873756 w 4860778"/>
              <a:gd name="connsiteY573" fmla="*/ 1505928 h 6279680"/>
              <a:gd name="connsiteX574" fmla="*/ 4242535 w 4860778"/>
              <a:gd name="connsiteY574" fmla="*/ 2276724 h 6279680"/>
              <a:gd name="connsiteX575" fmla="*/ 4304189 w 4860778"/>
              <a:gd name="connsiteY575" fmla="*/ 2385715 h 6279680"/>
              <a:gd name="connsiteX576" fmla="*/ 4301947 w 4860778"/>
              <a:gd name="connsiteY576" fmla="*/ 2377350 h 6279680"/>
              <a:gd name="connsiteX577" fmla="*/ 4192100 w 4860778"/>
              <a:gd name="connsiteY577" fmla="*/ 2128866 h 6279680"/>
              <a:gd name="connsiteX578" fmla="*/ 4159596 w 4860778"/>
              <a:gd name="connsiteY578" fmla="*/ 2047925 h 6279680"/>
              <a:gd name="connsiteX579" fmla="*/ 4267201 w 4860778"/>
              <a:gd name="connsiteY579" fmla="*/ 2288044 h 6279680"/>
              <a:gd name="connsiteX580" fmla="*/ 4294110 w 4860778"/>
              <a:gd name="connsiteY580" fmla="*/ 2307730 h 6279680"/>
              <a:gd name="connsiteX581" fmla="*/ 4142793 w 4860778"/>
              <a:gd name="connsiteY581" fmla="*/ 1944849 h 6279680"/>
              <a:gd name="connsiteX582" fmla="*/ 4027337 w 4860778"/>
              <a:gd name="connsiteY582" fmla="*/ 1715797 h 6279680"/>
              <a:gd name="connsiteX583" fmla="*/ 3997074 w 4860778"/>
              <a:gd name="connsiteY583" fmla="*/ 1643221 h 6279680"/>
              <a:gd name="connsiteX584" fmla="*/ 4049762 w 4860778"/>
              <a:gd name="connsiteY584" fmla="*/ 1718755 h 6279680"/>
              <a:gd name="connsiteX585" fmla="*/ 4171942 w 4860778"/>
              <a:gd name="connsiteY585" fmla="*/ 1972897 h 6279680"/>
              <a:gd name="connsiteX586" fmla="*/ 4205573 w 4860778"/>
              <a:gd name="connsiteY586" fmla="*/ 2017676 h 6279680"/>
              <a:gd name="connsiteX587" fmla="*/ 4275064 w 4860778"/>
              <a:gd name="connsiteY587" fmla="*/ 2196287 h 6279680"/>
              <a:gd name="connsiteX588" fmla="*/ 4305327 w 4860778"/>
              <a:gd name="connsiteY588" fmla="*/ 2268864 h 6279680"/>
              <a:gd name="connsiteX589" fmla="*/ 4324384 w 4860778"/>
              <a:gd name="connsiteY589" fmla="*/ 2299618 h 6279680"/>
              <a:gd name="connsiteX590" fmla="*/ 4358016 w 4860778"/>
              <a:gd name="connsiteY590" fmla="*/ 2344396 h 6279680"/>
              <a:gd name="connsiteX591" fmla="*/ 4192126 w 4860778"/>
              <a:gd name="connsiteY591" fmla="*/ 1967489 h 6279680"/>
              <a:gd name="connsiteX592" fmla="*/ 4046406 w 4860778"/>
              <a:gd name="connsiteY592" fmla="*/ 1665862 h 6279680"/>
              <a:gd name="connsiteX593" fmla="*/ 3950008 w 4860778"/>
              <a:gd name="connsiteY593" fmla="*/ 1467565 h 6279680"/>
              <a:gd name="connsiteX594" fmla="*/ 3936560 w 4860778"/>
              <a:gd name="connsiteY594" fmla="*/ 1417378 h 6279680"/>
              <a:gd name="connsiteX595" fmla="*/ 4049775 w 4860778"/>
              <a:gd name="connsiteY595" fmla="*/ 1638064 h 6279680"/>
              <a:gd name="connsiteX596" fmla="*/ 4169713 w 4860778"/>
              <a:gd name="connsiteY596" fmla="*/ 1883844 h 6279680"/>
              <a:gd name="connsiteX597" fmla="*/ 4168599 w 4860778"/>
              <a:gd name="connsiteY597" fmla="*/ 1839318 h 6279680"/>
              <a:gd name="connsiteX598" fmla="*/ 3965708 w 4860778"/>
              <a:gd name="connsiteY598" fmla="*/ 1445429 h 6279680"/>
              <a:gd name="connsiteX599" fmla="*/ 3978041 w 4860778"/>
              <a:gd name="connsiteY599" fmla="*/ 1451089 h 6279680"/>
              <a:gd name="connsiteX600" fmla="*/ 3999340 w 4860778"/>
              <a:gd name="connsiteY600" fmla="*/ 1490207 h 6279680"/>
              <a:gd name="connsiteX601" fmla="*/ 4652822 w 4860778"/>
              <a:gd name="connsiteY601" fmla="*/ 2919852 h 6279680"/>
              <a:gd name="connsiteX602" fmla="*/ 4712222 w 4860778"/>
              <a:gd name="connsiteY602" fmla="*/ 3101167 h 6279680"/>
              <a:gd name="connsiteX603" fmla="*/ 4758174 w 4860778"/>
              <a:gd name="connsiteY603" fmla="*/ 3232295 h 6279680"/>
              <a:gd name="connsiteX604" fmla="*/ 4757059 w 4860778"/>
              <a:gd name="connsiteY604" fmla="*/ 3187768 h 6279680"/>
              <a:gd name="connsiteX605" fmla="*/ 4742485 w 4860778"/>
              <a:gd name="connsiteY605" fmla="*/ 3173743 h 6279680"/>
              <a:gd name="connsiteX606" fmla="*/ 4647224 w 4860778"/>
              <a:gd name="connsiteY606" fmla="*/ 2858596 h 6279680"/>
              <a:gd name="connsiteX607" fmla="*/ 4673006 w 4860778"/>
              <a:gd name="connsiteY607" fmla="*/ 2914444 h 6279680"/>
              <a:gd name="connsiteX608" fmla="*/ 4750335 w 4860778"/>
              <a:gd name="connsiteY608" fmla="*/ 3162675 h 6279680"/>
              <a:gd name="connsiteX609" fmla="*/ 4807493 w 4860778"/>
              <a:gd name="connsiteY609" fmla="*/ 3335626 h 6279680"/>
              <a:gd name="connsiteX610" fmla="*/ 4820953 w 4860778"/>
              <a:gd name="connsiteY610" fmla="*/ 3305124 h 6279680"/>
              <a:gd name="connsiteX611" fmla="*/ 4845607 w 4860778"/>
              <a:gd name="connsiteY611" fmla="*/ 3397133 h 6279680"/>
              <a:gd name="connsiteX612" fmla="*/ 4841100 w 4860778"/>
              <a:gd name="connsiteY612" fmla="*/ 3541782 h 6279680"/>
              <a:gd name="connsiteX613" fmla="*/ 4798491 w 4860778"/>
              <a:gd name="connsiteY613" fmla="*/ 3544234 h 6279680"/>
              <a:gd name="connsiteX614" fmla="*/ 4806342 w 4860778"/>
              <a:gd name="connsiteY614" fmla="*/ 3533165 h 6279680"/>
              <a:gd name="connsiteX615" fmla="*/ 4788400 w 4860778"/>
              <a:gd name="connsiteY615" fmla="*/ 3546938 h 6279680"/>
              <a:gd name="connsiteX616" fmla="*/ 4762607 w 4860778"/>
              <a:gd name="connsiteY616" fmla="*/ 3571779 h 6279680"/>
              <a:gd name="connsiteX617" fmla="*/ 4730090 w 4860778"/>
              <a:gd name="connsiteY617" fmla="*/ 3571526 h 6279680"/>
              <a:gd name="connsiteX618" fmla="*/ 4712148 w 4860778"/>
              <a:gd name="connsiteY618" fmla="*/ 3585300 h 6279680"/>
              <a:gd name="connsiteX619" fmla="*/ 4681872 w 4860778"/>
              <a:gd name="connsiteY619" fmla="*/ 3593412 h 6279680"/>
              <a:gd name="connsiteX620" fmla="*/ 4658320 w 4860778"/>
              <a:gd name="connsiteY620" fmla="*/ 3626617 h 6279680"/>
              <a:gd name="connsiteX621" fmla="*/ 4617953 w 4860778"/>
              <a:gd name="connsiteY621" fmla="*/ 3637435 h 6279680"/>
              <a:gd name="connsiteX622" fmla="*/ 4650470 w 4860778"/>
              <a:gd name="connsiteY622" fmla="*/ 3637686 h 6279680"/>
              <a:gd name="connsiteX623" fmla="*/ 4551793 w 4860778"/>
              <a:gd name="connsiteY623" fmla="*/ 3673092 h 6279680"/>
              <a:gd name="connsiteX624" fmla="*/ 4493483 w 4860778"/>
              <a:gd name="connsiteY624" fmla="*/ 3697681 h 6279680"/>
              <a:gd name="connsiteX625" fmla="*/ 4490116 w 4860778"/>
              <a:gd name="connsiteY625" fmla="*/ 3725479 h 6279680"/>
              <a:gd name="connsiteX626" fmla="*/ 4351072 w 4860778"/>
              <a:gd name="connsiteY626" fmla="*/ 3771701 h 6279680"/>
              <a:gd name="connsiteX627" fmla="*/ 4327519 w 4860778"/>
              <a:gd name="connsiteY627" fmla="*/ 3804906 h 6279680"/>
              <a:gd name="connsiteX628" fmla="*/ 4297244 w 4860778"/>
              <a:gd name="connsiteY628" fmla="*/ 3813018 h 6279680"/>
              <a:gd name="connsiteX629" fmla="*/ 4238934 w 4860778"/>
              <a:gd name="connsiteY629" fmla="*/ 3837608 h 6279680"/>
              <a:gd name="connsiteX630" fmla="*/ 4215382 w 4860778"/>
              <a:gd name="connsiteY630" fmla="*/ 3870814 h 6279680"/>
              <a:gd name="connsiteX631" fmla="*/ 4175016 w 4860778"/>
              <a:gd name="connsiteY631" fmla="*/ 3881630 h 6279680"/>
              <a:gd name="connsiteX632" fmla="*/ 4139130 w 4860778"/>
              <a:gd name="connsiteY632" fmla="*/ 3909175 h 6279680"/>
              <a:gd name="connsiteX633" fmla="*/ 4070729 w 4860778"/>
              <a:gd name="connsiteY633" fmla="*/ 3936468 h 6279680"/>
              <a:gd name="connsiteX634" fmla="*/ 4133509 w 4860778"/>
              <a:gd name="connsiteY634" fmla="*/ 4009297 h 6279680"/>
              <a:gd name="connsiteX635" fmla="*/ 4183956 w 4860778"/>
              <a:gd name="connsiteY635" fmla="*/ 4076466 h 6279680"/>
              <a:gd name="connsiteX636" fmla="*/ 4086418 w 4860778"/>
              <a:gd name="connsiteY636" fmla="*/ 3995020 h 6279680"/>
              <a:gd name="connsiteX637" fmla="*/ 4100992 w 4860778"/>
              <a:gd name="connsiteY637" fmla="*/ 4009045 h 6279680"/>
              <a:gd name="connsiteX638" fmla="*/ 4287091 w 4860778"/>
              <a:gd name="connsiteY638" fmla="*/ 4219166 h 6279680"/>
              <a:gd name="connsiteX639" fmla="*/ 4475430 w 4860778"/>
              <a:gd name="connsiteY639" fmla="*/ 4437653 h 6279680"/>
              <a:gd name="connsiteX640" fmla="*/ 4653678 w 4860778"/>
              <a:gd name="connsiteY640" fmla="*/ 4658843 h 6279680"/>
              <a:gd name="connsiteX641" fmla="*/ 4544934 w 4860778"/>
              <a:gd name="connsiteY641" fmla="*/ 4535575 h 6279680"/>
              <a:gd name="connsiteX642" fmla="*/ 4513544 w 4860778"/>
              <a:gd name="connsiteY642" fmla="*/ 4499160 h 6279680"/>
              <a:gd name="connsiteX643" fmla="*/ 4534842 w 4860778"/>
              <a:gd name="connsiteY643" fmla="*/ 4538278 h 6279680"/>
              <a:gd name="connsiteX644" fmla="*/ 4765778 w 4860778"/>
              <a:gd name="connsiteY644" fmla="*/ 4835002 h 6279680"/>
              <a:gd name="connsiteX645" fmla="*/ 4543807 w 4860778"/>
              <a:gd name="connsiteY645" fmla="*/ 4571737 h 6279680"/>
              <a:gd name="connsiteX646" fmla="*/ 4516900 w 4860778"/>
              <a:gd name="connsiteY646" fmla="*/ 4552052 h 6279680"/>
              <a:gd name="connsiteX647" fmla="*/ 4533716 w 4860778"/>
              <a:gd name="connsiteY647" fmla="*/ 4574440 h 6279680"/>
              <a:gd name="connsiteX648" fmla="*/ 4762411 w 4860778"/>
              <a:gd name="connsiteY648" fmla="*/ 4862800 h 6279680"/>
              <a:gd name="connsiteX649" fmla="*/ 4701872 w 4860778"/>
              <a:gd name="connsiteY649" fmla="*/ 4798335 h 6279680"/>
              <a:gd name="connsiteX650" fmla="*/ 4651424 w 4860778"/>
              <a:gd name="connsiteY650" fmla="*/ 4731167 h 6279680"/>
              <a:gd name="connsiteX651" fmla="*/ 4677206 w 4860778"/>
              <a:gd name="connsiteY651" fmla="*/ 4787015 h 6279680"/>
              <a:gd name="connsiteX652" fmla="*/ 4723169 w 4860778"/>
              <a:gd name="connsiteY652" fmla="*/ 4837454 h 6279680"/>
              <a:gd name="connsiteX653" fmla="*/ 4679447 w 4860778"/>
              <a:gd name="connsiteY653" fmla="*/ 4795379 h 6279680"/>
              <a:gd name="connsiteX654" fmla="*/ 4482141 w 4860778"/>
              <a:gd name="connsiteY654" fmla="*/ 4543435 h 6279680"/>
              <a:gd name="connsiteX655" fmla="*/ 4394696 w 4860778"/>
              <a:gd name="connsiteY655" fmla="*/ 4459285 h 6279680"/>
              <a:gd name="connsiteX656" fmla="*/ 4396937 w 4860778"/>
              <a:gd name="connsiteY656" fmla="*/ 4467650 h 6279680"/>
              <a:gd name="connsiteX657" fmla="*/ 4397252 w 4860778"/>
              <a:gd name="connsiteY657" fmla="*/ 4468827 h 6279680"/>
              <a:gd name="connsiteX658" fmla="*/ 4409269 w 4860778"/>
              <a:gd name="connsiteY658" fmla="*/ 4483397 h 6279680"/>
              <a:gd name="connsiteX659" fmla="*/ 4411174 w 4860778"/>
              <a:gd name="connsiteY659" fmla="*/ 4485055 h 6279680"/>
              <a:gd name="connsiteX660" fmla="*/ 4483399 w 4860778"/>
              <a:gd name="connsiteY660" fmla="*/ 4573355 h 6279680"/>
              <a:gd name="connsiteX661" fmla="*/ 4560611 w 4860778"/>
              <a:gd name="connsiteY661" fmla="*/ 4674816 h 6279680"/>
              <a:gd name="connsiteX662" fmla="*/ 4625632 w 4860778"/>
              <a:gd name="connsiteY662" fmla="*/ 4756008 h 6279680"/>
              <a:gd name="connsiteX663" fmla="*/ 4581909 w 4860778"/>
              <a:gd name="connsiteY663" fmla="*/ 4713934 h 6279680"/>
              <a:gd name="connsiteX664" fmla="*/ 4391328 w 4860778"/>
              <a:gd name="connsiteY664" fmla="*/ 4487083 h 6279680"/>
              <a:gd name="connsiteX665" fmla="*/ 4316214 w 4860778"/>
              <a:gd name="connsiteY665" fmla="*/ 4408594 h 6279680"/>
              <a:gd name="connsiteX666" fmla="*/ 4374512 w 4860778"/>
              <a:gd name="connsiteY666" fmla="*/ 4464693 h 6279680"/>
              <a:gd name="connsiteX667" fmla="*/ 4414867 w 4860778"/>
              <a:gd name="connsiteY667" fmla="*/ 4534566 h 6279680"/>
              <a:gd name="connsiteX668" fmla="*/ 4320697 w 4860778"/>
              <a:gd name="connsiteY668" fmla="*/ 4425323 h 6279680"/>
              <a:gd name="connsiteX669" fmla="*/ 4281457 w 4860778"/>
              <a:gd name="connsiteY669" fmla="*/ 4399977 h 6279680"/>
              <a:gd name="connsiteX670" fmla="*/ 4170471 w 4860778"/>
              <a:gd name="connsiteY670" fmla="*/ 4268344 h 6279680"/>
              <a:gd name="connsiteX671" fmla="*/ 4145805 w 4860778"/>
              <a:gd name="connsiteY671" fmla="*/ 4257024 h 6279680"/>
              <a:gd name="connsiteX672" fmla="*/ 4174954 w 4860778"/>
              <a:gd name="connsiteY672" fmla="*/ 4285073 h 6279680"/>
              <a:gd name="connsiteX673" fmla="*/ 4401407 w 4860778"/>
              <a:gd name="connsiteY673" fmla="*/ 4565067 h 6279680"/>
              <a:gd name="connsiteX674" fmla="*/ 4200735 w 4860778"/>
              <a:gd name="connsiteY674" fmla="*/ 4340921 h 6279680"/>
              <a:gd name="connsiteX675" fmla="*/ 4163736 w 4860778"/>
              <a:gd name="connsiteY675" fmla="*/ 4323940 h 6279680"/>
              <a:gd name="connsiteX676" fmla="*/ 4400281 w 4860778"/>
              <a:gd name="connsiteY676" fmla="*/ 4601229 h 6279680"/>
              <a:gd name="connsiteX677" fmla="*/ 4407005 w 4860778"/>
              <a:gd name="connsiteY677" fmla="*/ 4626323 h 6279680"/>
              <a:gd name="connsiteX678" fmla="*/ 4242204 w 4860778"/>
              <a:gd name="connsiteY678" fmla="*/ 4455320 h 6279680"/>
              <a:gd name="connsiteX679" fmla="*/ 4215296 w 4860778"/>
              <a:gd name="connsiteY679" fmla="*/ 4435635 h 6279680"/>
              <a:gd name="connsiteX680" fmla="*/ 4456324 w 4860778"/>
              <a:gd name="connsiteY680" fmla="*/ 4729654 h 6279680"/>
              <a:gd name="connsiteX681" fmla="*/ 4550495 w 4860778"/>
              <a:gd name="connsiteY681" fmla="*/ 4838897 h 6279680"/>
              <a:gd name="connsiteX682" fmla="*/ 4563942 w 4860778"/>
              <a:gd name="connsiteY682" fmla="*/ 4889084 h 6279680"/>
              <a:gd name="connsiteX683" fmla="*/ 4618871 w 4860778"/>
              <a:gd name="connsiteY683" fmla="*/ 4972981 h 6279680"/>
              <a:gd name="connsiteX684" fmla="*/ 4625595 w 4860778"/>
              <a:gd name="connsiteY684" fmla="*/ 4998075 h 6279680"/>
              <a:gd name="connsiteX685" fmla="*/ 4661467 w 4860778"/>
              <a:gd name="connsiteY685" fmla="*/ 5051218 h 6279680"/>
              <a:gd name="connsiteX686" fmla="*/ 4697340 w 4860778"/>
              <a:gd name="connsiteY686" fmla="*/ 5104361 h 6279680"/>
              <a:gd name="connsiteX687" fmla="*/ 4651376 w 4860778"/>
              <a:gd name="connsiteY687" fmla="*/ 5053922 h 6279680"/>
              <a:gd name="connsiteX688" fmla="*/ 4662581 w 4860778"/>
              <a:gd name="connsiteY688" fmla="*/ 5095744 h 6279680"/>
              <a:gd name="connsiteX689" fmla="*/ 4578504 w 4860778"/>
              <a:gd name="connsiteY689" fmla="*/ 4983797 h 6279680"/>
              <a:gd name="connsiteX690" fmla="*/ 4572895 w 4860778"/>
              <a:gd name="connsiteY690" fmla="*/ 5003230 h 6279680"/>
              <a:gd name="connsiteX691" fmla="*/ 4608767 w 4860778"/>
              <a:gd name="connsiteY691" fmla="*/ 5056374 h 6279680"/>
              <a:gd name="connsiteX692" fmla="*/ 4663697 w 4860778"/>
              <a:gd name="connsiteY692" fmla="*/ 5140272 h 6279680"/>
              <a:gd name="connsiteX693" fmla="*/ 4632307 w 4860778"/>
              <a:gd name="connsiteY693" fmla="*/ 5103857 h 6279680"/>
              <a:gd name="connsiteX694" fmla="*/ 4588584 w 4860778"/>
              <a:gd name="connsiteY694" fmla="*/ 5061782 h 6279680"/>
              <a:gd name="connsiteX695" fmla="*/ 4628938 w 4860778"/>
              <a:gd name="connsiteY695" fmla="*/ 5131655 h 6279680"/>
              <a:gd name="connsiteX696" fmla="*/ 4667053 w 4860778"/>
              <a:gd name="connsiteY696" fmla="*/ 5193162 h 6279680"/>
              <a:gd name="connsiteX697" fmla="*/ 4618847 w 4860778"/>
              <a:gd name="connsiteY697" fmla="*/ 5134358 h 6279680"/>
              <a:gd name="connsiteX698" fmla="*/ 4610996 w 4860778"/>
              <a:gd name="connsiteY698" fmla="*/ 5145427 h 6279680"/>
              <a:gd name="connsiteX699" fmla="*/ 4596422 w 4860778"/>
              <a:gd name="connsiteY699" fmla="*/ 5131402 h 6279680"/>
              <a:gd name="connsiteX700" fmla="*/ 4573997 w 4860778"/>
              <a:gd name="connsiteY700" fmla="*/ 5128446 h 6279680"/>
              <a:gd name="connsiteX701" fmla="*/ 4609870 w 4860778"/>
              <a:gd name="connsiteY701" fmla="*/ 5181589 h 6279680"/>
              <a:gd name="connsiteX702" fmla="*/ 4591927 w 4860778"/>
              <a:gd name="connsiteY702" fmla="*/ 5195363 h 6279680"/>
              <a:gd name="connsiteX703" fmla="*/ 4589685 w 4860778"/>
              <a:gd name="connsiteY703" fmla="*/ 5186997 h 6279680"/>
              <a:gd name="connsiteX704" fmla="*/ 4591927 w 4860778"/>
              <a:gd name="connsiteY704" fmla="*/ 5195363 h 6279680"/>
              <a:gd name="connsiteX705" fmla="*/ 4621076 w 4860778"/>
              <a:gd name="connsiteY705" fmla="*/ 5223412 h 6279680"/>
              <a:gd name="connsiteX706" fmla="*/ 4596410 w 4860778"/>
              <a:gd name="connsiteY706" fmla="*/ 5212091 h 6279680"/>
              <a:gd name="connsiteX707" fmla="*/ 4550445 w 4860778"/>
              <a:gd name="connsiteY707" fmla="*/ 5161652 h 6279680"/>
              <a:gd name="connsiteX708" fmla="*/ 4573985 w 4860778"/>
              <a:gd name="connsiteY708" fmla="*/ 5209135 h 6279680"/>
              <a:gd name="connsiteX709" fmla="*/ 4597524 w 4860778"/>
              <a:gd name="connsiteY709" fmla="*/ 5256618 h 6279680"/>
              <a:gd name="connsiteX710" fmla="*/ 4553801 w 4860778"/>
              <a:gd name="connsiteY710" fmla="*/ 5214543 h 6279680"/>
              <a:gd name="connsiteX711" fmla="*/ 4442815 w 4860778"/>
              <a:gd name="connsiteY711" fmla="*/ 5082910 h 6279680"/>
              <a:gd name="connsiteX712" fmla="*/ 4399092 w 4860778"/>
              <a:gd name="connsiteY712" fmla="*/ 5040836 h 6279680"/>
              <a:gd name="connsiteX713" fmla="*/ 4461872 w 4860778"/>
              <a:gd name="connsiteY713" fmla="*/ 5113665 h 6279680"/>
              <a:gd name="connsiteX714" fmla="*/ 4542582 w 4860778"/>
              <a:gd name="connsiteY714" fmla="*/ 5253410 h 6279680"/>
              <a:gd name="connsiteX715" fmla="*/ 4505583 w 4860778"/>
              <a:gd name="connsiteY715" fmla="*/ 5236428 h 6279680"/>
              <a:gd name="connsiteX716" fmla="*/ 4550421 w 4860778"/>
              <a:gd name="connsiteY716" fmla="*/ 5323030 h 6279680"/>
              <a:gd name="connsiteX717" fmla="*/ 4475307 w 4860778"/>
              <a:gd name="connsiteY717" fmla="*/ 5244540 h 6279680"/>
              <a:gd name="connsiteX718" fmla="*/ 4461848 w 4860778"/>
              <a:gd name="connsiteY718" fmla="*/ 5275042 h 6279680"/>
              <a:gd name="connsiteX719" fmla="*/ 4461568 w 4860778"/>
              <a:gd name="connsiteY719" fmla="*/ 5273997 h 6279680"/>
              <a:gd name="connsiteX720" fmla="*/ 4461322 w 4860778"/>
              <a:gd name="connsiteY720" fmla="*/ 5273079 h 6279680"/>
              <a:gd name="connsiteX721" fmla="*/ 4460728 w 4860778"/>
              <a:gd name="connsiteY721" fmla="*/ 5270861 h 6279680"/>
              <a:gd name="connsiteX722" fmla="*/ 4459607 w 4860778"/>
              <a:gd name="connsiteY722" fmla="*/ 5266678 h 6279680"/>
              <a:gd name="connsiteX723" fmla="*/ 4461322 w 4860778"/>
              <a:gd name="connsiteY723" fmla="*/ 5273079 h 6279680"/>
              <a:gd name="connsiteX724" fmla="*/ 4461848 w 4860778"/>
              <a:gd name="connsiteY724" fmla="*/ 5275042 h 6279680"/>
              <a:gd name="connsiteX725" fmla="*/ 4466330 w 4860778"/>
              <a:gd name="connsiteY725" fmla="*/ 5291771 h 6279680"/>
              <a:gd name="connsiteX726" fmla="*/ 4439423 w 4860778"/>
              <a:gd name="connsiteY726" fmla="*/ 5272086 h 6279680"/>
              <a:gd name="connsiteX727" fmla="*/ 4408033 w 4860778"/>
              <a:gd name="connsiteY727" fmla="*/ 5235671 h 6279680"/>
              <a:gd name="connsiteX728" fmla="*/ 4114317 w 4860778"/>
              <a:gd name="connsiteY728" fmla="*/ 4866119 h 6279680"/>
              <a:gd name="connsiteX729" fmla="*/ 4232026 w 4860778"/>
              <a:gd name="connsiteY729" fmla="*/ 5022846 h 6279680"/>
              <a:gd name="connsiteX730" fmla="*/ 4341884 w 4860778"/>
              <a:gd name="connsiteY730" fmla="*/ 5190640 h 6279680"/>
              <a:gd name="connsiteX731" fmla="*/ 4409148 w 4860778"/>
              <a:gd name="connsiteY731" fmla="*/ 5280198 h 6279680"/>
              <a:gd name="connsiteX732" fmla="*/ 4367666 w 4860778"/>
              <a:gd name="connsiteY732" fmla="*/ 5246488 h 6279680"/>
              <a:gd name="connsiteX733" fmla="*/ 4443893 w 4860778"/>
              <a:gd name="connsiteY733" fmla="*/ 5369503 h 6279680"/>
              <a:gd name="connsiteX734" fmla="*/ 4423709 w 4860778"/>
              <a:gd name="connsiteY734" fmla="*/ 5374911 h 6279680"/>
              <a:gd name="connsiteX735" fmla="*/ 4464064 w 4860778"/>
              <a:gd name="connsiteY735" fmla="*/ 5444784 h 6279680"/>
              <a:gd name="connsiteX736" fmla="*/ 4428192 w 4860778"/>
              <a:gd name="connsiteY736" fmla="*/ 5391641 h 6279680"/>
              <a:gd name="connsiteX737" fmla="*/ 4382228 w 4860778"/>
              <a:gd name="connsiteY737" fmla="*/ 5341202 h 6279680"/>
              <a:gd name="connsiteX738" fmla="*/ 4395675 w 4860778"/>
              <a:gd name="connsiteY738" fmla="*/ 5391388 h 6279680"/>
              <a:gd name="connsiteX739" fmla="*/ 4322803 w 4860778"/>
              <a:gd name="connsiteY739" fmla="*/ 5321264 h 6279680"/>
              <a:gd name="connsiteX740" fmla="*/ 4386698 w 4860778"/>
              <a:gd name="connsiteY740" fmla="*/ 5438619 h 6279680"/>
              <a:gd name="connsiteX741" fmla="*/ 4437145 w 4860778"/>
              <a:gd name="connsiteY741" fmla="*/ 5505787 h 6279680"/>
              <a:gd name="connsiteX742" fmla="*/ 4372123 w 4860778"/>
              <a:gd name="connsiteY742" fmla="*/ 5424594 h 6279680"/>
              <a:gd name="connsiteX743" fmla="*/ 4354182 w 4860778"/>
              <a:gd name="connsiteY743" fmla="*/ 5438366 h 6279680"/>
              <a:gd name="connsiteX744" fmla="*/ 4303734 w 4860778"/>
              <a:gd name="connsiteY744" fmla="*/ 5371199 h 6279680"/>
              <a:gd name="connsiteX745" fmla="*/ 4281310 w 4860778"/>
              <a:gd name="connsiteY745" fmla="*/ 5368243 h 6279680"/>
              <a:gd name="connsiteX746" fmla="*/ 4223012 w 4860778"/>
              <a:gd name="connsiteY746" fmla="*/ 5312143 h 6279680"/>
              <a:gd name="connsiteX747" fmla="*/ 4122118 w 4860778"/>
              <a:gd name="connsiteY747" fmla="*/ 5177806 h 6279680"/>
              <a:gd name="connsiteX748" fmla="*/ 4122118 w 4860778"/>
              <a:gd name="connsiteY748" fmla="*/ 5177806 h 6279680"/>
              <a:gd name="connsiteX749" fmla="*/ 4215162 w 4860778"/>
              <a:gd name="connsiteY749" fmla="*/ 5323211 h 6279680"/>
              <a:gd name="connsiteX750" fmla="*/ 4267850 w 4860778"/>
              <a:gd name="connsiteY750" fmla="*/ 5398744 h 6279680"/>
              <a:gd name="connsiteX751" fmla="*/ 4293630 w 4860778"/>
              <a:gd name="connsiteY751" fmla="*/ 5454592 h 6279680"/>
              <a:gd name="connsiteX752" fmla="*/ 4245425 w 4860778"/>
              <a:gd name="connsiteY752" fmla="*/ 5395788 h 6279680"/>
              <a:gd name="connsiteX753" fmla="*/ 4222999 w 4860778"/>
              <a:gd name="connsiteY753" fmla="*/ 5392831 h 6279680"/>
              <a:gd name="connsiteX754" fmla="*/ 4187127 w 4860778"/>
              <a:gd name="connsiteY754" fmla="*/ 5339688 h 6279680"/>
              <a:gd name="connsiteX755" fmla="*/ 4138921 w 4860778"/>
              <a:gd name="connsiteY755" fmla="*/ 5280884 h 6279680"/>
              <a:gd name="connsiteX756" fmla="*/ 4143404 w 4860778"/>
              <a:gd name="connsiteY756" fmla="*/ 5297614 h 6279680"/>
              <a:gd name="connsiteX757" fmla="*/ 4123221 w 4860778"/>
              <a:gd name="connsiteY757" fmla="*/ 5303022 h 6279680"/>
              <a:gd name="connsiteX758" fmla="*/ 4197207 w 4860778"/>
              <a:gd name="connsiteY758" fmla="*/ 5417673 h 6279680"/>
              <a:gd name="connsiteX759" fmla="*/ 4119852 w 4860778"/>
              <a:gd name="connsiteY759" fmla="*/ 5330819 h 6279680"/>
              <a:gd name="connsiteX760" fmla="*/ 4114244 w 4860778"/>
              <a:gd name="connsiteY760" fmla="*/ 5350253 h 6279680"/>
              <a:gd name="connsiteX761" fmla="*/ 3950570 w 4860778"/>
              <a:gd name="connsiteY761" fmla="*/ 5143087 h 6279680"/>
              <a:gd name="connsiteX762" fmla="*/ 3706173 w 4860778"/>
              <a:gd name="connsiteY762" fmla="*/ 4876866 h 6279680"/>
              <a:gd name="connsiteX763" fmla="*/ 3706173 w 4860778"/>
              <a:gd name="connsiteY763" fmla="*/ 4876866 h 6279680"/>
              <a:gd name="connsiteX764" fmla="*/ 3869847 w 4860778"/>
              <a:gd name="connsiteY764" fmla="*/ 5084031 h 6279680"/>
              <a:gd name="connsiteX765" fmla="*/ 3751011 w 4860778"/>
              <a:gd name="connsiteY765" fmla="*/ 4963467 h 6279680"/>
              <a:gd name="connsiteX766" fmla="*/ 3753252 w 4860778"/>
              <a:gd name="connsiteY766" fmla="*/ 4971832 h 6279680"/>
              <a:gd name="connsiteX767" fmla="*/ 4099657 w 4860778"/>
              <a:gd name="connsiteY767" fmla="*/ 5416917 h 6279680"/>
              <a:gd name="connsiteX768" fmla="*/ 4156827 w 4860778"/>
              <a:gd name="connsiteY768" fmla="*/ 5509177 h 6279680"/>
              <a:gd name="connsiteX769" fmla="*/ 4144494 w 4860778"/>
              <a:gd name="connsiteY769" fmla="*/ 5503517 h 6279680"/>
              <a:gd name="connsiteX770" fmla="*/ 4077232 w 4860778"/>
              <a:gd name="connsiteY770" fmla="*/ 5413960 h 6279680"/>
              <a:gd name="connsiteX771" fmla="*/ 4009969 w 4860778"/>
              <a:gd name="connsiteY771" fmla="*/ 5324402 h 6279680"/>
              <a:gd name="connsiteX772" fmla="*/ 3997636 w 4860778"/>
              <a:gd name="connsiteY772" fmla="*/ 5318742 h 6279680"/>
              <a:gd name="connsiteX773" fmla="*/ 3934856 w 4860778"/>
              <a:gd name="connsiteY773" fmla="*/ 5245913 h 6279680"/>
              <a:gd name="connsiteX774" fmla="*/ 3912431 w 4860778"/>
              <a:gd name="connsiteY774" fmla="*/ 5242956 h 6279680"/>
              <a:gd name="connsiteX775" fmla="*/ 3909768 w 4860778"/>
              <a:gd name="connsiteY775" fmla="*/ 5238067 h 6279680"/>
              <a:gd name="connsiteX776" fmla="*/ 3907830 w 4860778"/>
              <a:gd name="connsiteY776" fmla="*/ 5236579 h 6279680"/>
              <a:gd name="connsiteX777" fmla="*/ 3912572 w 4860778"/>
              <a:gd name="connsiteY777" fmla="*/ 5238436 h 6279680"/>
              <a:gd name="connsiteX778" fmla="*/ 3897856 w 4860778"/>
              <a:gd name="connsiteY778" fmla="*/ 5228931 h 6279680"/>
              <a:gd name="connsiteX779" fmla="*/ 3883282 w 4860778"/>
              <a:gd name="connsiteY779" fmla="*/ 5214907 h 6279680"/>
              <a:gd name="connsiteX780" fmla="*/ 3935971 w 4860778"/>
              <a:gd name="connsiteY780" fmla="*/ 5290440 h 6279680"/>
              <a:gd name="connsiteX781" fmla="*/ 3942694 w 4860778"/>
              <a:gd name="connsiteY781" fmla="*/ 5315533 h 6279680"/>
              <a:gd name="connsiteX782" fmla="*/ 3985291 w 4860778"/>
              <a:gd name="connsiteY782" fmla="*/ 5393770 h 6279680"/>
              <a:gd name="connsiteX783" fmla="*/ 4064886 w 4860778"/>
              <a:gd name="connsiteY783" fmla="*/ 5488988 h 6279680"/>
              <a:gd name="connsiteX784" fmla="*/ 4032369 w 4860778"/>
              <a:gd name="connsiteY784" fmla="*/ 5488735 h 6279680"/>
              <a:gd name="connsiteX785" fmla="*/ 4003221 w 4860778"/>
              <a:gd name="connsiteY785" fmla="*/ 5460686 h 6279680"/>
              <a:gd name="connsiteX786" fmla="*/ 3959498 w 4860778"/>
              <a:gd name="connsiteY786" fmla="*/ 5418612 h 6279680"/>
              <a:gd name="connsiteX787" fmla="*/ 3909051 w 4860778"/>
              <a:gd name="connsiteY787" fmla="*/ 5351443 h 6279680"/>
              <a:gd name="connsiteX788" fmla="*/ 3653448 w 4860778"/>
              <a:gd name="connsiteY788" fmla="*/ 5043400 h 6279680"/>
              <a:gd name="connsiteX789" fmla="*/ 3592910 w 4860778"/>
              <a:gd name="connsiteY789" fmla="*/ 4978935 h 6279680"/>
              <a:gd name="connsiteX790" fmla="*/ 3626541 w 4860778"/>
              <a:gd name="connsiteY790" fmla="*/ 5023714 h 6279680"/>
              <a:gd name="connsiteX791" fmla="*/ 3802548 w 4860778"/>
              <a:gd name="connsiteY791" fmla="*/ 5236540 h 6279680"/>
              <a:gd name="connsiteX792" fmla="*/ 3869810 w 4860778"/>
              <a:gd name="connsiteY792" fmla="*/ 5326098 h 6279680"/>
              <a:gd name="connsiteX793" fmla="*/ 3854109 w 4860778"/>
              <a:gd name="connsiteY793" fmla="*/ 5348234 h 6279680"/>
              <a:gd name="connsiteX794" fmla="*/ 3877649 w 4860778"/>
              <a:gd name="connsiteY794" fmla="*/ 5395718 h 6279680"/>
              <a:gd name="connsiteX795" fmla="*/ 3901188 w 4860778"/>
              <a:gd name="connsiteY795" fmla="*/ 5443200 h 6279680"/>
              <a:gd name="connsiteX796" fmla="*/ 4002081 w 4860778"/>
              <a:gd name="connsiteY796" fmla="*/ 5577537 h 6279680"/>
              <a:gd name="connsiteX797" fmla="*/ 4035713 w 4860778"/>
              <a:gd name="connsiteY797" fmla="*/ 5622316 h 6279680"/>
              <a:gd name="connsiteX798" fmla="*/ 4006564 w 4860778"/>
              <a:gd name="connsiteY798" fmla="*/ 5594266 h 6279680"/>
              <a:gd name="connsiteX799" fmla="*/ 3922486 w 4860778"/>
              <a:gd name="connsiteY799" fmla="*/ 5482319 h 6279680"/>
              <a:gd name="connsiteX800" fmla="*/ 3897820 w 4860778"/>
              <a:gd name="connsiteY800" fmla="*/ 5470998 h 6279680"/>
              <a:gd name="connsiteX801" fmla="*/ 3866430 w 4860778"/>
              <a:gd name="connsiteY801" fmla="*/ 5434583 h 6279680"/>
              <a:gd name="connsiteX802" fmla="*/ 3839523 w 4860778"/>
              <a:gd name="connsiteY802" fmla="*/ 5414899 h 6279680"/>
              <a:gd name="connsiteX803" fmla="*/ 3885487 w 4860778"/>
              <a:gd name="connsiteY803" fmla="*/ 5465338 h 6279680"/>
              <a:gd name="connsiteX804" fmla="*/ 3894452 w 4860778"/>
              <a:gd name="connsiteY804" fmla="*/ 5498796 h 6279680"/>
              <a:gd name="connsiteX805" fmla="*/ 3909026 w 4860778"/>
              <a:gd name="connsiteY805" fmla="*/ 5512821 h 6279680"/>
              <a:gd name="connsiteX806" fmla="*/ 3917992 w 4860778"/>
              <a:gd name="connsiteY806" fmla="*/ 5546278 h 6279680"/>
              <a:gd name="connsiteX807" fmla="*/ 3966197 w 4860778"/>
              <a:gd name="connsiteY807" fmla="*/ 5605082 h 6279680"/>
              <a:gd name="connsiteX808" fmla="*/ 3989737 w 4860778"/>
              <a:gd name="connsiteY808" fmla="*/ 5652566 h 6279680"/>
              <a:gd name="connsiteX809" fmla="*/ 3888843 w 4860778"/>
              <a:gd name="connsiteY809" fmla="*/ 5518229 h 6279680"/>
              <a:gd name="connsiteX810" fmla="*/ 3796914 w 4860778"/>
              <a:gd name="connsiteY810" fmla="*/ 5417350 h 6279680"/>
              <a:gd name="connsiteX811" fmla="*/ 3767765 w 4860778"/>
              <a:gd name="connsiteY811" fmla="*/ 5389300 h 6279680"/>
              <a:gd name="connsiteX812" fmla="*/ 3878750 w 4860778"/>
              <a:gd name="connsiteY812" fmla="*/ 5520932 h 6279680"/>
              <a:gd name="connsiteX813" fmla="*/ 3889957 w 4860778"/>
              <a:gd name="connsiteY813" fmla="*/ 5562755 h 6279680"/>
              <a:gd name="connsiteX814" fmla="*/ 3829418 w 4860778"/>
              <a:gd name="connsiteY814" fmla="*/ 5498291 h 6279680"/>
              <a:gd name="connsiteX815" fmla="*/ 3638837 w 4860778"/>
              <a:gd name="connsiteY815" fmla="*/ 5271441 h 6279680"/>
              <a:gd name="connsiteX816" fmla="*/ 3505814 w 4860778"/>
              <a:gd name="connsiteY816" fmla="*/ 5113102 h 6279680"/>
              <a:gd name="connsiteX817" fmla="*/ 3501344 w 4860778"/>
              <a:gd name="connsiteY817" fmla="*/ 5111332 h 6279680"/>
              <a:gd name="connsiteX818" fmla="*/ 3462545 w 4860778"/>
              <a:gd name="connsiteY818" fmla="*/ 5087462 h 6279680"/>
              <a:gd name="connsiteX819" fmla="*/ 3433133 w 4860778"/>
              <a:gd name="connsiteY819" fmla="*/ 5028787 h 6279680"/>
              <a:gd name="connsiteX820" fmla="*/ 3331314 w 4860778"/>
              <a:gd name="connsiteY820" fmla="*/ 4922392 h 6279680"/>
              <a:gd name="connsiteX821" fmla="*/ 3353480 w 4860778"/>
              <a:gd name="connsiteY821" fmla="*/ 4969075 h 6279680"/>
              <a:gd name="connsiteX822" fmla="*/ 3358189 w 4860778"/>
              <a:gd name="connsiteY822" fmla="*/ 4978998 h 6279680"/>
              <a:gd name="connsiteX823" fmla="*/ 3488222 w 4860778"/>
              <a:gd name="connsiteY823" fmla="*/ 5120259 h 6279680"/>
              <a:gd name="connsiteX824" fmla="*/ 3497331 w 4860778"/>
              <a:gd name="connsiteY824" fmla="*/ 5116980 h 6279680"/>
              <a:gd name="connsiteX825" fmla="*/ 3505903 w 4860778"/>
              <a:gd name="connsiteY825" fmla="*/ 5140799 h 6279680"/>
              <a:gd name="connsiteX826" fmla="*/ 3569187 w 4860778"/>
              <a:gd name="connsiteY826" fmla="*/ 5217123 h 6279680"/>
              <a:gd name="connsiteX827" fmla="*/ 3637711 w 4860778"/>
              <a:gd name="connsiteY827" fmla="*/ 5307602 h 6279680"/>
              <a:gd name="connsiteX828" fmla="*/ 3673583 w 4860778"/>
              <a:gd name="connsiteY828" fmla="*/ 5360746 h 6279680"/>
              <a:gd name="connsiteX829" fmla="*/ 3623137 w 4860778"/>
              <a:gd name="connsiteY829" fmla="*/ 5293578 h 6279680"/>
              <a:gd name="connsiteX830" fmla="*/ 3550108 w 4860778"/>
              <a:gd name="connsiteY830" fmla="*/ 5214671 h 6279680"/>
              <a:gd name="connsiteX831" fmla="*/ 3519750 w 4860778"/>
              <a:gd name="connsiteY831" fmla="*/ 5179272 h 6279680"/>
              <a:gd name="connsiteX832" fmla="*/ 3526798 w 4860778"/>
              <a:gd name="connsiteY832" fmla="*/ 5198856 h 6279680"/>
              <a:gd name="connsiteX833" fmla="*/ 3505403 w 4860778"/>
              <a:gd name="connsiteY833" fmla="*/ 5206556 h 6279680"/>
              <a:gd name="connsiteX834" fmla="*/ 3478091 w 4860778"/>
              <a:gd name="connsiteY834" fmla="*/ 5130669 h 6279680"/>
              <a:gd name="connsiteX835" fmla="*/ 3410781 w 4860778"/>
              <a:gd name="connsiteY835" fmla="*/ 5051690 h 6279680"/>
              <a:gd name="connsiteX836" fmla="*/ 3372569 w 4860778"/>
              <a:gd name="connsiteY836" fmla="*/ 5009302 h 6279680"/>
              <a:gd name="connsiteX837" fmla="*/ 3406232 w 4860778"/>
              <a:gd name="connsiteY837" fmla="*/ 5080241 h 6279680"/>
              <a:gd name="connsiteX838" fmla="*/ 3417115 w 4860778"/>
              <a:gd name="connsiteY838" fmla="*/ 5103187 h 6279680"/>
              <a:gd name="connsiteX839" fmla="*/ 3490703 w 4860778"/>
              <a:gd name="connsiteY839" fmla="*/ 5187864 h 6279680"/>
              <a:gd name="connsiteX840" fmla="*/ 3601826 w 4860778"/>
              <a:gd name="connsiteY840" fmla="*/ 5335148 h 6279680"/>
              <a:gd name="connsiteX841" fmla="*/ 3482433 w 4860778"/>
              <a:gd name="connsiteY841" fmla="*/ 5192321 h 6279680"/>
              <a:gd name="connsiteX842" fmla="*/ 3429173 w 4860778"/>
              <a:gd name="connsiteY842" fmla="*/ 5128608 h 6279680"/>
              <a:gd name="connsiteX843" fmla="*/ 3449205 w 4860778"/>
              <a:gd name="connsiteY843" fmla="*/ 5170843 h 6279680"/>
              <a:gd name="connsiteX844" fmla="*/ 3481694 w 4860778"/>
              <a:gd name="connsiteY844" fmla="*/ 5210852 h 6279680"/>
              <a:gd name="connsiteX845" fmla="*/ 3571550 w 4860778"/>
              <a:gd name="connsiteY845" fmla="*/ 5343260 h 6279680"/>
              <a:gd name="connsiteX846" fmla="*/ 3482740 w 4860778"/>
              <a:gd name="connsiteY846" fmla="*/ 5241586 h 6279680"/>
              <a:gd name="connsiteX847" fmla="*/ 3490836 w 4860778"/>
              <a:gd name="connsiteY847" fmla="*/ 5258665 h 6279680"/>
              <a:gd name="connsiteX848" fmla="*/ 3506505 w 4860778"/>
              <a:gd name="connsiteY848" fmla="*/ 5291751 h 6279680"/>
              <a:gd name="connsiteX849" fmla="*/ 3534551 w 4860778"/>
              <a:gd name="connsiteY849" fmla="*/ 5326280 h 6279680"/>
              <a:gd name="connsiteX850" fmla="*/ 3623112 w 4860778"/>
              <a:gd name="connsiteY850" fmla="*/ 5454956 h 6279680"/>
              <a:gd name="connsiteX851" fmla="*/ 3642168 w 4860778"/>
              <a:gd name="connsiteY851" fmla="*/ 5485709 h 6279680"/>
              <a:gd name="connsiteX852" fmla="*/ 3648893 w 4860778"/>
              <a:gd name="connsiteY852" fmla="*/ 5510803 h 6279680"/>
              <a:gd name="connsiteX853" fmla="*/ 3597182 w 4860778"/>
              <a:gd name="connsiteY853" fmla="*/ 5454059 h 6279680"/>
              <a:gd name="connsiteX854" fmla="*/ 3563620 w 4860778"/>
              <a:gd name="connsiteY854" fmla="*/ 5412561 h 6279680"/>
              <a:gd name="connsiteX855" fmla="*/ 3565492 w 4860778"/>
              <a:gd name="connsiteY855" fmla="*/ 5416530 h 6279680"/>
              <a:gd name="connsiteX856" fmla="*/ 3580430 w 4860778"/>
              <a:gd name="connsiteY856" fmla="*/ 5448593 h 6279680"/>
              <a:gd name="connsiteX857" fmla="*/ 3569769 w 4860778"/>
              <a:gd name="connsiteY857" fmla="*/ 5519689 h 6279680"/>
              <a:gd name="connsiteX858" fmla="*/ 3599210 w 4860778"/>
              <a:gd name="connsiteY858" fmla="*/ 5551130 h 6279680"/>
              <a:gd name="connsiteX859" fmla="*/ 3636669 w 4860778"/>
              <a:gd name="connsiteY859" fmla="*/ 5571279 h 6279680"/>
              <a:gd name="connsiteX860" fmla="*/ 3620666 w 4860778"/>
              <a:gd name="connsiteY860" fmla="*/ 5661112 h 6279680"/>
              <a:gd name="connsiteX861" fmla="*/ 3655465 w 4860778"/>
              <a:gd name="connsiteY861" fmla="*/ 5707440 h 6279680"/>
              <a:gd name="connsiteX862" fmla="*/ 3690262 w 4860778"/>
              <a:gd name="connsiteY862" fmla="*/ 5753769 h 6279680"/>
              <a:gd name="connsiteX863" fmla="*/ 3931269 w 4860778"/>
              <a:gd name="connsiteY863" fmla="*/ 6255552 h 6279680"/>
              <a:gd name="connsiteX864" fmla="*/ 3784128 w 4860778"/>
              <a:gd name="connsiteY864" fmla="*/ 6216026 h 6279680"/>
              <a:gd name="connsiteX865" fmla="*/ 3650311 w 4860778"/>
              <a:gd name="connsiteY865" fmla="*/ 6079223 h 6279680"/>
              <a:gd name="connsiteX866" fmla="*/ 3626254 w 4860778"/>
              <a:gd name="connsiteY866" fmla="*/ 6113103 h 6279680"/>
              <a:gd name="connsiteX867" fmla="*/ 3612860 w 4860778"/>
              <a:gd name="connsiteY867" fmla="*/ 6075886 h 6279680"/>
              <a:gd name="connsiteX868" fmla="*/ 3614157 w 4860778"/>
              <a:gd name="connsiteY868" fmla="*/ 6054869 h 6279680"/>
              <a:gd name="connsiteX869" fmla="*/ 3605495 w 4860778"/>
              <a:gd name="connsiteY869" fmla="*/ 6055417 h 6279680"/>
              <a:gd name="connsiteX870" fmla="*/ 3556658 w 4860778"/>
              <a:gd name="connsiteY870" fmla="*/ 6020446 h 6279680"/>
              <a:gd name="connsiteX871" fmla="*/ 3524566 w 4860778"/>
              <a:gd name="connsiteY871" fmla="*/ 6031996 h 6279680"/>
              <a:gd name="connsiteX872" fmla="*/ 3564748 w 4860778"/>
              <a:gd name="connsiteY872" fmla="*/ 6143646 h 6279680"/>
              <a:gd name="connsiteX873" fmla="*/ 3538030 w 4860778"/>
              <a:gd name="connsiteY873" fmla="*/ 6203706 h 6279680"/>
              <a:gd name="connsiteX874" fmla="*/ 3347976 w 4860778"/>
              <a:gd name="connsiteY874" fmla="*/ 5944216 h 6279680"/>
              <a:gd name="connsiteX875" fmla="*/ 3364066 w 4860778"/>
              <a:gd name="connsiteY875" fmla="*/ 6022500 h 6279680"/>
              <a:gd name="connsiteX876" fmla="*/ 3270414 w 4860778"/>
              <a:gd name="connsiteY876" fmla="*/ 5963723 h 6279680"/>
              <a:gd name="connsiteX877" fmla="*/ 3259734 w 4860778"/>
              <a:gd name="connsiteY877" fmla="*/ 6001196 h 6279680"/>
              <a:gd name="connsiteX878" fmla="*/ 3420375 w 4860778"/>
              <a:gd name="connsiteY878" fmla="*/ 6279680 h 6279680"/>
              <a:gd name="connsiteX879" fmla="*/ 3021513 w 4860778"/>
              <a:gd name="connsiteY879" fmla="*/ 5708597 h 6279680"/>
              <a:gd name="connsiteX880" fmla="*/ 2998928 w 4860778"/>
              <a:gd name="connsiteY880" fmla="*/ 5679417 h 6279680"/>
              <a:gd name="connsiteX881" fmla="*/ 2971714 w 4860778"/>
              <a:gd name="connsiteY881" fmla="*/ 5636896 h 6279680"/>
              <a:gd name="connsiteX882" fmla="*/ 2972594 w 4860778"/>
              <a:gd name="connsiteY882" fmla="*/ 5661112 h 6279680"/>
              <a:gd name="connsiteX883" fmla="*/ 3007393 w 4860778"/>
              <a:gd name="connsiteY883" fmla="*/ 5707440 h 6279680"/>
              <a:gd name="connsiteX884" fmla="*/ 3042190 w 4860778"/>
              <a:gd name="connsiteY884" fmla="*/ 5753769 h 6279680"/>
              <a:gd name="connsiteX885" fmla="*/ 3283197 w 4860778"/>
              <a:gd name="connsiteY885" fmla="*/ 6255552 h 6279680"/>
              <a:gd name="connsiteX886" fmla="*/ 3136056 w 4860778"/>
              <a:gd name="connsiteY886" fmla="*/ 6216026 h 6279680"/>
              <a:gd name="connsiteX887" fmla="*/ 3002239 w 4860778"/>
              <a:gd name="connsiteY887" fmla="*/ 6079223 h 6279680"/>
              <a:gd name="connsiteX888" fmla="*/ 2978182 w 4860778"/>
              <a:gd name="connsiteY888" fmla="*/ 6113103 h 6279680"/>
              <a:gd name="connsiteX889" fmla="*/ 2964788 w 4860778"/>
              <a:gd name="connsiteY889" fmla="*/ 6075886 h 6279680"/>
              <a:gd name="connsiteX890" fmla="*/ 2966085 w 4860778"/>
              <a:gd name="connsiteY890" fmla="*/ 6054869 h 6279680"/>
              <a:gd name="connsiteX891" fmla="*/ 2957423 w 4860778"/>
              <a:gd name="connsiteY891" fmla="*/ 6055417 h 6279680"/>
              <a:gd name="connsiteX892" fmla="*/ 2908586 w 4860778"/>
              <a:gd name="connsiteY892" fmla="*/ 6020446 h 6279680"/>
              <a:gd name="connsiteX893" fmla="*/ 2876494 w 4860778"/>
              <a:gd name="connsiteY893" fmla="*/ 6031996 h 6279680"/>
              <a:gd name="connsiteX894" fmla="*/ 2916676 w 4860778"/>
              <a:gd name="connsiteY894" fmla="*/ 6143646 h 6279680"/>
              <a:gd name="connsiteX895" fmla="*/ 2889958 w 4860778"/>
              <a:gd name="connsiteY895" fmla="*/ 6203706 h 6279680"/>
              <a:gd name="connsiteX896" fmla="*/ 2699904 w 4860778"/>
              <a:gd name="connsiteY896" fmla="*/ 5944216 h 6279680"/>
              <a:gd name="connsiteX897" fmla="*/ 2715994 w 4860778"/>
              <a:gd name="connsiteY897" fmla="*/ 6022500 h 6279680"/>
              <a:gd name="connsiteX898" fmla="*/ 2622342 w 4860778"/>
              <a:gd name="connsiteY898" fmla="*/ 5963723 h 6279680"/>
              <a:gd name="connsiteX899" fmla="*/ 2611662 w 4860778"/>
              <a:gd name="connsiteY899" fmla="*/ 6001196 h 6279680"/>
              <a:gd name="connsiteX900" fmla="*/ 2772303 w 4860778"/>
              <a:gd name="connsiteY900" fmla="*/ 6279680 h 6279680"/>
              <a:gd name="connsiteX901" fmla="*/ 2373441 w 4860778"/>
              <a:gd name="connsiteY901" fmla="*/ 5708597 h 6279680"/>
              <a:gd name="connsiteX902" fmla="*/ 2323248 w 4860778"/>
              <a:gd name="connsiteY902" fmla="*/ 5636281 h 6279680"/>
              <a:gd name="connsiteX903" fmla="*/ 2309552 w 4860778"/>
              <a:gd name="connsiteY903" fmla="*/ 5612317 h 6279680"/>
              <a:gd name="connsiteX904" fmla="*/ 2310243 w 4860778"/>
              <a:gd name="connsiteY904" fmla="*/ 5631329 h 6279680"/>
              <a:gd name="connsiteX905" fmla="*/ 2345042 w 4860778"/>
              <a:gd name="connsiteY905" fmla="*/ 5677657 h 6279680"/>
              <a:gd name="connsiteX906" fmla="*/ 2379839 w 4860778"/>
              <a:gd name="connsiteY906" fmla="*/ 5723986 h 6279680"/>
              <a:gd name="connsiteX907" fmla="*/ 2620846 w 4860778"/>
              <a:gd name="connsiteY907" fmla="*/ 6225769 h 6279680"/>
              <a:gd name="connsiteX908" fmla="*/ 2473705 w 4860778"/>
              <a:gd name="connsiteY908" fmla="*/ 6186243 h 6279680"/>
              <a:gd name="connsiteX909" fmla="*/ 2339888 w 4860778"/>
              <a:gd name="connsiteY909" fmla="*/ 6049440 h 6279680"/>
              <a:gd name="connsiteX910" fmla="*/ 2315831 w 4860778"/>
              <a:gd name="connsiteY910" fmla="*/ 6083320 h 6279680"/>
              <a:gd name="connsiteX911" fmla="*/ 2302437 w 4860778"/>
              <a:gd name="connsiteY911" fmla="*/ 6046103 h 6279680"/>
              <a:gd name="connsiteX912" fmla="*/ 2303734 w 4860778"/>
              <a:gd name="connsiteY912" fmla="*/ 6025086 h 6279680"/>
              <a:gd name="connsiteX913" fmla="*/ 2295072 w 4860778"/>
              <a:gd name="connsiteY913" fmla="*/ 6025634 h 6279680"/>
              <a:gd name="connsiteX914" fmla="*/ 2246235 w 4860778"/>
              <a:gd name="connsiteY914" fmla="*/ 5990663 h 6279680"/>
              <a:gd name="connsiteX915" fmla="*/ 2239002 w 4860778"/>
              <a:gd name="connsiteY915" fmla="*/ 5993267 h 6279680"/>
              <a:gd name="connsiteX916" fmla="*/ 2253231 w 4860778"/>
              <a:gd name="connsiteY916" fmla="*/ 6012490 h 6279680"/>
              <a:gd name="connsiteX917" fmla="*/ 2233916 w 4860778"/>
              <a:gd name="connsiteY917" fmla="*/ 5995097 h 6279680"/>
              <a:gd name="connsiteX918" fmla="*/ 2214143 w 4860778"/>
              <a:gd name="connsiteY918" fmla="*/ 6002213 h 6279680"/>
              <a:gd name="connsiteX919" fmla="*/ 2254325 w 4860778"/>
              <a:gd name="connsiteY919" fmla="*/ 6113863 h 6279680"/>
              <a:gd name="connsiteX920" fmla="*/ 2227607 w 4860778"/>
              <a:gd name="connsiteY920" fmla="*/ 6173923 h 6279680"/>
              <a:gd name="connsiteX921" fmla="*/ 2037553 w 4860778"/>
              <a:gd name="connsiteY921" fmla="*/ 5914433 h 6279680"/>
              <a:gd name="connsiteX922" fmla="*/ 2053643 w 4860778"/>
              <a:gd name="connsiteY922" fmla="*/ 5992717 h 6279680"/>
              <a:gd name="connsiteX923" fmla="*/ 1959991 w 4860778"/>
              <a:gd name="connsiteY923" fmla="*/ 5933940 h 6279680"/>
              <a:gd name="connsiteX924" fmla="*/ 1949311 w 4860778"/>
              <a:gd name="connsiteY924" fmla="*/ 5971413 h 6279680"/>
              <a:gd name="connsiteX925" fmla="*/ 2109952 w 4860778"/>
              <a:gd name="connsiteY925" fmla="*/ 6249897 h 6279680"/>
              <a:gd name="connsiteX926" fmla="*/ 1711090 w 4860778"/>
              <a:gd name="connsiteY926" fmla="*/ 5678814 h 6279680"/>
              <a:gd name="connsiteX927" fmla="*/ 1590613 w 4860778"/>
              <a:gd name="connsiteY927" fmla="*/ 5478357 h 6279680"/>
              <a:gd name="connsiteX928" fmla="*/ 1467476 w 4860778"/>
              <a:gd name="connsiteY928" fmla="*/ 5304080 h 6279680"/>
              <a:gd name="connsiteX929" fmla="*/ 1488907 w 4860778"/>
              <a:gd name="connsiteY929" fmla="*/ 5363627 h 6279680"/>
              <a:gd name="connsiteX930" fmla="*/ 1432759 w 4860778"/>
              <a:gd name="connsiteY930" fmla="*/ 5409057 h 6279680"/>
              <a:gd name="connsiteX931" fmla="*/ 1448760 w 4860778"/>
              <a:gd name="connsiteY931" fmla="*/ 5319224 h 6279680"/>
              <a:gd name="connsiteX932" fmla="*/ 1408631 w 4860778"/>
              <a:gd name="connsiteY932" fmla="*/ 5308443 h 6279680"/>
              <a:gd name="connsiteX933" fmla="*/ 1376538 w 4860778"/>
              <a:gd name="connsiteY933" fmla="*/ 5319993 h 6279680"/>
              <a:gd name="connsiteX934" fmla="*/ 1384592 w 4860778"/>
              <a:gd name="connsiteY934" fmla="*/ 5375947 h 6279680"/>
              <a:gd name="connsiteX935" fmla="*/ 1414042 w 4860778"/>
              <a:gd name="connsiteY935" fmla="*/ 5424200 h 6279680"/>
              <a:gd name="connsiteX936" fmla="*/ 1435473 w 4860778"/>
              <a:gd name="connsiteY936" fmla="*/ 5483747 h 6279680"/>
              <a:gd name="connsiteX937" fmla="*/ 1432820 w 4860778"/>
              <a:gd name="connsiteY937" fmla="*/ 5526739 h 6279680"/>
              <a:gd name="connsiteX938" fmla="*/ 1432846 w 4860778"/>
              <a:gd name="connsiteY938" fmla="*/ 5577174 h 6279680"/>
              <a:gd name="connsiteX939" fmla="*/ 1502443 w 4860778"/>
              <a:gd name="connsiteY939" fmla="*/ 5669830 h 6279680"/>
              <a:gd name="connsiteX940" fmla="*/ 1572039 w 4860778"/>
              <a:gd name="connsiteY940" fmla="*/ 5762487 h 6279680"/>
              <a:gd name="connsiteX941" fmla="*/ 1572058 w 4860778"/>
              <a:gd name="connsiteY941" fmla="*/ 5796110 h 6279680"/>
              <a:gd name="connsiteX942" fmla="*/ 1614900 w 4860778"/>
              <a:gd name="connsiteY942" fmla="*/ 5881580 h 6279680"/>
              <a:gd name="connsiteX943" fmla="*/ 1382020 w 4860778"/>
              <a:gd name="connsiteY943" fmla="*/ 5570243 h 6279680"/>
              <a:gd name="connsiteX944" fmla="*/ 1360625 w 4860778"/>
              <a:gd name="connsiteY944" fmla="*/ 5577943 h 6279680"/>
              <a:gd name="connsiteX945" fmla="*/ 1366001 w 4860778"/>
              <a:gd name="connsiteY945" fmla="*/ 5626453 h 6279680"/>
              <a:gd name="connsiteX946" fmla="*/ 1590880 w 4860778"/>
              <a:gd name="connsiteY946" fmla="*/ 5982707 h 6279680"/>
              <a:gd name="connsiteX947" fmla="*/ 1277722 w 4860778"/>
              <a:gd name="connsiteY947" fmla="*/ 5616188 h 6279680"/>
              <a:gd name="connsiteX948" fmla="*/ 1042128 w 4860778"/>
              <a:gd name="connsiteY948" fmla="*/ 5230160 h 6279680"/>
              <a:gd name="connsiteX949" fmla="*/ 809124 w 4860778"/>
              <a:gd name="connsiteY949" fmla="*/ 4683460 h 6279680"/>
              <a:gd name="connsiteX950" fmla="*/ 793963 w 4860778"/>
              <a:gd name="connsiteY950" fmla="*/ 4680508 h 6279680"/>
              <a:gd name="connsiteX951" fmla="*/ 806445 w 4860778"/>
              <a:gd name="connsiteY951" fmla="*/ 4676016 h 6279680"/>
              <a:gd name="connsiteX952" fmla="*/ 795730 w 4860778"/>
              <a:gd name="connsiteY952" fmla="*/ 4646243 h 6279680"/>
              <a:gd name="connsiteX953" fmla="*/ 763636 w 4860778"/>
              <a:gd name="connsiteY953" fmla="*/ 4657794 h 6279680"/>
              <a:gd name="connsiteX954" fmla="*/ 728813 w 4860778"/>
              <a:gd name="connsiteY954" fmla="*/ 4561030 h 6279680"/>
              <a:gd name="connsiteX955" fmla="*/ 736812 w 4860778"/>
              <a:gd name="connsiteY955" fmla="*/ 4516113 h 6279680"/>
              <a:gd name="connsiteX956" fmla="*/ 696684 w 4860778"/>
              <a:gd name="connsiteY956" fmla="*/ 4505333 h 6279680"/>
              <a:gd name="connsiteX957" fmla="*/ 654492 w 4860778"/>
              <a:gd name="connsiteY957" fmla="*/ 4388102 h 6279680"/>
              <a:gd name="connsiteX958" fmla="*/ 653822 w 4860778"/>
              <a:gd name="connsiteY958" fmla="*/ 4386240 h 6279680"/>
              <a:gd name="connsiteX959" fmla="*/ 709972 w 4860778"/>
              <a:gd name="connsiteY959" fmla="*/ 4340809 h 6279680"/>
              <a:gd name="connsiteX960" fmla="*/ 664484 w 4860778"/>
              <a:gd name="connsiteY960" fmla="*/ 4315143 h 6279680"/>
              <a:gd name="connsiteX961" fmla="*/ 676513 w 4860778"/>
              <a:gd name="connsiteY961" fmla="*/ 4298203 h 6279680"/>
              <a:gd name="connsiteX962" fmla="*/ 685863 w 4860778"/>
              <a:gd name="connsiteY962" fmla="*/ 4273819 h 6279680"/>
              <a:gd name="connsiteX963" fmla="*/ 659100 w 4860778"/>
              <a:gd name="connsiteY963" fmla="*/ 4249821 h 6279680"/>
              <a:gd name="connsiteX964" fmla="*/ 635017 w 4860778"/>
              <a:gd name="connsiteY964" fmla="*/ 4233266 h 6279680"/>
              <a:gd name="connsiteX965" fmla="*/ 608177 w 4860778"/>
              <a:gd name="connsiteY965" fmla="*/ 4057962 h 6279680"/>
              <a:gd name="connsiteX966" fmla="*/ 581335 w 4860778"/>
              <a:gd name="connsiteY966" fmla="*/ 3882659 h 6279680"/>
              <a:gd name="connsiteX967" fmla="*/ 531793 w 4860778"/>
              <a:gd name="connsiteY967" fmla="*/ 3778581 h 6279680"/>
              <a:gd name="connsiteX968" fmla="*/ 514399 w 4860778"/>
              <a:gd name="connsiteY968" fmla="*/ 3763823 h 6279680"/>
              <a:gd name="connsiteX969" fmla="*/ 621658 w 4860778"/>
              <a:gd name="connsiteY969" fmla="*/ 4263297 h 6279680"/>
              <a:gd name="connsiteX970" fmla="*/ 580173 w 4860778"/>
              <a:gd name="connsiteY970" fmla="*/ 4215171 h 6279680"/>
              <a:gd name="connsiteX971" fmla="*/ 541365 w 4860778"/>
              <a:gd name="connsiteY971" fmla="*/ 4174490 h 6279680"/>
              <a:gd name="connsiteX972" fmla="*/ 353882 w 4860778"/>
              <a:gd name="connsiteY972" fmla="*/ 3720703 h 6279680"/>
              <a:gd name="connsiteX973" fmla="*/ 332569 w 4860778"/>
              <a:gd name="connsiteY973" fmla="*/ 3753516 h 6279680"/>
              <a:gd name="connsiteX974" fmla="*/ 321781 w 4860778"/>
              <a:gd name="connsiteY974" fmla="*/ 3715441 h 6279680"/>
              <a:gd name="connsiteX975" fmla="*/ 281591 w 4860778"/>
              <a:gd name="connsiteY975" fmla="*/ 3589082 h 6279680"/>
              <a:gd name="connsiteX976" fmla="*/ 260655 w 4860778"/>
              <a:gd name="connsiteY976" fmla="*/ 3522706 h 6279680"/>
              <a:gd name="connsiteX977" fmla="*/ 254798 w 4860778"/>
              <a:gd name="connsiteY977" fmla="*/ 3504142 h 6279680"/>
              <a:gd name="connsiteX978" fmla="*/ 251103 w 4860778"/>
              <a:gd name="connsiteY978" fmla="*/ 3492134 h 6279680"/>
              <a:gd name="connsiteX979" fmla="*/ 281517 w 4860778"/>
              <a:gd name="connsiteY979" fmla="*/ 3452491 h 6279680"/>
              <a:gd name="connsiteX980" fmla="*/ 281519 w 4860778"/>
              <a:gd name="connsiteY980" fmla="*/ 3452486 h 6279680"/>
              <a:gd name="connsiteX981" fmla="*/ 251102 w 4860778"/>
              <a:gd name="connsiteY981" fmla="*/ 3492132 h 6279680"/>
              <a:gd name="connsiteX982" fmla="*/ 241399 w 4860778"/>
              <a:gd name="connsiteY982" fmla="*/ 3460620 h 6279680"/>
              <a:gd name="connsiteX983" fmla="*/ 241398 w 4860778"/>
              <a:gd name="connsiteY983" fmla="*/ 3458518 h 6279680"/>
              <a:gd name="connsiteX984" fmla="*/ 40238 w 4860778"/>
              <a:gd name="connsiteY984" fmla="*/ 2429540 h 6279680"/>
              <a:gd name="connsiteX985" fmla="*/ 21451 w 4860778"/>
              <a:gd name="connsiteY985" fmla="*/ 2310190 h 6279680"/>
              <a:gd name="connsiteX986" fmla="*/ 45490 w 4860778"/>
              <a:gd name="connsiteY986" fmla="*/ 2242686 h 6279680"/>
              <a:gd name="connsiteX987" fmla="*/ 21406 w 4860778"/>
              <a:gd name="connsiteY987" fmla="*/ 2226132 h 6279680"/>
              <a:gd name="connsiteX988" fmla="*/ 5014 w 4860778"/>
              <a:gd name="connsiteY988" fmla="*/ 2219153 h 6279680"/>
              <a:gd name="connsiteX989" fmla="*/ 6945 w 4860778"/>
              <a:gd name="connsiteY989" fmla="*/ 2211405 h 6279680"/>
              <a:gd name="connsiteX990" fmla="*/ 14038 w 4860778"/>
              <a:gd name="connsiteY990" fmla="*/ 2205664 h 6279680"/>
              <a:gd name="connsiteX991" fmla="*/ 6942 w 4860778"/>
              <a:gd name="connsiteY991" fmla="*/ 2211406 h 6279680"/>
              <a:gd name="connsiteX992" fmla="*/ 10689 w 4860778"/>
              <a:gd name="connsiteY992" fmla="*/ 2196360 h 6279680"/>
              <a:gd name="connsiteX993" fmla="*/ 35293 w 4860778"/>
              <a:gd name="connsiteY993" fmla="*/ 2187504 h 6279680"/>
              <a:gd name="connsiteX994" fmla="*/ 24405 w 4860778"/>
              <a:gd name="connsiteY994" fmla="*/ 2215907 h 6279680"/>
              <a:gd name="connsiteX995" fmla="*/ 24076 w 4860778"/>
              <a:gd name="connsiteY995" fmla="*/ 2216763 h 6279680"/>
              <a:gd name="connsiteX996" fmla="*/ 24077 w 4860778"/>
              <a:gd name="connsiteY996" fmla="*/ 2216761 h 6279680"/>
              <a:gd name="connsiteX997" fmla="*/ 24405 w 4860778"/>
              <a:gd name="connsiteY997" fmla="*/ 2215907 h 6279680"/>
              <a:gd name="connsiteX998" fmla="*/ 35295 w 4860778"/>
              <a:gd name="connsiteY998" fmla="*/ 2187503 h 6279680"/>
              <a:gd name="connsiteX999" fmla="*/ 139062 w 4860778"/>
              <a:gd name="connsiteY999" fmla="*/ 2150158 h 6279680"/>
              <a:gd name="connsiteX1000" fmla="*/ 181853 w 4860778"/>
              <a:gd name="connsiteY1000" fmla="*/ 2134758 h 6279680"/>
              <a:gd name="connsiteX1001" fmla="*/ 302133 w 4860778"/>
              <a:gd name="connsiteY1001" fmla="*/ 1965358 h 6279680"/>
              <a:gd name="connsiteX1002" fmla="*/ 355623 w 4860778"/>
              <a:gd name="connsiteY1002" fmla="*/ 1946107 h 6279680"/>
              <a:gd name="connsiteX1003" fmla="*/ 411789 w 4860778"/>
              <a:gd name="connsiteY1003" fmla="*/ 1934301 h 6279680"/>
              <a:gd name="connsiteX1004" fmla="*/ 609791 w 4860778"/>
              <a:gd name="connsiteY1004" fmla="*/ 2048004 h 6279680"/>
              <a:gd name="connsiteX1005" fmla="*/ 609739 w 4860778"/>
              <a:gd name="connsiteY1005" fmla="*/ 1947134 h 6279680"/>
              <a:gd name="connsiteX1006" fmla="*/ 577593 w 4860778"/>
              <a:gd name="connsiteY1006" fmla="*/ 1857813 h 6279680"/>
              <a:gd name="connsiteX1007" fmla="*/ 652512 w 4860778"/>
              <a:gd name="connsiteY1007" fmla="*/ 1898111 h 6279680"/>
              <a:gd name="connsiteX1008" fmla="*/ 842336 w 4860778"/>
              <a:gd name="connsiteY1008" fmla="*/ 1720498 h 6279680"/>
              <a:gd name="connsiteX1009" fmla="*/ 911878 w 4860778"/>
              <a:gd name="connsiteY1009" fmla="*/ 1712284 h 6279680"/>
              <a:gd name="connsiteX1010" fmla="*/ 1018733 w 4860778"/>
              <a:gd name="connsiteY1010" fmla="*/ 1761580 h 6279680"/>
              <a:gd name="connsiteX1011" fmla="*/ 1099518 w 4860778"/>
              <a:gd name="connsiteY1011" fmla="*/ 1802418 h 6279680"/>
              <a:gd name="connsiteX1012" fmla="*/ 1074102 w 4860778"/>
              <a:gd name="connsiteY1012" fmla="*/ 1711563 h 6279680"/>
              <a:gd name="connsiteX1013" fmla="*/ 1041582 w 4860778"/>
              <a:gd name="connsiteY1013" fmla="*/ 1617847 h 6279680"/>
              <a:gd name="connsiteX1014" fmla="*/ 1015214 w 4860778"/>
              <a:gd name="connsiteY1014" fmla="*/ 1547031 h 6279680"/>
              <a:gd name="connsiteX1015" fmla="*/ 1007744 w 4860778"/>
              <a:gd name="connsiteY1015" fmla="*/ 1491896 h 6279680"/>
              <a:gd name="connsiteX1016" fmla="*/ 1000273 w 4860778"/>
              <a:gd name="connsiteY1016" fmla="*/ 1436763 h 6279680"/>
              <a:gd name="connsiteX1017" fmla="*/ 969511 w 4860778"/>
              <a:gd name="connsiteY1017" fmla="*/ 1322263 h 6279680"/>
              <a:gd name="connsiteX1018" fmla="*/ 922342 w 4860778"/>
              <a:gd name="connsiteY1018" fmla="*/ 1146698 h 6279680"/>
              <a:gd name="connsiteX1019" fmla="*/ 948783 w 4860778"/>
              <a:gd name="connsiteY1019" fmla="*/ 1176796 h 6279680"/>
              <a:gd name="connsiteX1020" fmla="*/ 975224 w 4860778"/>
              <a:gd name="connsiteY1020" fmla="*/ 1206894 h 6279680"/>
              <a:gd name="connsiteX1021" fmla="*/ 1050519 w 4860778"/>
              <a:gd name="connsiteY1021" fmla="*/ 1432496 h 6279680"/>
              <a:gd name="connsiteX1022" fmla="*/ 1099811 w 4860778"/>
              <a:gd name="connsiteY1022" fmla="*/ 1574978 h 6279680"/>
              <a:gd name="connsiteX1023" fmla="*/ 1149104 w 4860778"/>
              <a:gd name="connsiteY1023" fmla="*/ 1717460 h 6279680"/>
              <a:gd name="connsiteX1024" fmla="*/ 1173129 w 4860778"/>
              <a:gd name="connsiteY1024" fmla="*/ 1752226 h 6279680"/>
              <a:gd name="connsiteX1025" fmla="*/ 1180746 w 4860778"/>
              <a:gd name="connsiteY1025" fmla="*/ 1725926 h 6279680"/>
              <a:gd name="connsiteX1026" fmla="*/ 883670 w 4860778"/>
              <a:gd name="connsiteY1026" fmla="*/ 838796 h 6279680"/>
              <a:gd name="connsiteX1027" fmla="*/ 887920 w 4860778"/>
              <a:gd name="connsiteY1027" fmla="*/ 772629 h 6279680"/>
              <a:gd name="connsiteX1028" fmla="*/ 867338 w 4860778"/>
              <a:gd name="connsiteY1028" fmla="*/ 737013 h 6279680"/>
              <a:gd name="connsiteX1029" fmla="*/ 841921 w 4860778"/>
              <a:gd name="connsiteY1029" fmla="*/ 710730 h 6279680"/>
              <a:gd name="connsiteX1030" fmla="*/ 848954 w 4860778"/>
              <a:gd name="connsiteY1030" fmla="*/ 627595 h 6279680"/>
              <a:gd name="connsiteX1031" fmla="*/ 824271 w 4860778"/>
              <a:gd name="connsiteY1031" fmla="*/ 576713 h 6279680"/>
              <a:gd name="connsiteX1032" fmla="*/ 799586 w 4860778"/>
              <a:gd name="connsiteY1032" fmla="*/ 525829 h 6279680"/>
              <a:gd name="connsiteX1033" fmla="*/ 621605 w 4860778"/>
              <a:gd name="connsiteY1033" fmla="*/ 0 h 6279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</a:cxnLst>
            <a:rect l="l" t="t" r="r" b="b"/>
            <a:pathLst>
              <a:path w="4860778" h="6279680">
                <a:moveTo>
                  <a:pt x="2919219" y="5894712"/>
                </a:moveTo>
                <a:lnTo>
                  <a:pt x="2917026" y="5894812"/>
                </a:lnTo>
                <a:lnTo>
                  <a:pt x="2920386" y="5901513"/>
                </a:lnTo>
                <a:lnTo>
                  <a:pt x="2927249" y="5904435"/>
                </a:lnTo>
                <a:lnTo>
                  <a:pt x="2927249" y="5904433"/>
                </a:lnTo>
                <a:cubicBezTo>
                  <a:pt x="2925463" y="5899471"/>
                  <a:pt x="2922786" y="5896230"/>
                  <a:pt x="2919219" y="5894712"/>
                </a:cubicBezTo>
                <a:close/>
                <a:moveTo>
                  <a:pt x="1772718" y="5883634"/>
                </a:moveTo>
                <a:lnTo>
                  <a:pt x="1799488" y="5924445"/>
                </a:lnTo>
                <a:lnTo>
                  <a:pt x="1778094" y="5932144"/>
                </a:lnTo>
                <a:lnTo>
                  <a:pt x="1740626" y="5895184"/>
                </a:lnTo>
                <a:close/>
                <a:moveTo>
                  <a:pt x="2256868" y="5864929"/>
                </a:moveTo>
                <a:lnTo>
                  <a:pt x="2254040" y="5865058"/>
                </a:lnTo>
                <a:lnTo>
                  <a:pt x="2257209" y="5871378"/>
                </a:lnTo>
                <a:lnTo>
                  <a:pt x="2264898" y="5874652"/>
                </a:lnTo>
                <a:lnTo>
                  <a:pt x="2264898" y="5874650"/>
                </a:lnTo>
                <a:cubicBezTo>
                  <a:pt x="2263112" y="5869688"/>
                  <a:pt x="2260436" y="5866447"/>
                  <a:pt x="2256868" y="5864929"/>
                </a:cubicBezTo>
                <a:close/>
                <a:moveTo>
                  <a:pt x="2212735" y="5840007"/>
                </a:moveTo>
                <a:lnTo>
                  <a:pt x="2213724" y="5841574"/>
                </a:lnTo>
                <a:cubicBezTo>
                  <a:pt x="2218855" y="5850236"/>
                  <a:pt x="2222091" y="5856428"/>
                  <a:pt x="2223430" y="5860150"/>
                </a:cubicBezTo>
                <a:lnTo>
                  <a:pt x="2233359" y="5862817"/>
                </a:lnTo>
                <a:lnTo>
                  <a:pt x="2233356" y="5862815"/>
                </a:lnTo>
                <a:lnTo>
                  <a:pt x="2223430" y="5860148"/>
                </a:lnTo>
                <a:cubicBezTo>
                  <a:pt x="2222091" y="5856427"/>
                  <a:pt x="2218855" y="5850235"/>
                  <a:pt x="2213724" y="5841572"/>
                </a:cubicBezTo>
                <a:lnTo>
                  <a:pt x="2212737" y="5840010"/>
                </a:lnTo>
                <a:close/>
                <a:moveTo>
                  <a:pt x="2843617" y="5819725"/>
                </a:moveTo>
                <a:lnTo>
                  <a:pt x="2854993" y="5837958"/>
                </a:lnTo>
                <a:cubicBezTo>
                  <a:pt x="2872840" y="5865165"/>
                  <a:pt x="2883102" y="5882489"/>
                  <a:pt x="2885781" y="5889933"/>
                </a:cubicBezTo>
                <a:cubicBezTo>
                  <a:pt x="2888460" y="5897376"/>
                  <a:pt x="2895148" y="5899173"/>
                  <a:pt x="2905847" y="5895323"/>
                </a:cubicBezTo>
                <a:lnTo>
                  <a:pt x="2913933" y="5898766"/>
                </a:lnTo>
                <a:lnTo>
                  <a:pt x="2910622" y="5895104"/>
                </a:lnTo>
                <a:lnTo>
                  <a:pt x="2905846" y="5895321"/>
                </a:lnTo>
                <a:cubicBezTo>
                  <a:pt x="2895147" y="5899171"/>
                  <a:pt x="2888459" y="5897374"/>
                  <a:pt x="2885781" y="5889931"/>
                </a:cubicBezTo>
                <a:cubicBezTo>
                  <a:pt x="2883102" y="5882488"/>
                  <a:pt x="2872839" y="5865163"/>
                  <a:pt x="2854993" y="5837956"/>
                </a:cubicBezTo>
                <a:lnTo>
                  <a:pt x="2843624" y="5819733"/>
                </a:lnTo>
                <a:close/>
                <a:moveTo>
                  <a:pt x="1707577" y="5814063"/>
                </a:moveTo>
                <a:lnTo>
                  <a:pt x="1713842" y="5820752"/>
                </a:lnTo>
                <a:cubicBezTo>
                  <a:pt x="1709381" y="5819554"/>
                  <a:pt x="1707152" y="5817554"/>
                  <a:pt x="1707149" y="5814753"/>
                </a:cubicBezTo>
                <a:close/>
                <a:moveTo>
                  <a:pt x="3484630" y="5808407"/>
                </a:moveTo>
                <a:lnTo>
                  <a:pt x="3484632" y="5808413"/>
                </a:lnTo>
                <a:lnTo>
                  <a:pt x="3503065" y="5837958"/>
                </a:lnTo>
                <a:cubicBezTo>
                  <a:pt x="3520912" y="5865165"/>
                  <a:pt x="3531174" y="5882489"/>
                  <a:pt x="3533853" y="5889933"/>
                </a:cubicBezTo>
                <a:cubicBezTo>
                  <a:pt x="3536532" y="5897376"/>
                  <a:pt x="3543220" y="5899173"/>
                  <a:pt x="3553919" y="5895323"/>
                </a:cubicBezTo>
                <a:lnTo>
                  <a:pt x="3575321" y="5904435"/>
                </a:lnTo>
                <a:lnTo>
                  <a:pt x="3575321" y="5904433"/>
                </a:lnTo>
                <a:cubicBezTo>
                  <a:pt x="3571749" y="5894508"/>
                  <a:pt x="3564615" y="5891471"/>
                  <a:pt x="3553918" y="5895321"/>
                </a:cubicBezTo>
                <a:cubicBezTo>
                  <a:pt x="3543219" y="5899171"/>
                  <a:pt x="3536531" y="5897374"/>
                  <a:pt x="3533853" y="5889931"/>
                </a:cubicBezTo>
                <a:cubicBezTo>
                  <a:pt x="3531174" y="5882488"/>
                  <a:pt x="3520911" y="5865163"/>
                  <a:pt x="3503065" y="5837956"/>
                </a:cubicBezTo>
                <a:close/>
                <a:moveTo>
                  <a:pt x="1644242" y="5728096"/>
                </a:moveTo>
                <a:cubicBezTo>
                  <a:pt x="1688830" y="5740074"/>
                  <a:pt x="1714696" y="5755987"/>
                  <a:pt x="1721839" y="5775836"/>
                </a:cubicBezTo>
                <a:cubicBezTo>
                  <a:pt x="1725411" y="5785761"/>
                  <a:pt x="1722742" y="5795129"/>
                  <a:pt x="1713829" y="5803941"/>
                </a:cubicBezTo>
                <a:lnTo>
                  <a:pt x="1707573" y="5814064"/>
                </a:lnTo>
                <a:lnTo>
                  <a:pt x="1669675" y="5773591"/>
                </a:lnTo>
                <a:cubicBezTo>
                  <a:pt x="1658076" y="5758149"/>
                  <a:pt x="1649598" y="5742983"/>
                  <a:pt x="1644242" y="5728096"/>
                </a:cubicBezTo>
                <a:close/>
                <a:moveTo>
                  <a:pt x="1558536" y="5523531"/>
                </a:moveTo>
                <a:lnTo>
                  <a:pt x="1604058" y="5616445"/>
                </a:lnTo>
                <a:lnTo>
                  <a:pt x="1582664" y="5624144"/>
                </a:lnTo>
                <a:lnTo>
                  <a:pt x="1537140" y="5531231"/>
                </a:lnTo>
                <a:close/>
                <a:moveTo>
                  <a:pt x="1515693" y="5438061"/>
                </a:moveTo>
                <a:lnTo>
                  <a:pt x="1523765" y="5527638"/>
                </a:lnTo>
                <a:lnTo>
                  <a:pt x="1502370" y="5535338"/>
                </a:lnTo>
                <a:lnTo>
                  <a:pt x="1483599" y="5449611"/>
                </a:lnTo>
                <a:close/>
                <a:moveTo>
                  <a:pt x="1472867" y="5386214"/>
                </a:moveTo>
                <a:cubicBezTo>
                  <a:pt x="1474653" y="5391176"/>
                  <a:pt x="1480897" y="5397336"/>
                  <a:pt x="1491601" y="5404695"/>
                </a:cubicBezTo>
                <a:cubicBezTo>
                  <a:pt x="1496958" y="5419581"/>
                  <a:pt x="1499637" y="5427024"/>
                  <a:pt x="1499637" y="5427024"/>
                </a:cubicBezTo>
                <a:lnTo>
                  <a:pt x="1440792" y="5431388"/>
                </a:lnTo>
                <a:cubicBezTo>
                  <a:pt x="1462175" y="5401272"/>
                  <a:pt x="1472867" y="5386214"/>
                  <a:pt x="1472867" y="5386214"/>
                </a:cubicBezTo>
                <a:close/>
                <a:moveTo>
                  <a:pt x="1034125" y="5275078"/>
                </a:moveTo>
                <a:lnTo>
                  <a:pt x="1090327" y="5330518"/>
                </a:lnTo>
                <a:lnTo>
                  <a:pt x="1068931" y="5338218"/>
                </a:lnTo>
                <a:lnTo>
                  <a:pt x="1012729" y="5282778"/>
                </a:lnTo>
                <a:close/>
                <a:moveTo>
                  <a:pt x="3897856" y="5228931"/>
                </a:moveTo>
                <a:lnTo>
                  <a:pt x="3907830" y="5236579"/>
                </a:lnTo>
                <a:lnTo>
                  <a:pt x="3907474" y="5236440"/>
                </a:lnTo>
                <a:cubicBezTo>
                  <a:pt x="3904864" y="5234899"/>
                  <a:pt x="3901500" y="5232437"/>
                  <a:pt x="3897856" y="5228931"/>
                </a:cubicBezTo>
                <a:close/>
                <a:moveTo>
                  <a:pt x="985906" y="5141098"/>
                </a:moveTo>
                <a:lnTo>
                  <a:pt x="1028767" y="5260191"/>
                </a:lnTo>
                <a:lnTo>
                  <a:pt x="996673" y="5271742"/>
                </a:lnTo>
                <a:lnTo>
                  <a:pt x="953812" y="5152648"/>
                </a:lnTo>
                <a:close/>
                <a:moveTo>
                  <a:pt x="1210557" y="5060247"/>
                </a:moveTo>
                <a:lnTo>
                  <a:pt x="1210558" y="5060249"/>
                </a:lnTo>
                <a:lnTo>
                  <a:pt x="1269402" y="5064291"/>
                </a:lnTo>
                <a:cubicBezTo>
                  <a:pt x="1284563" y="5067242"/>
                  <a:pt x="1295265" y="5071798"/>
                  <a:pt x="1301511" y="5077957"/>
                </a:cubicBezTo>
                <a:lnTo>
                  <a:pt x="1301513" y="5077957"/>
                </a:lnTo>
                <a:cubicBezTo>
                  <a:pt x="1289024" y="5065637"/>
                  <a:pt x="1258705" y="5059733"/>
                  <a:pt x="1210557" y="5060247"/>
                </a:cubicBezTo>
                <a:close/>
                <a:moveTo>
                  <a:pt x="3026726" y="4920183"/>
                </a:moveTo>
                <a:lnTo>
                  <a:pt x="3013084" y="4946553"/>
                </a:lnTo>
                <a:lnTo>
                  <a:pt x="3013086" y="4946553"/>
                </a:lnTo>
                <a:lnTo>
                  <a:pt x="3026728" y="4920185"/>
                </a:lnTo>
                <a:close/>
                <a:moveTo>
                  <a:pt x="889485" y="4906761"/>
                </a:moveTo>
                <a:lnTo>
                  <a:pt x="897522" y="4929091"/>
                </a:lnTo>
                <a:lnTo>
                  <a:pt x="865429" y="4940641"/>
                </a:lnTo>
                <a:lnTo>
                  <a:pt x="857393" y="4918311"/>
                </a:lnTo>
                <a:close/>
                <a:moveTo>
                  <a:pt x="862697" y="4832328"/>
                </a:moveTo>
                <a:lnTo>
                  <a:pt x="876091" y="4869544"/>
                </a:lnTo>
                <a:lnTo>
                  <a:pt x="843999" y="4881094"/>
                </a:lnTo>
                <a:lnTo>
                  <a:pt x="830604" y="4843878"/>
                </a:lnTo>
                <a:close/>
                <a:moveTo>
                  <a:pt x="2970208" y="4793835"/>
                </a:moveTo>
                <a:lnTo>
                  <a:pt x="2970204" y="4793837"/>
                </a:lnTo>
                <a:lnTo>
                  <a:pt x="2978359" y="4816497"/>
                </a:lnTo>
                <a:lnTo>
                  <a:pt x="2978366" y="4816503"/>
                </a:lnTo>
                <a:close/>
                <a:moveTo>
                  <a:pt x="817157" y="4705791"/>
                </a:moveTo>
                <a:lnTo>
                  <a:pt x="835909" y="4757894"/>
                </a:lnTo>
                <a:lnTo>
                  <a:pt x="803816" y="4769444"/>
                </a:lnTo>
                <a:lnTo>
                  <a:pt x="785064" y="4717341"/>
                </a:lnTo>
                <a:close/>
                <a:moveTo>
                  <a:pt x="1081972" y="4702967"/>
                </a:moveTo>
                <a:lnTo>
                  <a:pt x="1146263" y="4881607"/>
                </a:lnTo>
                <a:lnTo>
                  <a:pt x="1146265" y="4881607"/>
                </a:lnTo>
                <a:lnTo>
                  <a:pt x="1081973" y="4702967"/>
                </a:lnTo>
                <a:close/>
                <a:moveTo>
                  <a:pt x="786384" y="4679033"/>
                </a:moveTo>
                <a:lnTo>
                  <a:pt x="793963" y="4680508"/>
                </a:lnTo>
                <a:lnTo>
                  <a:pt x="774351" y="4687567"/>
                </a:lnTo>
                <a:lnTo>
                  <a:pt x="771674" y="4680123"/>
                </a:lnTo>
                <a:cubicBezTo>
                  <a:pt x="775239" y="4678840"/>
                  <a:pt x="780140" y="4678477"/>
                  <a:pt x="786384" y="4679033"/>
                </a:cubicBezTo>
                <a:close/>
                <a:moveTo>
                  <a:pt x="2873452" y="4647291"/>
                </a:moveTo>
                <a:lnTo>
                  <a:pt x="2873645" y="4653797"/>
                </a:lnTo>
                <a:lnTo>
                  <a:pt x="2874207" y="4654388"/>
                </a:lnTo>
                <a:lnTo>
                  <a:pt x="2874589" y="4648209"/>
                </a:lnTo>
                <a:close/>
                <a:moveTo>
                  <a:pt x="4396937" y="4467650"/>
                </a:moveTo>
                <a:lnTo>
                  <a:pt x="4409624" y="4481884"/>
                </a:lnTo>
                <a:cubicBezTo>
                  <a:pt x="4412448" y="4485171"/>
                  <a:pt x="4413981" y="4487107"/>
                  <a:pt x="4414559" y="4488002"/>
                </a:cubicBezTo>
                <a:lnTo>
                  <a:pt x="4411174" y="4485055"/>
                </a:lnTo>
                <a:close/>
                <a:moveTo>
                  <a:pt x="340187" y="3111889"/>
                </a:moveTo>
                <a:lnTo>
                  <a:pt x="340183" y="3111895"/>
                </a:lnTo>
                <a:lnTo>
                  <a:pt x="336866" y="3161428"/>
                </a:lnTo>
                <a:lnTo>
                  <a:pt x="300128" y="3235600"/>
                </a:lnTo>
                <a:lnTo>
                  <a:pt x="300128" y="3235602"/>
                </a:lnTo>
                <a:cubicBezTo>
                  <a:pt x="335763" y="3177938"/>
                  <a:pt x="349116" y="3136700"/>
                  <a:pt x="340187" y="3111889"/>
                </a:cubicBezTo>
                <a:close/>
                <a:moveTo>
                  <a:pt x="6942" y="2211406"/>
                </a:moveTo>
                <a:lnTo>
                  <a:pt x="5011" y="2219154"/>
                </a:lnTo>
                <a:lnTo>
                  <a:pt x="0" y="2217021"/>
                </a:lnTo>
                <a:close/>
                <a:moveTo>
                  <a:pt x="925396" y="1984864"/>
                </a:moveTo>
                <a:lnTo>
                  <a:pt x="925395" y="1984867"/>
                </a:lnTo>
                <a:lnTo>
                  <a:pt x="939809" y="2024916"/>
                </a:lnTo>
                <a:lnTo>
                  <a:pt x="939810" y="2024914"/>
                </a:lnTo>
                <a:close/>
                <a:moveTo>
                  <a:pt x="738092" y="1867311"/>
                </a:moveTo>
                <a:lnTo>
                  <a:pt x="738090" y="1867311"/>
                </a:lnTo>
                <a:cubicBezTo>
                  <a:pt x="788047" y="1916591"/>
                  <a:pt x="822847" y="1968524"/>
                  <a:pt x="842492" y="2023108"/>
                </a:cubicBezTo>
                <a:lnTo>
                  <a:pt x="842495" y="2023108"/>
                </a:lnTo>
                <a:lnTo>
                  <a:pt x="898660" y="2011301"/>
                </a:lnTo>
                <a:cubicBezTo>
                  <a:pt x="894200" y="2010104"/>
                  <a:pt x="887291" y="2010489"/>
                  <a:pt x="877929" y="2012458"/>
                </a:cubicBezTo>
                <a:lnTo>
                  <a:pt x="842495" y="2023108"/>
                </a:lnTo>
                <a:cubicBezTo>
                  <a:pt x="822851" y="1968522"/>
                  <a:pt x="788049" y="1916591"/>
                  <a:pt x="738092" y="1867311"/>
                </a:cubicBezTo>
                <a:close/>
                <a:moveTo>
                  <a:pt x="211135" y="1863591"/>
                </a:moveTo>
                <a:cubicBezTo>
                  <a:pt x="212252" y="1866694"/>
                  <a:pt x="212643" y="1869004"/>
                  <a:pt x="212307" y="1870526"/>
                </a:cubicBezTo>
                <a:lnTo>
                  <a:pt x="211139" y="1871333"/>
                </a:lnTo>
                <a:close/>
                <a:moveTo>
                  <a:pt x="1215611" y="1855691"/>
                </a:moveTo>
                <a:lnTo>
                  <a:pt x="1209201" y="1866829"/>
                </a:lnTo>
                <a:lnTo>
                  <a:pt x="1209201" y="1866832"/>
                </a:lnTo>
                <a:lnTo>
                  <a:pt x="1215611" y="1855693"/>
                </a:lnTo>
                <a:close/>
                <a:moveTo>
                  <a:pt x="66673" y="1836312"/>
                </a:moveTo>
                <a:lnTo>
                  <a:pt x="70019" y="1840815"/>
                </a:lnTo>
                <a:cubicBezTo>
                  <a:pt x="72251" y="1847018"/>
                  <a:pt x="71141" y="1855122"/>
                  <a:pt x="66688" y="1865132"/>
                </a:cubicBezTo>
                <a:close/>
                <a:moveTo>
                  <a:pt x="1179283" y="1775125"/>
                </a:moveTo>
                <a:lnTo>
                  <a:pt x="1179282" y="1775127"/>
                </a:lnTo>
                <a:lnTo>
                  <a:pt x="1191585" y="1820926"/>
                </a:lnTo>
                <a:lnTo>
                  <a:pt x="1191587" y="1820925"/>
                </a:lnTo>
                <a:close/>
                <a:moveTo>
                  <a:pt x="2041298" y="1755600"/>
                </a:moveTo>
                <a:cubicBezTo>
                  <a:pt x="2044911" y="1787268"/>
                  <a:pt x="2044862" y="1814412"/>
                  <a:pt x="2041151" y="1837035"/>
                </a:cubicBezTo>
                <a:lnTo>
                  <a:pt x="2041153" y="1837035"/>
                </a:lnTo>
                <a:lnTo>
                  <a:pt x="2041153" y="1837035"/>
                </a:lnTo>
                <a:lnTo>
                  <a:pt x="2049728" y="1835580"/>
                </a:lnTo>
                <a:lnTo>
                  <a:pt x="2050621" y="1835428"/>
                </a:lnTo>
                <a:lnTo>
                  <a:pt x="2050621" y="1835428"/>
                </a:lnTo>
                <a:lnTo>
                  <a:pt x="2049728" y="1835580"/>
                </a:lnTo>
                <a:lnTo>
                  <a:pt x="2041153" y="1837035"/>
                </a:lnTo>
                <a:lnTo>
                  <a:pt x="2041300" y="1755606"/>
                </a:lnTo>
                <a:close/>
                <a:moveTo>
                  <a:pt x="1378947" y="1725818"/>
                </a:moveTo>
                <a:cubicBezTo>
                  <a:pt x="1382560" y="1757485"/>
                  <a:pt x="1382511" y="1784629"/>
                  <a:pt x="1378800" y="1807253"/>
                </a:cubicBezTo>
                <a:lnTo>
                  <a:pt x="1378802" y="1807252"/>
                </a:lnTo>
                <a:lnTo>
                  <a:pt x="1378802" y="1807253"/>
                </a:lnTo>
                <a:lnTo>
                  <a:pt x="1388263" y="1805647"/>
                </a:lnTo>
                <a:lnTo>
                  <a:pt x="1405132" y="1802785"/>
                </a:lnTo>
                <a:cubicBezTo>
                  <a:pt x="1411212" y="1802640"/>
                  <a:pt x="1414593" y="1803839"/>
                  <a:pt x="1415276" y="1806385"/>
                </a:cubicBezTo>
                <a:lnTo>
                  <a:pt x="1415273" y="1806381"/>
                </a:lnTo>
                <a:lnTo>
                  <a:pt x="1405135" y="1802783"/>
                </a:lnTo>
                <a:lnTo>
                  <a:pt x="1388263" y="1805647"/>
                </a:lnTo>
                <a:lnTo>
                  <a:pt x="1378802" y="1807252"/>
                </a:lnTo>
                <a:lnTo>
                  <a:pt x="1378949" y="1725823"/>
                </a:lnTo>
                <a:close/>
                <a:moveTo>
                  <a:pt x="2305860" y="1592589"/>
                </a:moveTo>
                <a:lnTo>
                  <a:pt x="2355079" y="1775789"/>
                </a:lnTo>
                <a:lnTo>
                  <a:pt x="2355080" y="1775789"/>
                </a:lnTo>
                <a:lnTo>
                  <a:pt x="2305862" y="1592589"/>
                </a:lnTo>
                <a:close/>
                <a:moveTo>
                  <a:pt x="1643509" y="1562806"/>
                </a:moveTo>
                <a:lnTo>
                  <a:pt x="1692728" y="1746006"/>
                </a:lnTo>
                <a:lnTo>
                  <a:pt x="1692729" y="1746006"/>
                </a:lnTo>
                <a:lnTo>
                  <a:pt x="1643511" y="1562806"/>
                </a:lnTo>
                <a:close/>
                <a:moveTo>
                  <a:pt x="1944033" y="1502868"/>
                </a:moveTo>
                <a:lnTo>
                  <a:pt x="1944031" y="1502869"/>
                </a:lnTo>
                <a:lnTo>
                  <a:pt x="1972742" y="1609737"/>
                </a:lnTo>
                <a:lnTo>
                  <a:pt x="1972744" y="1609736"/>
                </a:lnTo>
                <a:close/>
                <a:moveTo>
                  <a:pt x="1281682" y="1473085"/>
                </a:moveTo>
                <a:lnTo>
                  <a:pt x="1281680" y="1473086"/>
                </a:lnTo>
                <a:lnTo>
                  <a:pt x="1310391" y="1579954"/>
                </a:lnTo>
                <a:lnTo>
                  <a:pt x="1310393" y="1579953"/>
                </a:lnTo>
                <a:close/>
                <a:moveTo>
                  <a:pt x="1938613" y="1455369"/>
                </a:moveTo>
                <a:lnTo>
                  <a:pt x="1938611" y="1455370"/>
                </a:lnTo>
                <a:lnTo>
                  <a:pt x="1926158" y="1491003"/>
                </a:lnTo>
                <a:lnTo>
                  <a:pt x="1935094" y="1496936"/>
                </a:lnTo>
                <a:lnTo>
                  <a:pt x="1935097" y="1496933"/>
                </a:lnTo>
                <a:lnTo>
                  <a:pt x="1926160" y="1491002"/>
                </a:lnTo>
                <a:close/>
                <a:moveTo>
                  <a:pt x="1276262" y="1425586"/>
                </a:moveTo>
                <a:lnTo>
                  <a:pt x="1276260" y="1425587"/>
                </a:lnTo>
                <a:lnTo>
                  <a:pt x="1263807" y="1461220"/>
                </a:lnTo>
                <a:lnTo>
                  <a:pt x="1272743" y="1467153"/>
                </a:lnTo>
                <a:lnTo>
                  <a:pt x="1272746" y="1467150"/>
                </a:lnTo>
                <a:lnTo>
                  <a:pt x="1263809" y="1461219"/>
                </a:lnTo>
                <a:close/>
                <a:moveTo>
                  <a:pt x="2196140" y="1375491"/>
                </a:moveTo>
                <a:cubicBezTo>
                  <a:pt x="2204832" y="1389626"/>
                  <a:pt x="2224998" y="1400925"/>
                  <a:pt x="2256640" y="1409390"/>
                </a:cubicBezTo>
                <a:lnTo>
                  <a:pt x="2256639" y="1409388"/>
                </a:lnTo>
                <a:lnTo>
                  <a:pt x="2217787" y="1394565"/>
                </a:lnTo>
                <a:cubicBezTo>
                  <a:pt x="2207702" y="1388915"/>
                  <a:pt x="2200488" y="1382557"/>
                  <a:pt x="2196142" y="1375491"/>
                </a:cubicBezTo>
                <a:close/>
                <a:moveTo>
                  <a:pt x="1533789" y="1345708"/>
                </a:moveTo>
                <a:cubicBezTo>
                  <a:pt x="1542481" y="1359843"/>
                  <a:pt x="1562647" y="1371142"/>
                  <a:pt x="1594289" y="1379607"/>
                </a:cubicBezTo>
                <a:lnTo>
                  <a:pt x="1594288" y="1379605"/>
                </a:lnTo>
                <a:lnTo>
                  <a:pt x="1555436" y="1364782"/>
                </a:lnTo>
                <a:cubicBezTo>
                  <a:pt x="1545351" y="1359132"/>
                  <a:pt x="1538137" y="1352774"/>
                  <a:pt x="1533791" y="1345708"/>
                </a:cubicBezTo>
                <a:close/>
                <a:moveTo>
                  <a:pt x="942413" y="1084762"/>
                </a:moveTo>
                <a:lnTo>
                  <a:pt x="964972" y="1168728"/>
                </a:lnTo>
                <a:lnTo>
                  <a:pt x="951202" y="1172130"/>
                </a:lnTo>
                <a:lnTo>
                  <a:pt x="928644" y="1088162"/>
                </a:lnTo>
                <a:close/>
                <a:moveTo>
                  <a:pt x="2052292" y="1004026"/>
                </a:moveTo>
                <a:lnTo>
                  <a:pt x="2090818" y="1010793"/>
                </a:lnTo>
                <a:cubicBezTo>
                  <a:pt x="2077927" y="1035683"/>
                  <a:pt x="2071482" y="1048127"/>
                  <a:pt x="2071482" y="1048127"/>
                </a:cubicBezTo>
                <a:cubicBezTo>
                  <a:pt x="2070115" y="1043038"/>
                  <a:pt x="2065769" y="1035972"/>
                  <a:pt x="2058444" y="1026928"/>
                </a:cubicBezTo>
                <a:cubicBezTo>
                  <a:pt x="2054342" y="1011660"/>
                  <a:pt x="2052292" y="1004026"/>
                  <a:pt x="2052292" y="1004026"/>
                </a:cubicBezTo>
                <a:close/>
                <a:moveTo>
                  <a:pt x="1389941" y="974243"/>
                </a:moveTo>
                <a:lnTo>
                  <a:pt x="1428467" y="981010"/>
                </a:lnTo>
                <a:cubicBezTo>
                  <a:pt x="1415576" y="1005900"/>
                  <a:pt x="1409131" y="1018344"/>
                  <a:pt x="1409131" y="1018344"/>
                </a:cubicBezTo>
                <a:cubicBezTo>
                  <a:pt x="1407764" y="1013255"/>
                  <a:pt x="1403418" y="1006189"/>
                  <a:pt x="1396093" y="997145"/>
                </a:cubicBezTo>
                <a:cubicBezTo>
                  <a:pt x="1391991" y="981877"/>
                  <a:pt x="1389941" y="974243"/>
                  <a:pt x="1389941" y="974243"/>
                </a:cubicBezTo>
                <a:close/>
                <a:moveTo>
                  <a:pt x="2046287" y="899693"/>
                </a:moveTo>
                <a:lnTo>
                  <a:pt x="2061961" y="985360"/>
                </a:lnTo>
                <a:lnTo>
                  <a:pt x="2041304" y="990462"/>
                </a:lnTo>
                <a:lnTo>
                  <a:pt x="2032515" y="903093"/>
                </a:lnTo>
                <a:close/>
                <a:moveTo>
                  <a:pt x="1383936" y="869910"/>
                </a:moveTo>
                <a:lnTo>
                  <a:pt x="1399610" y="955577"/>
                </a:lnTo>
                <a:lnTo>
                  <a:pt x="1378953" y="960679"/>
                </a:lnTo>
                <a:lnTo>
                  <a:pt x="1370164" y="873310"/>
                </a:lnTo>
                <a:close/>
                <a:moveTo>
                  <a:pt x="1990036" y="799627"/>
                </a:moveTo>
                <a:lnTo>
                  <a:pt x="2023580" y="897160"/>
                </a:lnTo>
                <a:lnTo>
                  <a:pt x="2009810" y="900560"/>
                </a:lnTo>
                <a:lnTo>
                  <a:pt x="1976264" y="803028"/>
                </a:lnTo>
                <a:close/>
                <a:moveTo>
                  <a:pt x="1327685" y="769844"/>
                </a:moveTo>
                <a:lnTo>
                  <a:pt x="1361229" y="867377"/>
                </a:lnTo>
                <a:lnTo>
                  <a:pt x="1347459" y="870777"/>
                </a:lnTo>
                <a:lnTo>
                  <a:pt x="1313913" y="773245"/>
                </a:lnTo>
                <a:close/>
                <a:moveTo>
                  <a:pt x="1900514" y="594339"/>
                </a:moveTo>
                <a:lnTo>
                  <a:pt x="1927009" y="640184"/>
                </a:lnTo>
                <a:cubicBezTo>
                  <a:pt x="1935235" y="657146"/>
                  <a:pt x="1941401" y="673260"/>
                  <a:pt x="1945502" y="688526"/>
                </a:cubicBezTo>
                <a:cubicBezTo>
                  <a:pt x="1915715" y="668750"/>
                  <a:pt x="1898087" y="648684"/>
                  <a:pt x="1892619" y="628328"/>
                </a:cubicBezTo>
                <a:cubicBezTo>
                  <a:pt x="1889885" y="618150"/>
                  <a:pt x="1891276" y="609666"/>
                  <a:pt x="1896795" y="602878"/>
                </a:cubicBezTo>
                <a:close/>
                <a:moveTo>
                  <a:pt x="2544205" y="586762"/>
                </a:moveTo>
                <a:cubicBezTo>
                  <a:pt x="2547185" y="588739"/>
                  <a:pt x="2548728" y="591071"/>
                  <a:pt x="2548838" y="593756"/>
                </a:cubicBezTo>
                <a:lnTo>
                  <a:pt x="2548584" y="594340"/>
                </a:lnTo>
                <a:close/>
                <a:moveTo>
                  <a:pt x="1896133" y="586762"/>
                </a:moveTo>
                <a:cubicBezTo>
                  <a:pt x="1899113" y="588739"/>
                  <a:pt x="1900656" y="591071"/>
                  <a:pt x="1900766" y="593756"/>
                </a:cubicBezTo>
                <a:lnTo>
                  <a:pt x="1900512" y="594340"/>
                </a:lnTo>
                <a:close/>
                <a:moveTo>
                  <a:pt x="1238163" y="564556"/>
                </a:moveTo>
                <a:lnTo>
                  <a:pt x="1264658" y="610401"/>
                </a:lnTo>
                <a:cubicBezTo>
                  <a:pt x="1272884" y="627363"/>
                  <a:pt x="1279050" y="643477"/>
                  <a:pt x="1283151" y="658743"/>
                </a:cubicBezTo>
                <a:cubicBezTo>
                  <a:pt x="1253364" y="638967"/>
                  <a:pt x="1235736" y="618901"/>
                  <a:pt x="1230268" y="598545"/>
                </a:cubicBezTo>
                <a:cubicBezTo>
                  <a:pt x="1227534" y="588367"/>
                  <a:pt x="1228925" y="579883"/>
                  <a:pt x="1234444" y="573095"/>
                </a:cubicBezTo>
                <a:close/>
                <a:moveTo>
                  <a:pt x="1233782" y="556979"/>
                </a:moveTo>
                <a:cubicBezTo>
                  <a:pt x="1236762" y="558956"/>
                  <a:pt x="1238305" y="561288"/>
                  <a:pt x="1238415" y="563973"/>
                </a:cubicBezTo>
                <a:lnTo>
                  <a:pt x="1238161" y="564557"/>
                </a:lnTo>
                <a:close/>
                <a:moveTo>
                  <a:pt x="2497624" y="468030"/>
                </a:moveTo>
                <a:lnTo>
                  <a:pt x="2523699" y="510430"/>
                </a:lnTo>
                <a:lnTo>
                  <a:pt x="2503044" y="515531"/>
                </a:lnTo>
                <a:lnTo>
                  <a:pt x="2483854" y="471430"/>
                </a:lnTo>
                <a:close/>
                <a:moveTo>
                  <a:pt x="1849552" y="468030"/>
                </a:moveTo>
                <a:lnTo>
                  <a:pt x="1875627" y="510430"/>
                </a:lnTo>
                <a:lnTo>
                  <a:pt x="1854972" y="515531"/>
                </a:lnTo>
                <a:lnTo>
                  <a:pt x="1835782" y="471430"/>
                </a:lnTo>
                <a:close/>
                <a:moveTo>
                  <a:pt x="1187201" y="438247"/>
                </a:moveTo>
                <a:lnTo>
                  <a:pt x="1213276" y="480647"/>
                </a:lnTo>
                <a:lnTo>
                  <a:pt x="1192621" y="485748"/>
                </a:lnTo>
                <a:lnTo>
                  <a:pt x="1173431" y="441647"/>
                </a:lnTo>
                <a:close/>
                <a:moveTo>
                  <a:pt x="2179740" y="432573"/>
                </a:moveTo>
                <a:lnTo>
                  <a:pt x="2179740" y="432575"/>
                </a:lnTo>
                <a:cubicBezTo>
                  <a:pt x="2182474" y="442753"/>
                  <a:pt x="2187285" y="446993"/>
                  <a:pt x="2194170" y="445291"/>
                </a:cubicBezTo>
                <a:cubicBezTo>
                  <a:pt x="2201054" y="443591"/>
                  <a:pt x="2205523" y="446559"/>
                  <a:pt x="2207572" y="454191"/>
                </a:cubicBezTo>
                <a:lnTo>
                  <a:pt x="2213432" y="470365"/>
                </a:lnTo>
                <a:lnTo>
                  <a:pt x="2214677" y="473802"/>
                </a:lnTo>
                <a:cubicBezTo>
                  <a:pt x="2218388" y="483060"/>
                  <a:pt x="2223442" y="495039"/>
                  <a:pt x="2229838" y="509739"/>
                </a:cubicBezTo>
                <a:lnTo>
                  <a:pt x="2233046" y="517415"/>
                </a:lnTo>
                <a:lnTo>
                  <a:pt x="2243109" y="541495"/>
                </a:lnTo>
                <a:lnTo>
                  <a:pt x="2243107" y="541489"/>
                </a:lnTo>
                <a:lnTo>
                  <a:pt x="2233046" y="517415"/>
                </a:lnTo>
                <a:lnTo>
                  <a:pt x="2229839" y="509741"/>
                </a:lnTo>
                <a:cubicBezTo>
                  <a:pt x="2223443" y="495041"/>
                  <a:pt x="2218389" y="483063"/>
                  <a:pt x="2214678" y="473804"/>
                </a:cubicBezTo>
                <a:lnTo>
                  <a:pt x="2213432" y="470365"/>
                </a:lnTo>
                <a:lnTo>
                  <a:pt x="2207572" y="454189"/>
                </a:lnTo>
                <a:cubicBezTo>
                  <a:pt x="2205522" y="446557"/>
                  <a:pt x="2201054" y="443591"/>
                  <a:pt x="2194169" y="445289"/>
                </a:cubicBezTo>
                <a:close/>
                <a:moveTo>
                  <a:pt x="1531668" y="432573"/>
                </a:moveTo>
                <a:lnTo>
                  <a:pt x="1531668" y="432575"/>
                </a:lnTo>
                <a:cubicBezTo>
                  <a:pt x="1534402" y="442753"/>
                  <a:pt x="1539213" y="446993"/>
                  <a:pt x="1546098" y="445291"/>
                </a:cubicBezTo>
                <a:cubicBezTo>
                  <a:pt x="1552982" y="443591"/>
                  <a:pt x="1557451" y="446559"/>
                  <a:pt x="1559500" y="454191"/>
                </a:cubicBezTo>
                <a:lnTo>
                  <a:pt x="1565360" y="470365"/>
                </a:lnTo>
                <a:lnTo>
                  <a:pt x="1566605" y="473802"/>
                </a:lnTo>
                <a:cubicBezTo>
                  <a:pt x="1570316" y="483060"/>
                  <a:pt x="1575370" y="495039"/>
                  <a:pt x="1581766" y="509739"/>
                </a:cubicBezTo>
                <a:lnTo>
                  <a:pt x="1584974" y="517415"/>
                </a:lnTo>
                <a:lnTo>
                  <a:pt x="1595037" y="541495"/>
                </a:lnTo>
                <a:lnTo>
                  <a:pt x="1595035" y="541489"/>
                </a:lnTo>
                <a:lnTo>
                  <a:pt x="1584974" y="517415"/>
                </a:lnTo>
                <a:lnTo>
                  <a:pt x="1581767" y="509741"/>
                </a:lnTo>
                <a:cubicBezTo>
                  <a:pt x="1575371" y="495041"/>
                  <a:pt x="1570317" y="483063"/>
                  <a:pt x="1566606" y="473804"/>
                </a:cubicBezTo>
                <a:lnTo>
                  <a:pt x="1565360" y="470365"/>
                </a:lnTo>
                <a:lnTo>
                  <a:pt x="1559500" y="454189"/>
                </a:lnTo>
                <a:cubicBezTo>
                  <a:pt x="1557450" y="446557"/>
                  <a:pt x="1552982" y="443591"/>
                  <a:pt x="1546097" y="445289"/>
                </a:cubicBezTo>
                <a:close/>
                <a:moveTo>
                  <a:pt x="869317" y="402790"/>
                </a:moveTo>
                <a:lnTo>
                  <a:pt x="869317" y="402792"/>
                </a:lnTo>
                <a:cubicBezTo>
                  <a:pt x="872051" y="412970"/>
                  <a:pt x="876862" y="417210"/>
                  <a:pt x="883747" y="415508"/>
                </a:cubicBezTo>
                <a:cubicBezTo>
                  <a:pt x="890631" y="413808"/>
                  <a:pt x="895100" y="416776"/>
                  <a:pt x="897149" y="424408"/>
                </a:cubicBezTo>
                <a:lnTo>
                  <a:pt x="903009" y="440582"/>
                </a:lnTo>
                <a:lnTo>
                  <a:pt x="904254" y="444019"/>
                </a:lnTo>
                <a:cubicBezTo>
                  <a:pt x="907965" y="453277"/>
                  <a:pt x="913019" y="465256"/>
                  <a:pt x="919415" y="479956"/>
                </a:cubicBezTo>
                <a:lnTo>
                  <a:pt x="922623" y="487632"/>
                </a:lnTo>
                <a:lnTo>
                  <a:pt x="932686" y="511712"/>
                </a:lnTo>
                <a:lnTo>
                  <a:pt x="932684" y="511706"/>
                </a:lnTo>
                <a:lnTo>
                  <a:pt x="922623" y="487632"/>
                </a:lnTo>
                <a:lnTo>
                  <a:pt x="919416" y="479958"/>
                </a:lnTo>
                <a:cubicBezTo>
                  <a:pt x="913020" y="465258"/>
                  <a:pt x="907966" y="453280"/>
                  <a:pt x="904255" y="444021"/>
                </a:cubicBezTo>
                <a:lnTo>
                  <a:pt x="903009" y="440582"/>
                </a:lnTo>
                <a:lnTo>
                  <a:pt x="897149" y="424406"/>
                </a:lnTo>
                <a:cubicBezTo>
                  <a:pt x="895099" y="416774"/>
                  <a:pt x="890631" y="413808"/>
                  <a:pt x="883746" y="415506"/>
                </a:cubicBezTo>
                <a:close/>
                <a:moveTo>
                  <a:pt x="3142612" y="402044"/>
                </a:moveTo>
                <a:lnTo>
                  <a:pt x="3143281" y="402435"/>
                </a:lnTo>
                <a:lnTo>
                  <a:pt x="3147341" y="409602"/>
                </a:lnTo>
                <a:cubicBezTo>
                  <a:pt x="3143137" y="404004"/>
                  <a:pt x="3141946" y="402083"/>
                  <a:pt x="3142612" y="402044"/>
                </a:cubicBezTo>
                <a:close/>
                <a:moveTo>
                  <a:pt x="621605" y="0"/>
                </a:moveTo>
                <a:cubicBezTo>
                  <a:pt x="687134" y="43508"/>
                  <a:pt x="719899" y="65262"/>
                  <a:pt x="719899" y="65262"/>
                </a:cubicBezTo>
                <a:cubicBezTo>
                  <a:pt x="766971" y="167596"/>
                  <a:pt x="798075" y="219605"/>
                  <a:pt x="813214" y="221293"/>
                </a:cubicBezTo>
                <a:lnTo>
                  <a:pt x="827716" y="193292"/>
                </a:lnTo>
                <a:cubicBezTo>
                  <a:pt x="831817" y="208558"/>
                  <a:pt x="835236" y="221281"/>
                  <a:pt x="837970" y="231458"/>
                </a:cubicBezTo>
                <a:lnTo>
                  <a:pt x="837933" y="251365"/>
                </a:lnTo>
                <a:lnTo>
                  <a:pt x="843609" y="252449"/>
                </a:lnTo>
                <a:cubicBezTo>
                  <a:pt x="849908" y="257678"/>
                  <a:pt x="861066" y="271880"/>
                  <a:pt x="877082" y="295059"/>
                </a:cubicBezTo>
                <a:lnTo>
                  <a:pt x="897737" y="289958"/>
                </a:lnTo>
                <a:cubicBezTo>
                  <a:pt x="899104" y="295047"/>
                  <a:pt x="888849" y="256879"/>
                  <a:pt x="866975" y="175458"/>
                </a:cubicBezTo>
                <a:cubicBezTo>
                  <a:pt x="866975" y="175458"/>
                  <a:pt x="872053" y="157924"/>
                  <a:pt x="882210" y="122856"/>
                </a:cubicBezTo>
                <a:cubicBezTo>
                  <a:pt x="920101" y="227455"/>
                  <a:pt x="965122" y="322156"/>
                  <a:pt x="1017272" y="406955"/>
                </a:cubicBezTo>
                <a:cubicBezTo>
                  <a:pt x="1018249" y="374154"/>
                  <a:pt x="1013708" y="348143"/>
                  <a:pt x="1003649" y="328920"/>
                </a:cubicBezTo>
                <a:cubicBezTo>
                  <a:pt x="1028357" y="366231"/>
                  <a:pt x="1049647" y="390820"/>
                  <a:pt x="1067517" y="402686"/>
                </a:cubicBezTo>
                <a:cubicBezTo>
                  <a:pt x="1073965" y="390241"/>
                  <a:pt x="1075820" y="378928"/>
                  <a:pt x="1073084" y="368752"/>
                </a:cubicBezTo>
                <a:cubicBezTo>
                  <a:pt x="1075820" y="378928"/>
                  <a:pt x="1037000" y="279986"/>
                  <a:pt x="956628" y="71919"/>
                </a:cubicBezTo>
                <a:cubicBezTo>
                  <a:pt x="1089638" y="348384"/>
                  <a:pt x="1184466" y="555594"/>
                  <a:pt x="1241106" y="693547"/>
                </a:cubicBezTo>
                <a:cubicBezTo>
                  <a:pt x="1259857" y="726903"/>
                  <a:pt x="1288862" y="798424"/>
                  <a:pt x="1328119" y="908113"/>
                </a:cubicBezTo>
                <a:cubicBezTo>
                  <a:pt x="1367379" y="1017802"/>
                  <a:pt x="1396627" y="1081122"/>
                  <a:pt x="1415867" y="1098078"/>
                </a:cubicBezTo>
                <a:cubicBezTo>
                  <a:pt x="1420946" y="1080544"/>
                  <a:pt x="1415476" y="1060189"/>
                  <a:pt x="1399460" y="1037010"/>
                </a:cubicBezTo>
                <a:cubicBezTo>
                  <a:pt x="1413230" y="1033611"/>
                  <a:pt x="1424950" y="1022576"/>
                  <a:pt x="1434618" y="1003910"/>
                </a:cubicBezTo>
                <a:cubicBezTo>
                  <a:pt x="1435496" y="1025398"/>
                  <a:pt x="1433152" y="1053110"/>
                  <a:pt x="1427585" y="1087045"/>
                </a:cubicBezTo>
                <a:lnTo>
                  <a:pt x="1454393" y="1104843"/>
                </a:lnTo>
                <a:lnTo>
                  <a:pt x="1475048" y="1099742"/>
                </a:lnTo>
                <a:cubicBezTo>
                  <a:pt x="1476904" y="1088431"/>
                  <a:pt x="1474414" y="1070052"/>
                  <a:pt x="1467577" y="1044609"/>
                </a:cubicBezTo>
                <a:cubicBezTo>
                  <a:pt x="1466212" y="1039520"/>
                  <a:pt x="1459130" y="1022275"/>
                  <a:pt x="1446338" y="992876"/>
                </a:cubicBezTo>
                <a:cubicBezTo>
                  <a:pt x="1438133" y="962342"/>
                  <a:pt x="1432665" y="941988"/>
                  <a:pt x="1429931" y="931808"/>
                </a:cubicBezTo>
                <a:cubicBezTo>
                  <a:pt x="1428564" y="926720"/>
                  <a:pt x="1428588" y="913148"/>
                  <a:pt x="1430004" y="891093"/>
                </a:cubicBezTo>
                <a:cubicBezTo>
                  <a:pt x="1431421" y="869037"/>
                  <a:pt x="1430760" y="852919"/>
                  <a:pt x="1428027" y="842741"/>
                </a:cubicBezTo>
                <a:cubicBezTo>
                  <a:pt x="1425292" y="832564"/>
                  <a:pt x="1408837" y="798642"/>
                  <a:pt x="1378661" y="740976"/>
                </a:cubicBezTo>
                <a:cubicBezTo>
                  <a:pt x="1348483" y="683311"/>
                  <a:pt x="1332028" y="649387"/>
                  <a:pt x="1329294" y="639210"/>
                </a:cubicBezTo>
                <a:lnTo>
                  <a:pt x="1327975" y="606977"/>
                </a:lnTo>
                <a:cubicBezTo>
                  <a:pt x="1318406" y="571354"/>
                  <a:pt x="1307907" y="541388"/>
                  <a:pt x="1296480" y="517077"/>
                </a:cubicBezTo>
                <a:cubicBezTo>
                  <a:pt x="1368748" y="640320"/>
                  <a:pt x="1423829" y="754242"/>
                  <a:pt x="1461720" y="858841"/>
                </a:cubicBezTo>
                <a:lnTo>
                  <a:pt x="1475490" y="855441"/>
                </a:lnTo>
                <a:cubicBezTo>
                  <a:pt x="1478712" y="849217"/>
                  <a:pt x="1476905" y="833385"/>
                  <a:pt x="1470070" y="807940"/>
                </a:cubicBezTo>
                <a:cubicBezTo>
                  <a:pt x="1448195" y="726517"/>
                  <a:pt x="1394288" y="598742"/>
                  <a:pt x="1308347" y="424609"/>
                </a:cubicBezTo>
                <a:cubicBezTo>
                  <a:pt x="1387061" y="535407"/>
                  <a:pt x="1460452" y="671939"/>
                  <a:pt x="1528520" y="834204"/>
                </a:cubicBezTo>
                <a:lnTo>
                  <a:pt x="1560133" y="911201"/>
                </a:lnTo>
                <a:lnTo>
                  <a:pt x="1551111" y="884110"/>
                </a:lnTo>
                <a:cubicBezTo>
                  <a:pt x="1547889" y="874392"/>
                  <a:pt x="1546192" y="869215"/>
                  <a:pt x="1546021" y="868579"/>
                </a:cubicBezTo>
                <a:cubicBezTo>
                  <a:pt x="1543287" y="858402"/>
                  <a:pt x="1544703" y="836346"/>
                  <a:pt x="1550271" y="802412"/>
                </a:cubicBezTo>
                <a:cubicBezTo>
                  <a:pt x="1550758" y="786011"/>
                  <a:pt x="1543898" y="774138"/>
                  <a:pt x="1529689" y="766796"/>
                </a:cubicBezTo>
                <a:cubicBezTo>
                  <a:pt x="1515479" y="759451"/>
                  <a:pt x="1507006" y="750690"/>
                  <a:pt x="1504272" y="740513"/>
                </a:cubicBezTo>
                <a:cubicBezTo>
                  <a:pt x="1514429" y="705445"/>
                  <a:pt x="1516773" y="677733"/>
                  <a:pt x="1511305" y="657378"/>
                </a:cubicBezTo>
                <a:cubicBezTo>
                  <a:pt x="1508571" y="647201"/>
                  <a:pt x="1500343" y="630240"/>
                  <a:pt x="1486622" y="606496"/>
                </a:cubicBezTo>
                <a:cubicBezTo>
                  <a:pt x="1472901" y="582752"/>
                  <a:pt x="1464674" y="565791"/>
                  <a:pt x="1461937" y="555612"/>
                </a:cubicBezTo>
                <a:cubicBezTo>
                  <a:pt x="1378440" y="299481"/>
                  <a:pt x="1319114" y="124204"/>
                  <a:pt x="1283956" y="29783"/>
                </a:cubicBezTo>
                <a:cubicBezTo>
                  <a:pt x="1349485" y="73291"/>
                  <a:pt x="1382250" y="95045"/>
                  <a:pt x="1382250" y="95045"/>
                </a:cubicBezTo>
                <a:cubicBezTo>
                  <a:pt x="1429322" y="197379"/>
                  <a:pt x="1460426" y="249388"/>
                  <a:pt x="1475565" y="251076"/>
                </a:cubicBezTo>
                <a:lnTo>
                  <a:pt x="1490067" y="223075"/>
                </a:lnTo>
                <a:cubicBezTo>
                  <a:pt x="1494168" y="238341"/>
                  <a:pt x="1497587" y="251064"/>
                  <a:pt x="1500321" y="261241"/>
                </a:cubicBezTo>
                <a:lnTo>
                  <a:pt x="1500284" y="281148"/>
                </a:lnTo>
                <a:lnTo>
                  <a:pt x="1505960" y="282232"/>
                </a:lnTo>
                <a:cubicBezTo>
                  <a:pt x="1512259" y="287461"/>
                  <a:pt x="1523417" y="301663"/>
                  <a:pt x="1539433" y="324842"/>
                </a:cubicBezTo>
                <a:lnTo>
                  <a:pt x="1560088" y="319741"/>
                </a:lnTo>
                <a:cubicBezTo>
                  <a:pt x="1561455" y="324830"/>
                  <a:pt x="1551200" y="286662"/>
                  <a:pt x="1529326" y="205241"/>
                </a:cubicBezTo>
                <a:cubicBezTo>
                  <a:pt x="1529326" y="205241"/>
                  <a:pt x="1534404" y="187707"/>
                  <a:pt x="1544561" y="152639"/>
                </a:cubicBezTo>
                <a:cubicBezTo>
                  <a:pt x="1582452" y="257238"/>
                  <a:pt x="1627473" y="351939"/>
                  <a:pt x="1679623" y="436738"/>
                </a:cubicBezTo>
                <a:cubicBezTo>
                  <a:pt x="1680600" y="403937"/>
                  <a:pt x="1676059" y="377926"/>
                  <a:pt x="1666000" y="358703"/>
                </a:cubicBezTo>
                <a:cubicBezTo>
                  <a:pt x="1690708" y="396014"/>
                  <a:pt x="1711998" y="420603"/>
                  <a:pt x="1729868" y="432469"/>
                </a:cubicBezTo>
                <a:cubicBezTo>
                  <a:pt x="1736316" y="420024"/>
                  <a:pt x="1738171" y="408711"/>
                  <a:pt x="1735435" y="398535"/>
                </a:cubicBezTo>
                <a:cubicBezTo>
                  <a:pt x="1738171" y="408711"/>
                  <a:pt x="1699351" y="309769"/>
                  <a:pt x="1618979" y="101702"/>
                </a:cubicBezTo>
                <a:cubicBezTo>
                  <a:pt x="1751989" y="378167"/>
                  <a:pt x="1846817" y="585377"/>
                  <a:pt x="1903457" y="723330"/>
                </a:cubicBezTo>
                <a:cubicBezTo>
                  <a:pt x="1922208" y="756686"/>
                  <a:pt x="1951213" y="828207"/>
                  <a:pt x="1990470" y="937896"/>
                </a:cubicBezTo>
                <a:cubicBezTo>
                  <a:pt x="2029730" y="1047585"/>
                  <a:pt x="2058978" y="1110905"/>
                  <a:pt x="2078218" y="1127861"/>
                </a:cubicBezTo>
                <a:cubicBezTo>
                  <a:pt x="2083297" y="1110327"/>
                  <a:pt x="2077827" y="1089972"/>
                  <a:pt x="2061811" y="1066793"/>
                </a:cubicBezTo>
                <a:cubicBezTo>
                  <a:pt x="2075581" y="1063394"/>
                  <a:pt x="2087301" y="1052359"/>
                  <a:pt x="2096969" y="1033693"/>
                </a:cubicBezTo>
                <a:cubicBezTo>
                  <a:pt x="2097847" y="1055181"/>
                  <a:pt x="2095503" y="1082893"/>
                  <a:pt x="2089936" y="1116828"/>
                </a:cubicBezTo>
                <a:lnTo>
                  <a:pt x="2116744" y="1134626"/>
                </a:lnTo>
                <a:lnTo>
                  <a:pt x="2137399" y="1129525"/>
                </a:lnTo>
                <a:cubicBezTo>
                  <a:pt x="2139255" y="1118214"/>
                  <a:pt x="2136765" y="1099835"/>
                  <a:pt x="2129928" y="1074392"/>
                </a:cubicBezTo>
                <a:cubicBezTo>
                  <a:pt x="2128563" y="1069303"/>
                  <a:pt x="2121481" y="1052058"/>
                  <a:pt x="2108689" y="1022659"/>
                </a:cubicBezTo>
                <a:cubicBezTo>
                  <a:pt x="2100484" y="992125"/>
                  <a:pt x="2095016" y="971771"/>
                  <a:pt x="2092282" y="961591"/>
                </a:cubicBezTo>
                <a:cubicBezTo>
                  <a:pt x="2090915" y="956503"/>
                  <a:pt x="2090939" y="942931"/>
                  <a:pt x="2092355" y="920876"/>
                </a:cubicBezTo>
                <a:cubicBezTo>
                  <a:pt x="2093772" y="898820"/>
                  <a:pt x="2093111" y="882702"/>
                  <a:pt x="2090378" y="872524"/>
                </a:cubicBezTo>
                <a:cubicBezTo>
                  <a:pt x="2087643" y="862347"/>
                  <a:pt x="2071188" y="828425"/>
                  <a:pt x="2041012" y="770759"/>
                </a:cubicBezTo>
                <a:cubicBezTo>
                  <a:pt x="2010834" y="713094"/>
                  <a:pt x="1994379" y="679170"/>
                  <a:pt x="1991645" y="668993"/>
                </a:cubicBezTo>
                <a:lnTo>
                  <a:pt x="1990326" y="636760"/>
                </a:lnTo>
                <a:cubicBezTo>
                  <a:pt x="1980757" y="601137"/>
                  <a:pt x="1970258" y="571171"/>
                  <a:pt x="1958831" y="546860"/>
                </a:cubicBezTo>
                <a:cubicBezTo>
                  <a:pt x="2031099" y="670103"/>
                  <a:pt x="2086180" y="784025"/>
                  <a:pt x="2124071" y="888624"/>
                </a:cubicBezTo>
                <a:lnTo>
                  <a:pt x="2137841" y="885224"/>
                </a:lnTo>
                <a:cubicBezTo>
                  <a:pt x="2141063" y="879000"/>
                  <a:pt x="2139256" y="863168"/>
                  <a:pt x="2132421" y="837723"/>
                </a:cubicBezTo>
                <a:cubicBezTo>
                  <a:pt x="2110546" y="756300"/>
                  <a:pt x="2056639" y="628525"/>
                  <a:pt x="1970698" y="454392"/>
                </a:cubicBezTo>
                <a:cubicBezTo>
                  <a:pt x="2049412" y="565190"/>
                  <a:pt x="2122803" y="701722"/>
                  <a:pt x="2190871" y="863987"/>
                </a:cubicBezTo>
                <a:lnTo>
                  <a:pt x="2199398" y="884756"/>
                </a:lnTo>
                <a:lnTo>
                  <a:pt x="2199183" y="884111"/>
                </a:lnTo>
                <a:cubicBezTo>
                  <a:pt x="2195961" y="874392"/>
                  <a:pt x="2194264" y="869215"/>
                  <a:pt x="2194093" y="868579"/>
                </a:cubicBezTo>
                <a:cubicBezTo>
                  <a:pt x="2191359" y="858402"/>
                  <a:pt x="2192775" y="836346"/>
                  <a:pt x="2198343" y="802412"/>
                </a:cubicBezTo>
                <a:cubicBezTo>
                  <a:pt x="2198830" y="786011"/>
                  <a:pt x="2191970" y="774138"/>
                  <a:pt x="2177761" y="766796"/>
                </a:cubicBezTo>
                <a:cubicBezTo>
                  <a:pt x="2163551" y="759451"/>
                  <a:pt x="2155078" y="750690"/>
                  <a:pt x="2152344" y="740513"/>
                </a:cubicBezTo>
                <a:cubicBezTo>
                  <a:pt x="2162501" y="705445"/>
                  <a:pt x="2164845" y="677733"/>
                  <a:pt x="2159377" y="657378"/>
                </a:cubicBezTo>
                <a:cubicBezTo>
                  <a:pt x="2156643" y="647201"/>
                  <a:pt x="2148415" y="630240"/>
                  <a:pt x="2134694" y="606496"/>
                </a:cubicBezTo>
                <a:cubicBezTo>
                  <a:pt x="2120973" y="582752"/>
                  <a:pt x="2112746" y="565791"/>
                  <a:pt x="2110009" y="555612"/>
                </a:cubicBezTo>
                <a:cubicBezTo>
                  <a:pt x="2026512" y="299481"/>
                  <a:pt x="1967186" y="124204"/>
                  <a:pt x="1932028" y="29783"/>
                </a:cubicBezTo>
                <a:cubicBezTo>
                  <a:pt x="1997557" y="73291"/>
                  <a:pt x="2030322" y="95045"/>
                  <a:pt x="2030322" y="95045"/>
                </a:cubicBezTo>
                <a:cubicBezTo>
                  <a:pt x="2077394" y="197379"/>
                  <a:pt x="2108498" y="249388"/>
                  <a:pt x="2123637" y="251076"/>
                </a:cubicBezTo>
                <a:lnTo>
                  <a:pt x="2138139" y="223075"/>
                </a:lnTo>
                <a:cubicBezTo>
                  <a:pt x="2142240" y="238341"/>
                  <a:pt x="2145659" y="251064"/>
                  <a:pt x="2148393" y="261241"/>
                </a:cubicBezTo>
                <a:lnTo>
                  <a:pt x="2148356" y="281148"/>
                </a:lnTo>
                <a:lnTo>
                  <a:pt x="2154032" y="282232"/>
                </a:lnTo>
                <a:cubicBezTo>
                  <a:pt x="2160331" y="287461"/>
                  <a:pt x="2171489" y="301663"/>
                  <a:pt x="2187505" y="324842"/>
                </a:cubicBezTo>
                <a:lnTo>
                  <a:pt x="2208160" y="319741"/>
                </a:lnTo>
                <a:cubicBezTo>
                  <a:pt x="2209527" y="324830"/>
                  <a:pt x="2199272" y="286662"/>
                  <a:pt x="2177398" y="205241"/>
                </a:cubicBezTo>
                <a:cubicBezTo>
                  <a:pt x="2177398" y="205241"/>
                  <a:pt x="2182476" y="187707"/>
                  <a:pt x="2192633" y="152639"/>
                </a:cubicBezTo>
                <a:cubicBezTo>
                  <a:pt x="2230524" y="257238"/>
                  <a:pt x="2275545" y="351939"/>
                  <a:pt x="2327695" y="436738"/>
                </a:cubicBezTo>
                <a:cubicBezTo>
                  <a:pt x="2328672" y="403937"/>
                  <a:pt x="2324131" y="377926"/>
                  <a:pt x="2314072" y="358703"/>
                </a:cubicBezTo>
                <a:cubicBezTo>
                  <a:pt x="2338780" y="396014"/>
                  <a:pt x="2360070" y="420603"/>
                  <a:pt x="2377940" y="432469"/>
                </a:cubicBezTo>
                <a:cubicBezTo>
                  <a:pt x="2384388" y="420024"/>
                  <a:pt x="2386243" y="408711"/>
                  <a:pt x="2383507" y="398535"/>
                </a:cubicBezTo>
                <a:cubicBezTo>
                  <a:pt x="2386243" y="408711"/>
                  <a:pt x="2347423" y="309769"/>
                  <a:pt x="2267051" y="101702"/>
                </a:cubicBezTo>
                <a:cubicBezTo>
                  <a:pt x="2366809" y="309051"/>
                  <a:pt x="2445089" y="477444"/>
                  <a:pt x="2501889" y="606880"/>
                </a:cubicBezTo>
                <a:lnTo>
                  <a:pt x="2533704" y="681514"/>
                </a:lnTo>
                <a:lnTo>
                  <a:pt x="2546860" y="681443"/>
                </a:lnTo>
                <a:cubicBezTo>
                  <a:pt x="2560876" y="683291"/>
                  <a:pt x="2578255" y="687599"/>
                  <a:pt x="2583301" y="686247"/>
                </a:cubicBezTo>
                <a:lnTo>
                  <a:pt x="2583309" y="679900"/>
                </a:lnTo>
                <a:lnTo>
                  <a:pt x="2558013" y="658645"/>
                </a:lnTo>
                <a:cubicBezTo>
                  <a:pt x="2549199" y="648612"/>
                  <a:pt x="2543425" y="638506"/>
                  <a:pt x="2540691" y="628328"/>
                </a:cubicBezTo>
                <a:cubicBezTo>
                  <a:pt x="2537957" y="618150"/>
                  <a:pt x="2539348" y="609666"/>
                  <a:pt x="2544867" y="602878"/>
                </a:cubicBezTo>
                <a:lnTo>
                  <a:pt x="2548586" y="594339"/>
                </a:lnTo>
                <a:lnTo>
                  <a:pt x="2575081" y="640184"/>
                </a:lnTo>
                <a:lnTo>
                  <a:pt x="2579854" y="652661"/>
                </a:lnTo>
                <a:lnTo>
                  <a:pt x="2599530" y="652202"/>
                </a:lnTo>
                <a:cubicBezTo>
                  <a:pt x="2621708" y="663069"/>
                  <a:pt x="2635998" y="701263"/>
                  <a:pt x="2652817" y="703480"/>
                </a:cubicBezTo>
                <a:lnTo>
                  <a:pt x="2654215" y="702276"/>
                </a:lnTo>
                <a:lnTo>
                  <a:pt x="2654109" y="702068"/>
                </a:lnTo>
                <a:cubicBezTo>
                  <a:pt x="2645881" y="685107"/>
                  <a:pt x="2641084" y="674082"/>
                  <a:pt x="2639717" y="668993"/>
                </a:cubicBezTo>
                <a:lnTo>
                  <a:pt x="2638398" y="636760"/>
                </a:lnTo>
                <a:lnTo>
                  <a:pt x="2630769" y="614984"/>
                </a:lnTo>
                <a:lnTo>
                  <a:pt x="2628162" y="611471"/>
                </a:lnTo>
                <a:cubicBezTo>
                  <a:pt x="2619194" y="598185"/>
                  <a:pt x="2618144" y="591743"/>
                  <a:pt x="2621456" y="589595"/>
                </a:cubicBezTo>
                <a:lnTo>
                  <a:pt x="2621906" y="589685"/>
                </a:lnTo>
                <a:lnTo>
                  <a:pt x="2606903" y="546860"/>
                </a:lnTo>
                <a:lnTo>
                  <a:pt x="2630859" y="591474"/>
                </a:lnTo>
                <a:lnTo>
                  <a:pt x="2640920" y="593484"/>
                </a:lnTo>
                <a:cubicBezTo>
                  <a:pt x="2657878" y="601267"/>
                  <a:pt x="2678059" y="616031"/>
                  <a:pt x="2673013" y="617383"/>
                </a:cubicBezTo>
                <a:cubicBezTo>
                  <a:pt x="2688150" y="613328"/>
                  <a:pt x="2667340" y="588647"/>
                  <a:pt x="2667816" y="569609"/>
                </a:cubicBezTo>
                <a:lnTo>
                  <a:pt x="2671256" y="563863"/>
                </a:lnTo>
                <a:lnTo>
                  <a:pt x="2618770" y="454392"/>
                </a:lnTo>
                <a:lnTo>
                  <a:pt x="2679600" y="553304"/>
                </a:lnTo>
                <a:lnTo>
                  <a:pt x="2690157" y="552696"/>
                </a:lnTo>
                <a:cubicBezTo>
                  <a:pt x="2707711" y="557658"/>
                  <a:pt x="2734409" y="574038"/>
                  <a:pt x="2720116" y="550972"/>
                </a:cubicBezTo>
                <a:cubicBezTo>
                  <a:pt x="2703300" y="528582"/>
                  <a:pt x="2717875" y="542607"/>
                  <a:pt x="2735818" y="528835"/>
                </a:cubicBezTo>
                <a:cubicBezTo>
                  <a:pt x="2735818" y="528835"/>
                  <a:pt x="2736943" y="492673"/>
                  <a:pt x="2739185" y="501037"/>
                </a:cubicBezTo>
                <a:cubicBezTo>
                  <a:pt x="2736943" y="492673"/>
                  <a:pt x="2736943" y="492673"/>
                  <a:pt x="2736943" y="492673"/>
                </a:cubicBezTo>
                <a:cubicBezTo>
                  <a:pt x="2785162" y="470788"/>
                  <a:pt x="2734703" y="484308"/>
                  <a:pt x="2740312" y="464875"/>
                </a:cubicBezTo>
                <a:cubicBezTo>
                  <a:pt x="2750403" y="462171"/>
                  <a:pt x="2764978" y="476196"/>
                  <a:pt x="2780679" y="454059"/>
                </a:cubicBezTo>
                <a:cubicBezTo>
                  <a:pt x="2790771" y="451354"/>
                  <a:pt x="2768346" y="448398"/>
                  <a:pt x="2776197" y="437329"/>
                </a:cubicBezTo>
                <a:cubicBezTo>
                  <a:pt x="2778438" y="445694"/>
                  <a:pt x="2796381" y="431921"/>
                  <a:pt x="2796381" y="431921"/>
                </a:cubicBezTo>
                <a:cubicBezTo>
                  <a:pt x="2818805" y="434877"/>
                  <a:pt x="2837863" y="465631"/>
                  <a:pt x="2842344" y="482361"/>
                </a:cubicBezTo>
                <a:cubicBezTo>
                  <a:pt x="2854677" y="488021"/>
                  <a:pt x="2877103" y="490978"/>
                  <a:pt x="2891677" y="505002"/>
                </a:cubicBezTo>
                <a:cubicBezTo>
                  <a:pt x="2920826" y="533052"/>
                  <a:pt x="2944365" y="580535"/>
                  <a:pt x="2967904" y="628018"/>
                </a:cubicBezTo>
                <a:cubicBezTo>
                  <a:pt x="2981352" y="678205"/>
                  <a:pt x="3004891" y="725688"/>
                  <a:pt x="3026190" y="764806"/>
                </a:cubicBezTo>
                <a:cubicBezTo>
                  <a:pt x="3105772" y="940713"/>
                  <a:pt x="3183114" y="1108256"/>
                  <a:pt x="3266066" y="1256365"/>
                </a:cubicBezTo>
                <a:cubicBezTo>
                  <a:pt x="3357983" y="1437932"/>
                  <a:pt x="3452140" y="1627865"/>
                  <a:pt x="3541815" y="1801067"/>
                </a:cubicBezTo>
                <a:cubicBezTo>
                  <a:pt x="3548539" y="1826160"/>
                  <a:pt x="3541815" y="1801067"/>
                  <a:pt x="3550780" y="1834524"/>
                </a:cubicBezTo>
                <a:cubicBezTo>
                  <a:pt x="3574319" y="1882008"/>
                  <a:pt x="3560872" y="1831821"/>
                  <a:pt x="3556389" y="1815092"/>
                </a:cubicBezTo>
                <a:cubicBezTo>
                  <a:pt x="3507070" y="1711762"/>
                  <a:pt x="3438692" y="1577677"/>
                  <a:pt x="3398337" y="1507805"/>
                </a:cubicBezTo>
                <a:cubicBezTo>
                  <a:pt x="3329961" y="1373720"/>
                  <a:pt x="3280641" y="1270390"/>
                  <a:pt x="3229079" y="1158695"/>
                </a:cubicBezTo>
                <a:cubicBezTo>
                  <a:pt x="3179759" y="1055365"/>
                  <a:pt x="3125957" y="935305"/>
                  <a:pt x="3059821" y="809585"/>
                </a:cubicBezTo>
                <a:cubicBezTo>
                  <a:pt x="3027316" y="728644"/>
                  <a:pt x="2975755" y="616949"/>
                  <a:pt x="2935400" y="547077"/>
                </a:cubicBezTo>
                <a:cubicBezTo>
                  <a:pt x="2918585" y="524688"/>
                  <a:pt x="2870379" y="465884"/>
                  <a:pt x="2895045" y="477204"/>
                </a:cubicBezTo>
                <a:cubicBezTo>
                  <a:pt x="2919711" y="488526"/>
                  <a:pt x="2888322" y="452111"/>
                  <a:pt x="2890563" y="460476"/>
                </a:cubicBezTo>
                <a:cubicBezTo>
                  <a:pt x="2875989" y="446451"/>
                  <a:pt x="2832265" y="404376"/>
                  <a:pt x="2830024" y="396012"/>
                </a:cubicBezTo>
                <a:cubicBezTo>
                  <a:pt x="2835633" y="376579"/>
                  <a:pt x="2852449" y="398968"/>
                  <a:pt x="2858059" y="379535"/>
                </a:cubicBezTo>
                <a:cubicBezTo>
                  <a:pt x="2868150" y="376830"/>
                  <a:pt x="2843484" y="365510"/>
                  <a:pt x="2853576" y="362806"/>
                </a:cubicBezTo>
                <a:cubicBezTo>
                  <a:pt x="2861426" y="351737"/>
                  <a:pt x="2858059" y="379535"/>
                  <a:pt x="2876000" y="365762"/>
                </a:cubicBezTo>
                <a:cubicBezTo>
                  <a:pt x="2876000" y="365762"/>
                  <a:pt x="2873759" y="357397"/>
                  <a:pt x="2873759" y="357397"/>
                </a:cubicBezTo>
                <a:cubicBezTo>
                  <a:pt x="2873759" y="357397"/>
                  <a:pt x="2873759" y="357397"/>
                  <a:pt x="2893943" y="351989"/>
                </a:cubicBezTo>
                <a:cubicBezTo>
                  <a:pt x="2951125" y="363562"/>
                  <a:pt x="2893943" y="351989"/>
                  <a:pt x="2897310" y="324191"/>
                </a:cubicBezTo>
                <a:cubicBezTo>
                  <a:pt x="2897310" y="324191"/>
                  <a:pt x="2919736" y="327147"/>
                  <a:pt x="2919736" y="327147"/>
                </a:cubicBezTo>
                <a:cubicBezTo>
                  <a:pt x="2929828" y="324444"/>
                  <a:pt x="2935436" y="305011"/>
                  <a:pt x="2933195" y="296646"/>
                </a:cubicBezTo>
                <a:cubicBezTo>
                  <a:pt x="2941046" y="285577"/>
                  <a:pt x="2951138" y="282874"/>
                  <a:pt x="2951138" y="282874"/>
                </a:cubicBezTo>
                <a:cubicBezTo>
                  <a:pt x="2958988" y="271805"/>
                  <a:pt x="2966840" y="260736"/>
                  <a:pt x="2974690" y="249668"/>
                </a:cubicBezTo>
                <a:cubicBezTo>
                  <a:pt x="2974690" y="249668"/>
                  <a:pt x="2989264" y="263692"/>
                  <a:pt x="2989264" y="263692"/>
                </a:cubicBezTo>
                <a:cubicBezTo>
                  <a:pt x="3007207" y="249920"/>
                  <a:pt x="2994873" y="244260"/>
                  <a:pt x="3012816" y="230487"/>
                </a:cubicBezTo>
                <a:cubicBezTo>
                  <a:pt x="3020666" y="219419"/>
                  <a:pt x="3030758" y="216714"/>
                  <a:pt x="3032999" y="225078"/>
                </a:cubicBezTo>
                <a:cubicBezTo>
                  <a:pt x="3030758" y="216714"/>
                  <a:pt x="3030758" y="216714"/>
                  <a:pt x="3028517" y="208350"/>
                </a:cubicBezTo>
                <a:cubicBezTo>
                  <a:pt x="3001610" y="188664"/>
                  <a:pt x="3061034" y="208601"/>
                  <a:pt x="3061034" y="208601"/>
                </a:cubicBezTo>
                <a:cubicBezTo>
                  <a:pt x="3071125" y="205898"/>
                  <a:pt x="3062160" y="172439"/>
                  <a:pt x="3064402" y="180804"/>
                </a:cubicBezTo>
                <a:cubicBezTo>
                  <a:pt x="3062160" y="172439"/>
                  <a:pt x="3072252" y="169736"/>
                  <a:pt x="3082344" y="167031"/>
                </a:cubicBezTo>
                <a:cubicBezTo>
                  <a:pt x="3082344" y="167031"/>
                  <a:pt x="3090195" y="155962"/>
                  <a:pt x="3090195" y="155962"/>
                </a:cubicBezTo>
                <a:cubicBezTo>
                  <a:pt x="3098045" y="144894"/>
                  <a:pt x="3090195" y="155962"/>
                  <a:pt x="3112619" y="158920"/>
                </a:cubicBezTo>
                <a:cubicBezTo>
                  <a:pt x="3122711" y="156215"/>
                  <a:pt x="3130562" y="145146"/>
                  <a:pt x="3130562" y="145146"/>
                </a:cubicBezTo>
                <a:cubicBezTo>
                  <a:pt x="3130562" y="145146"/>
                  <a:pt x="3163079" y="145399"/>
                  <a:pt x="3163079" y="145399"/>
                </a:cubicBezTo>
                <a:cubicBezTo>
                  <a:pt x="3175411" y="151060"/>
                  <a:pt x="3179894" y="167788"/>
                  <a:pt x="3179894" y="167788"/>
                </a:cubicBezTo>
                <a:cubicBezTo>
                  <a:pt x="3182136" y="176153"/>
                  <a:pt x="3223617" y="209863"/>
                  <a:pt x="3225859" y="218227"/>
                </a:cubicBezTo>
                <a:cubicBezTo>
                  <a:pt x="3225859" y="218227"/>
                  <a:pt x="3204549" y="259798"/>
                  <a:pt x="3212399" y="248729"/>
                </a:cubicBezTo>
                <a:cubicBezTo>
                  <a:pt x="3204549" y="259798"/>
                  <a:pt x="3189974" y="245773"/>
                  <a:pt x="3192215" y="254137"/>
                </a:cubicBezTo>
                <a:cubicBezTo>
                  <a:pt x="3182123" y="256842"/>
                  <a:pt x="3184364" y="265206"/>
                  <a:pt x="3186606" y="273571"/>
                </a:cubicBezTo>
                <a:cubicBezTo>
                  <a:pt x="3186606" y="273571"/>
                  <a:pt x="3166422" y="278979"/>
                  <a:pt x="3164181" y="270614"/>
                </a:cubicBezTo>
                <a:cubicBezTo>
                  <a:pt x="3166422" y="278979"/>
                  <a:pt x="3212386" y="329418"/>
                  <a:pt x="3204536" y="340486"/>
                </a:cubicBezTo>
                <a:cubicBezTo>
                  <a:pt x="3196686" y="351555"/>
                  <a:pt x="3140630" y="303820"/>
                  <a:pt x="3140630" y="303820"/>
                </a:cubicBezTo>
                <a:cubicBezTo>
                  <a:pt x="3136147" y="287091"/>
                  <a:pt x="3120445" y="309228"/>
                  <a:pt x="3140630" y="303820"/>
                </a:cubicBezTo>
                <a:cubicBezTo>
                  <a:pt x="3161927" y="342938"/>
                  <a:pt x="3142870" y="312184"/>
                  <a:pt x="3161927" y="342938"/>
                </a:cubicBezTo>
                <a:cubicBezTo>
                  <a:pt x="3168651" y="368032"/>
                  <a:pt x="3185467" y="390422"/>
                  <a:pt x="3168651" y="368032"/>
                </a:cubicBezTo>
                <a:cubicBezTo>
                  <a:pt x="3122687" y="317592"/>
                  <a:pt x="3165283" y="395830"/>
                  <a:pt x="3167524" y="404194"/>
                </a:cubicBezTo>
                <a:cubicBezTo>
                  <a:pt x="3164720" y="413911"/>
                  <a:pt x="3155470" y="409665"/>
                  <a:pt x="3149023" y="405789"/>
                </a:cubicBezTo>
                <a:lnTo>
                  <a:pt x="3143281" y="402435"/>
                </a:lnTo>
                <a:lnTo>
                  <a:pt x="3138040" y="393183"/>
                </a:lnTo>
                <a:cubicBezTo>
                  <a:pt x="3129897" y="372253"/>
                  <a:pt x="3123804" y="341947"/>
                  <a:pt x="3106985" y="339730"/>
                </a:cubicBezTo>
                <a:cubicBezTo>
                  <a:pt x="3086802" y="345138"/>
                  <a:pt x="3126042" y="370484"/>
                  <a:pt x="3128284" y="378848"/>
                </a:cubicBezTo>
                <a:cubicBezTo>
                  <a:pt x="3120433" y="389917"/>
                  <a:pt x="3103618" y="367528"/>
                  <a:pt x="3103618" y="367528"/>
                </a:cubicBezTo>
                <a:cubicBezTo>
                  <a:pt x="3105859" y="375892"/>
                  <a:pt x="3102491" y="403690"/>
                  <a:pt x="3102491" y="403690"/>
                </a:cubicBezTo>
                <a:cubicBezTo>
                  <a:pt x="3094641" y="414758"/>
                  <a:pt x="3106973" y="420419"/>
                  <a:pt x="3106973" y="420419"/>
                </a:cubicBezTo>
                <a:cubicBezTo>
                  <a:pt x="3109215" y="428783"/>
                  <a:pt x="3099122" y="431487"/>
                  <a:pt x="3101364" y="439852"/>
                </a:cubicBezTo>
                <a:cubicBezTo>
                  <a:pt x="3105847" y="456580"/>
                  <a:pt x="3112571" y="481675"/>
                  <a:pt x="3117053" y="498403"/>
                </a:cubicBezTo>
                <a:cubicBezTo>
                  <a:pt x="3145075" y="562615"/>
                  <a:pt x="3198877" y="682675"/>
                  <a:pt x="3222417" y="730158"/>
                </a:cubicBezTo>
                <a:cubicBezTo>
                  <a:pt x="3239232" y="752547"/>
                  <a:pt x="3300885" y="861538"/>
                  <a:pt x="3268381" y="780597"/>
                </a:cubicBezTo>
                <a:cubicBezTo>
                  <a:pt x="3235876" y="699656"/>
                  <a:pt x="3261658" y="755504"/>
                  <a:pt x="3278472" y="777893"/>
                </a:cubicBezTo>
                <a:cubicBezTo>
                  <a:pt x="3330034" y="889588"/>
                  <a:pt x="3360297" y="962164"/>
                  <a:pt x="3409618" y="1065495"/>
                </a:cubicBezTo>
                <a:cubicBezTo>
                  <a:pt x="3424192" y="1079520"/>
                  <a:pt x="3452214" y="1143731"/>
                  <a:pt x="3438766" y="1093544"/>
                </a:cubicBezTo>
                <a:cubicBezTo>
                  <a:pt x="3432042" y="1068451"/>
                  <a:pt x="3432042" y="1068451"/>
                  <a:pt x="3446617" y="1082476"/>
                </a:cubicBezTo>
                <a:cubicBezTo>
                  <a:pt x="3467915" y="1121594"/>
                  <a:pt x="3479121" y="1163417"/>
                  <a:pt x="3498178" y="1194171"/>
                </a:cubicBezTo>
                <a:cubicBezTo>
                  <a:pt x="3498178" y="1194171"/>
                  <a:pt x="3536292" y="1255678"/>
                  <a:pt x="3525086" y="1213856"/>
                </a:cubicBezTo>
                <a:cubicBezTo>
                  <a:pt x="3513879" y="1172033"/>
                  <a:pt x="3475765" y="1110525"/>
                  <a:pt x="3454467" y="1071407"/>
                </a:cubicBezTo>
                <a:cubicBezTo>
                  <a:pt x="3442134" y="1065747"/>
                  <a:pt x="3420836" y="1026628"/>
                  <a:pt x="3428686" y="1015559"/>
                </a:cubicBezTo>
                <a:cubicBezTo>
                  <a:pt x="3428686" y="1015559"/>
                  <a:pt x="3447744" y="1046314"/>
                  <a:pt x="3449985" y="1054679"/>
                </a:cubicBezTo>
                <a:cubicBezTo>
                  <a:pt x="3464559" y="1068703"/>
                  <a:pt x="3469041" y="1085432"/>
                  <a:pt x="3483616" y="1099458"/>
                </a:cubicBezTo>
                <a:cubicBezTo>
                  <a:pt x="3478007" y="1118891"/>
                  <a:pt x="3493708" y="1096753"/>
                  <a:pt x="3483616" y="1099458"/>
                </a:cubicBezTo>
                <a:cubicBezTo>
                  <a:pt x="3451111" y="1018517"/>
                  <a:pt x="3412998" y="957008"/>
                  <a:pt x="3382735" y="884431"/>
                </a:cubicBezTo>
                <a:cubicBezTo>
                  <a:pt x="3416366" y="929210"/>
                  <a:pt x="3433181" y="951600"/>
                  <a:pt x="3458962" y="1007448"/>
                </a:cubicBezTo>
                <a:cubicBezTo>
                  <a:pt x="3474651" y="1065999"/>
                  <a:pt x="3557602" y="1214109"/>
                  <a:pt x="3595716" y="1275616"/>
                </a:cubicBezTo>
                <a:cubicBezTo>
                  <a:pt x="3600198" y="1292346"/>
                  <a:pt x="3623738" y="1339828"/>
                  <a:pt x="3614773" y="1306370"/>
                </a:cubicBezTo>
                <a:cubicBezTo>
                  <a:pt x="3605808" y="1272913"/>
                  <a:pt x="3553120" y="1197380"/>
                  <a:pt x="3546396" y="1172286"/>
                </a:cubicBezTo>
                <a:cubicBezTo>
                  <a:pt x="3544155" y="1163921"/>
                  <a:pt x="3556488" y="1169582"/>
                  <a:pt x="3554246" y="1161217"/>
                </a:cubicBezTo>
                <a:cubicBezTo>
                  <a:pt x="3543040" y="1119395"/>
                  <a:pt x="3503800" y="1094049"/>
                  <a:pt x="3504927" y="1057886"/>
                </a:cubicBezTo>
                <a:cubicBezTo>
                  <a:pt x="3504927" y="1057886"/>
                  <a:pt x="3517260" y="1063547"/>
                  <a:pt x="3517260" y="1063547"/>
                </a:cubicBezTo>
                <a:cubicBezTo>
                  <a:pt x="3537443" y="1058139"/>
                  <a:pt x="3510536" y="1038453"/>
                  <a:pt x="3520627" y="1035750"/>
                </a:cubicBezTo>
                <a:cubicBezTo>
                  <a:pt x="3532960" y="1041410"/>
                  <a:pt x="3568833" y="1094554"/>
                  <a:pt x="3585649" y="1116942"/>
                </a:cubicBezTo>
                <a:cubicBezTo>
                  <a:pt x="3626004" y="1186815"/>
                  <a:pt x="3639451" y="1237002"/>
                  <a:pt x="3679806" y="1306874"/>
                </a:cubicBezTo>
                <a:cubicBezTo>
                  <a:pt x="3698863" y="1337628"/>
                  <a:pt x="3724643" y="1393476"/>
                  <a:pt x="3736977" y="1399137"/>
                </a:cubicBezTo>
                <a:cubicBezTo>
                  <a:pt x="3739218" y="1407501"/>
                  <a:pt x="3749310" y="1404797"/>
                  <a:pt x="3759402" y="1402093"/>
                </a:cubicBezTo>
                <a:cubicBezTo>
                  <a:pt x="3778459" y="1432847"/>
                  <a:pt x="3787424" y="1466304"/>
                  <a:pt x="3796388" y="1499763"/>
                </a:cubicBezTo>
                <a:cubicBezTo>
                  <a:pt x="3907362" y="1712085"/>
                  <a:pt x="4018336" y="1924406"/>
                  <a:pt x="4121458" y="2147795"/>
                </a:cubicBezTo>
                <a:cubicBezTo>
                  <a:pt x="4147239" y="2203643"/>
                  <a:pt x="4121458" y="2147795"/>
                  <a:pt x="4116975" y="2131066"/>
                </a:cubicBezTo>
                <a:cubicBezTo>
                  <a:pt x="4021703" y="1896609"/>
                  <a:pt x="3917454" y="1709380"/>
                  <a:pt x="3808722" y="1505423"/>
                </a:cubicBezTo>
                <a:cubicBezTo>
                  <a:pt x="3801998" y="1480329"/>
                  <a:pt x="3788551" y="1430142"/>
                  <a:pt x="3809848" y="1469261"/>
                </a:cubicBezTo>
                <a:cubicBezTo>
                  <a:pt x="3850204" y="1539133"/>
                  <a:pt x="3891673" y="1653533"/>
                  <a:pt x="3925305" y="1698312"/>
                </a:cubicBezTo>
                <a:cubicBezTo>
                  <a:pt x="3925305" y="1698312"/>
                  <a:pt x="3937638" y="1703972"/>
                  <a:pt x="3949971" y="1709632"/>
                </a:cubicBezTo>
                <a:cubicBezTo>
                  <a:pt x="3954454" y="1726361"/>
                  <a:pt x="3961177" y="1751455"/>
                  <a:pt x="3967901" y="1776548"/>
                </a:cubicBezTo>
                <a:cubicBezTo>
                  <a:pt x="4029554" y="1885539"/>
                  <a:pt x="4085598" y="2013963"/>
                  <a:pt x="4145010" y="2114590"/>
                </a:cubicBezTo>
                <a:cubicBezTo>
                  <a:pt x="4149493" y="2131318"/>
                  <a:pt x="4175273" y="2187166"/>
                  <a:pt x="4161826" y="2136979"/>
                </a:cubicBezTo>
                <a:cubicBezTo>
                  <a:pt x="4096817" y="1975098"/>
                  <a:pt x="4011624" y="1818623"/>
                  <a:pt x="3941005" y="1676174"/>
                </a:cubicBezTo>
                <a:cubicBezTo>
                  <a:pt x="3915225" y="1620327"/>
                  <a:pt x="3881593" y="1575548"/>
                  <a:pt x="3868146" y="1525361"/>
                </a:cubicBezTo>
                <a:cubicBezTo>
                  <a:pt x="3849089" y="1494607"/>
                  <a:pt x="3852457" y="1466810"/>
                  <a:pt x="3873756" y="1505928"/>
                </a:cubicBezTo>
                <a:cubicBezTo>
                  <a:pt x="4008268" y="1765732"/>
                  <a:pt x="4115874" y="2005851"/>
                  <a:pt x="4242535" y="2276724"/>
                </a:cubicBezTo>
                <a:cubicBezTo>
                  <a:pt x="4244777" y="2285088"/>
                  <a:pt x="4296338" y="2396783"/>
                  <a:pt x="4304189" y="2385715"/>
                </a:cubicBezTo>
                <a:cubicBezTo>
                  <a:pt x="4314280" y="2383010"/>
                  <a:pt x="4301947" y="2377350"/>
                  <a:pt x="4301947" y="2377350"/>
                </a:cubicBezTo>
                <a:cubicBezTo>
                  <a:pt x="4262719" y="2271316"/>
                  <a:pt x="4224605" y="2209807"/>
                  <a:pt x="4192100" y="2128866"/>
                </a:cubicBezTo>
                <a:cubicBezTo>
                  <a:pt x="4189860" y="2120502"/>
                  <a:pt x="4136057" y="2000443"/>
                  <a:pt x="4159596" y="2047925"/>
                </a:cubicBezTo>
                <a:cubicBezTo>
                  <a:pt x="4204434" y="2134527"/>
                  <a:pt x="4222364" y="2201444"/>
                  <a:pt x="4267201" y="2288044"/>
                </a:cubicBezTo>
                <a:cubicBezTo>
                  <a:pt x="4269443" y="2296409"/>
                  <a:pt x="4303074" y="2341188"/>
                  <a:pt x="4294110" y="2307730"/>
                </a:cubicBezTo>
                <a:cubicBezTo>
                  <a:pt x="4250398" y="2184966"/>
                  <a:pt x="4198837" y="2073271"/>
                  <a:pt x="4142793" y="1944849"/>
                </a:cubicBezTo>
                <a:cubicBezTo>
                  <a:pt x="4110288" y="1863907"/>
                  <a:pt x="4055359" y="1780010"/>
                  <a:pt x="4027337" y="1715797"/>
                </a:cubicBezTo>
                <a:cubicBezTo>
                  <a:pt x="4010521" y="1693408"/>
                  <a:pt x="3994833" y="1634856"/>
                  <a:pt x="3997074" y="1643221"/>
                </a:cubicBezTo>
                <a:cubicBezTo>
                  <a:pt x="4004924" y="1632152"/>
                  <a:pt x="4052003" y="1727118"/>
                  <a:pt x="4049762" y="1718755"/>
                </a:cubicBezTo>
                <a:cubicBezTo>
                  <a:pt x="4094600" y="1805355"/>
                  <a:pt x="4114771" y="1880635"/>
                  <a:pt x="4171942" y="1972897"/>
                </a:cubicBezTo>
                <a:cubicBezTo>
                  <a:pt x="4176424" y="1989626"/>
                  <a:pt x="4193240" y="2012016"/>
                  <a:pt x="4205573" y="2017676"/>
                </a:cubicBezTo>
                <a:cubicBezTo>
                  <a:pt x="4229112" y="2065159"/>
                  <a:pt x="4263858" y="2154464"/>
                  <a:pt x="4275064" y="2196287"/>
                </a:cubicBezTo>
                <a:cubicBezTo>
                  <a:pt x="4294121" y="2227041"/>
                  <a:pt x="4300845" y="2252134"/>
                  <a:pt x="4305327" y="2268864"/>
                </a:cubicBezTo>
                <a:cubicBezTo>
                  <a:pt x="4307569" y="2277228"/>
                  <a:pt x="4322143" y="2291253"/>
                  <a:pt x="4324384" y="2299618"/>
                </a:cubicBezTo>
                <a:cubicBezTo>
                  <a:pt x="4358016" y="2344396"/>
                  <a:pt x="4373705" y="2402949"/>
                  <a:pt x="4358016" y="2344396"/>
                </a:cubicBezTo>
                <a:cubicBezTo>
                  <a:pt x="4322156" y="2210564"/>
                  <a:pt x="4240319" y="2106981"/>
                  <a:pt x="4192126" y="1967489"/>
                </a:cubicBezTo>
                <a:cubicBezTo>
                  <a:pt x="4148414" y="1844725"/>
                  <a:pt x="4091244" y="1752464"/>
                  <a:pt x="4046406" y="1665862"/>
                </a:cubicBezTo>
                <a:cubicBezTo>
                  <a:pt x="4020626" y="1610015"/>
                  <a:pt x="3975788" y="1523413"/>
                  <a:pt x="3950008" y="1467565"/>
                </a:cubicBezTo>
                <a:cubicBezTo>
                  <a:pt x="3930951" y="1436812"/>
                  <a:pt x="3910779" y="1361532"/>
                  <a:pt x="3936560" y="1417378"/>
                </a:cubicBezTo>
                <a:cubicBezTo>
                  <a:pt x="3989248" y="1492911"/>
                  <a:pt x="4004937" y="1551463"/>
                  <a:pt x="4049775" y="1638064"/>
                </a:cubicBezTo>
                <a:cubicBezTo>
                  <a:pt x="4080038" y="1710641"/>
                  <a:pt x="4127117" y="1805607"/>
                  <a:pt x="4169713" y="1883844"/>
                </a:cubicBezTo>
                <a:cubicBezTo>
                  <a:pt x="4193252" y="1931327"/>
                  <a:pt x="4173081" y="1856048"/>
                  <a:pt x="4168599" y="1839318"/>
                </a:cubicBezTo>
                <a:cubicBezTo>
                  <a:pt x="4097980" y="1696868"/>
                  <a:pt x="4023994" y="1582217"/>
                  <a:pt x="3965708" y="1445429"/>
                </a:cubicBezTo>
                <a:cubicBezTo>
                  <a:pt x="3939928" y="1389581"/>
                  <a:pt x="3958985" y="1420335"/>
                  <a:pt x="3978041" y="1451089"/>
                </a:cubicBezTo>
                <a:cubicBezTo>
                  <a:pt x="3999340" y="1490207"/>
                  <a:pt x="3982524" y="1467818"/>
                  <a:pt x="3999340" y="1490207"/>
                </a:cubicBezTo>
                <a:cubicBezTo>
                  <a:pt x="4228011" y="1939944"/>
                  <a:pt x="4456668" y="2470368"/>
                  <a:pt x="4652822" y="2919852"/>
                </a:cubicBezTo>
                <a:cubicBezTo>
                  <a:pt x="4680843" y="2984064"/>
                  <a:pt x="4698773" y="3050980"/>
                  <a:pt x="4712222" y="3101167"/>
                </a:cubicBezTo>
                <a:cubicBezTo>
                  <a:pt x="4726796" y="3115192"/>
                  <a:pt x="4745841" y="3226635"/>
                  <a:pt x="4758174" y="3232295"/>
                </a:cubicBezTo>
                <a:cubicBezTo>
                  <a:pt x="4770507" y="3237955"/>
                  <a:pt x="4763782" y="3212862"/>
                  <a:pt x="4757059" y="3187768"/>
                </a:cubicBezTo>
                <a:cubicBezTo>
                  <a:pt x="4752576" y="3171039"/>
                  <a:pt x="4757059" y="3187768"/>
                  <a:pt x="4742485" y="3173743"/>
                </a:cubicBezTo>
                <a:cubicBezTo>
                  <a:pt x="4713348" y="3065005"/>
                  <a:pt x="4674120" y="2958972"/>
                  <a:pt x="4647224" y="2858596"/>
                </a:cubicBezTo>
                <a:cubicBezTo>
                  <a:pt x="4625927" y="2819477"/>
                  <a:pt x="4666282" y="2889350"/>
                  <a:pt x="4673006" y="2914444"/>
                </a:cubicBezTo>
                <a:cubicBezTo>
                  <a:pt x="4707751" y="3003750"/>
                  <a:pt x="4727922" y="3079030"/>
                  <a:pt x="4750335" y="3162675"/>
                </a:cubicBezTo>
                <a:cubicBezTo>
                  <a:pt x="4771634" y="3201793"/>
                  <a:pt x="4806378" y="3291099"/>
                  <a:pt x="4807493" y="3335626"/>
                </a:cubicBezTo>
                <a:cubicBezTo>
                  <a:pt x="4806367" y="3371788"/>
                  <a:pt x="4820953" y="3305124"/>
                  <a:pt x="4820953" y="3305124"/>
                </a:cubicBezTo>
                <a:cubicBezTo>
                  <a:pt x="4843379" y="3308080"/>
                  <a:pt x="4843366" y="3388769"/>
                  <a:pt x="4845607" y="3397133"/>
                </a:cubicBezTo>
                <a:cubicBezTo>
                  <a:pt x="4851204" y="3458389"/>
                  <a:pt x="4879226" y="3522601"/>
                  <a:pt x="4841100" y="3541782"/>
                </a:cubicBezTo>
                <a:cubicBezTo>
                  <a:pt x="4841100" y="3541782"/>
                  <a:pt x="4800733" y="3552598"/>
                  <a:pt x="4798491" y="3544234"/>
                </a:cubicBezTo>
                <a:cubicBezTo>
                  <a:pt x="4798491" y="3544234"/>
                  <a:pt x="4806342" y="3533165"/>
                  <a:pt x="4806342" y="3533165"/>
                </a:cubicBezTo>
                <a:cubicBezTo>
                  <a:pt x="4786158" y="3538573"/>
                  <a:pt x="4806342" y="3533165"/>
                  <a:pt x="4788400" y="3546938"/>
                </a:cubicBezTo>
                <a:cubicBezTo>
                  <a:pt x="4770457" y="3560710"/>
                  <a:pt x="4748032" y="3557754"/>
                  <a:pt x="4762607" y="3571779"/>
                </a:cubicBezTo>
                <a:cubicBezTo>
                  <a:pt x="4787273" y="3583100"/>
                  <a:pt x="4730090" y="3571526"/>
                  <a:pt x="4730090" y="3571526"/>
                </a:cubicBezTo>
                <a:cubicBezTo>
                  <a:pt x="4709906" y="3576936"/>
                  <a:pt x="4722239" y="3582595"/>
                  <a:pt x="4712148" y="3585300"/>
                </a:cubicBezTo>
                <a:cubicBezTo>
                  <a:pt x="4704297" y="3596368"/>
                  <a:pt x="4691964" y="3590708"/>
                  <a:pt x="4681872" y="3593412"/>
                </a:cubicBezTo>
                <a:cubicBezTo>
                  <a:pt x="4674022" y="3604481"/>
                  <a:pt x="4666171" y="3615549"/>
                  <a:pt x="4658320" y="3626617"/>
                </a:cubicBezTo>
                <a:cubicBezTo>
                  <a:pt x="4638137" y="3632025"/>
                  <a:pt x="4613471" y="3620705"/>
                  <a:pt x="4617953" y="3637435"/>
                </a:cubicBezTo>
                <a:cubicBezTo>
                  <a:pt x="4610102" y="3648502"/>
                  <a:pt x="4658320" y="3626617"/>
                  <a:pt x="4650470" y="3637686"/>
                </a:cubicBezTo>
                <a:cubicBezTo>
                  <a:pt x="4632527" y="3651459"/>
                  <a:pt x="4592161" y="3662276"/>
                  <a:pt x="4551793" y="3673092"/>
                </a:cubicBezTo>
                <a:cubicBezTo>
                  <a:pt x="4551793" y="3673092"/>
                  <a:pt x="4493483" y="3697681"/>
                  <a:pt x="4493483" y="3697681"/>
                </a:cubicBezTo>
                <a:cubicBezTo>
                  <a:pt x="4483391" y="3700385"/>
                  <a:pt x="4500207" y="3722775"/>
                  <a:pt x="4490116" y="3725479"/>
                </a:cubicBezTo>
                <a:cubicBezTo>
                  <a:pt x="4474414" y="3747615"/>
                  <a:pt x="4358922" y="3760632"/>
                  <a:pt x="4351072" y="3771701"/>
                </a:cubicBezTo>
                <a:cubicBezTo>
                  <a:pt x="4340979" y="3774404"/>
                  <a:pt x="4325278" y="3796542"/>
                  <a:pt x="4327519" y="3804906"/>
                </a:cubicBezTo>
                <a:cubicBezTo>
                  <a:pt x="4317427" y="3807610"/>
                  <a:pt x="4307336" y="3810315"/>
                  <a:pt x="4297244" y="3813018"/>
                </a:cubicBezTo>
                <a:cubicBezTo>
                  <a:pt x="4287152" y="3815723"/>
                  <a:pt x="4238934" y="3837608"/>
                  <a:pt x="4238934" y="3837608"/>
                </a:cubicBezTo>
                <a:cubicBezTo>
                  <a:pt x="4231084" y="3848676"/>
                  <a:pt x="4225475" y="3868109"/>
                  <a:pt x="4215382" y="3870814"/>
                </a:cubicBezTo>
                <a:cubicBezTo>
                  <a:pt x="4205290" y="3873517"/>
                  <a:pt x="4195199" y="3876222"/>
                  <a:pt x="4175016" y="3881630"/>
                </a:cubicBezTo>
                <a:cubicBezTo>
                  <a:pt x="4164923" y="3884334"/>
                  <a:pt x="4149223" y="3906471"/>
                  <a:pt x="4139130" y="3909175"/>
                </a:cubicBezTo>
                <a:cubicBezTo>
                  <a:pt x="4111097" y="3925652"/>
                  <a:pt x="4076338" y="3917035"/>
                  <a:pt x="4070729" y="3936468"/>
                </a:cubicBezTo>
                <a:cubicBezTo>
                  <a:pt x="4072970" y="3944832"/>
                  <a:pt x="4116693" y="3986908"/>
                  <a:pt x="4133509" y="4009297"/>
                </a:cubicBezTo>
                <a:cubicBezTo>
                  <a:pt x="4160416" y="4028982"/>
                  <a:pt x="4164899" y="4045712"/>
                  <a:pt x="4183956" y="4076466"/>
                </a:cubicBezTo>
                <a:cubicBezTo>
                  <a:pt x="4169382" y="4062441"/>
                  <a:pt x="4123417" y="4012001"/>
                  <a:pt x="4086418" y="3995020"/>
                </a:cubicBezTo>
                <a:cubicBezTo>
                  <a:pt x="4057269" y="3966970"/>
                  <a:pt x="4088659" y="4003385"/>
                  <a:pt x="4100992" y="4009045"/>
                </a:cubicBezTo>
                <a:cubicBezTo>
                  <a:pt x="4171623" y="4070805"/>
                  <a:pt x="4234402" y="4143634"/>
                  <a:pt x="4287091" y="4219166"/>
                </a:cubicBezTo>
                <a:cubicBezTo>
                  <a:pt x="4337537" y="4286334"/>
                  <a:pt x="4412651" y="4364823"/>
                  <a:pt x="4475430" y="4437653"/>
                </a:cubicBezTo>
                <a:cubicBezTo>
                  <a:pt x="4538210" y="4510482"/>
                  <a:pt x="4603231" y="4591674"/>
                  <a:pt x="4653678" y="4658843"/>
                </a:cubicBezTo>
                <a:cubicBezTo>
                  <a:pt x="4612197" y="4625133"/>
                  <a:pt x="4588657" y="4577649"/>
                  <a:pt x="4544934" y="4535575"/>
                </a:cubicBezTo>
                <a:cubicBezTo>
                  <a:pt x="4544934" y="4535575"/>
                  <a:pt x="4513544" y="4499160"/>
                  <a:pt x="4513544" y="4499160"/>
                </a:cubicBezTo>
                <a:cubicBezTo>
                  <a:pt x="4503453" y="4501865"/>
                  <a:pt x="4532600" y="4529914"/>
                  <a:pt x="4534842" y="4538278"/>
                </a:cubicBezTo>
                <a:cubicBezTo>
                  <a:pt x="4604346" y="4636201"/>
                  <a:pt x="4706366" y="4734376"/>
                  <a:pt x="4765778" y="4835002"/>
                </a:cubicBezTo>
                <a:cubicBezTo>
                  <a:pt x="4690666" y="4756512"/>
                  <a:pt x="4618920" y="4650226"/>
                  <a:pt x="4543807" y="4571737"/>
                </a:cubicBezTo>
                <a:cubicBezTo>
                  <a:pt x="4560623" y="4594126"/>
                  <a:pt x="4526992" y="4549347"/>
                  <a:pt x="4516900" y="4552052"/>
                </a:cubicBezTo>
                <a:cubicBezTo>
                  <a:pt x="4519141" y="4560416"/>
                  <a:pt x="4533716" y="4574440"/>
                  <a:pt x="4533716" y="4574440"/>
                </a:cubicBezTo>
                <a:cubicBezTo>
                  <a:pt x="4613311" y="4669659"/>
                  <a:pt x="4692906" y="4764878"/>
                  <a:pt x="4762411" y="4862800"/>
                </a:cubicBezTo>
                <a:cubicBezTo>
                  <a:pt x="4737744" y="4851478"/>
                  <a:pt x="4731020" y="4826385"/>
                  <a:pt x="4701872" y="4798335"/>
                </a:cubicBezTo>
                <a:cubicBezTo>
                  <a:pt x="4699630" y="4789971"/>
                  <a:pt x="4661517" y="4728463"/>
                  <a:pt x="4651424" y="4731167"/>
                </a:cubicBezTo>
                <a:cubicBezTo>
                  <a:pt x="4641333" y="4733871"/>
                  <a:pt x="4689539" y="4792675"/>
                  <a:pt x="4677206" y="4787015"/>
                </a:cubicBezTo>
                <a:cubicBezTo>
                  <a:pt x="4691780" y="4801040"/>
                  <a:pt x="4718688" y="4820725"/>
                  <a:pt x="4723169" y="4837454"/>
                </a:cubicBezTo>
                <a:cubicBezTo>
                  <a:pt x="4715319" y="4848522"/>
                  <a:pt x="4681687" y="4803743"/>
                  <a:pt x="4679447" y="4795379"/>
                </a:cubicBezTo>
                <a:cubicBezTo>
                  <a:pt x="4612184" y="4705821"/>
                  <a:pt x="4547163" y="4624628"/>
                  <a:pt x="4482141" y="4543435"/>
                </a:cubicBezTo>
                <a:cubicBezTo>
                  <a:pt x="4469808" y="4537774"/>
                  <a:pt x="4412638" y="4445513"/>
                  <a:pt x="4394696" y="4459285"/>
                </a:cubicBezTo>
                <a:lnTo>
                  <a:pt x="4396937" y="4467650"/>
                </a:lnTo>
                <a:lnTo>
                  <a:pt x="4397252" y="4468827"/>
                </a:lnTo>
                <a:cubicBezTo>
                  <a:pt x="4400580" y="4473678"/>
                  <a:pt x="4405485" y="4479368"/>
                  <a:pt x="4409269" y="4483397"/>
                </a:cubicBezTo>
                <a:lnTo>
                  <a:pt x="4411174" y="4485055"/>
                </a:lnTo>
                <a:lnTo>
                  <a:pt x="4483399" y="4573355"/>
                </a:lnTo>
                <a:cubicBezTo>
                  <a:pt x="4510164" y="4607647"/>
                  <a:pt x="4535387" y="4641231"/>
                  <a:pt x="4560611" y="4674816"/>
                </a:cubicBezTo>
                <a:cubicBezTo>
                  <a:pt x="4572943" y="4680475"/>
                  <a:pt x="4633483" y="4744940"/>
                  <a:pt x="4625632" y="4756008"/>
                </a:cubicBezTo>
                <a:cubicBezTo>
                  <a:pt x="4617781" y="4767077"/>
                  <a:pt x="4581909" y="4713934"/>
                  <a:pt x="4581909" y="4713934"/>
                </a:cubicBezTo>
                <a:cubicBezTo>
                  <a:pt x="4514646" y="4624376"/>
                  <a:pt x="4468682" y="4573936"/>
                  <a:pt x="4391328" y="4487083"/>
                </a:cubicBezTo>
                <a:cubicBezTo>
                  <a:pt x="4389086" y="4478718"/>
                  <a:pt x="4324066" y="4397525"/>
                  <a:pt x="4316214" y="4408594"/>
                </a:cubicBezTo>
                <a:cubicBezTo>
                  <a:pt x="4316214" y="4408594"/>
                  <a:pt x="4376753" y="4473059"/>
                  <a:pt x="4374512" y="4464693"/>
                </a:cubicBezTo>
                <a:cubicBezTo>
                  <a:pt x="4391328" y="4487083"/>
                  <a:pt x="4405902" y="4501108"/>
                  <a:pt x="4414867" y="4534566"/>
                </a:cubicBezTo>
                <a:cubicBezTo>
                  <a:pt x="4383477" y="4498152"/>
                  <a:pt x="4352087" y="4461737"/>
                  <a:pt x="4320697" y="4425323"/>
                </a:cubicBezTo>
                <a:cubicBezTo>
                  <a:pt x="4316214" y="4408594"/>
                  <a:pt x="4293790" y="4405638"/>
                  <a:pt x="4281457" y="4399977"/>
                </a:cubicBezTo>
                <a:cubicBezTo>
                  <a:pt x="4250067" y="4363563"/>
                  <a:pt x="4201862" y="4304759"/>
                  <a:pt x="4170471" y="4268344"/>
                </a:cubicBezTo>
                <a:cubicBezTo>
                  <a:pt x="4172713" y="4276709"/>
                  <a:pt x="4155897" y="4254319"/>
                  <a:pt x="4145805" y="4257024"/>
                </a:cubicBezTo>
                <a:cubicBezTo>
                  <a:pt x="4135713" y="4259727"/>
                  <a:pt x="4174954" y="4285073"/>
                  <a:pt x="4174954" y="4285073"/>
                </a:cubicBezTo>
                <a:cubicBezTo>
                  <a:pt x="4256791" y="4388656"/>
                  <a:pt x="4334144" y="4475511"/>
                  <a:pt x="4401407" y="4565067"/>
                </a:cubicBezTo>
                <a:cubicBezTo>
                  <a:pt x="4326294" y="4486578"/>
                  <a:pt x="4285940" y="4416706"/>
                  <a:pt x="4200735" y="4340921"/>
                </a:cubicBezTo>
                <a:cubicBezTo>
                  <a:pt x="4200735" y="4340921"/>
                  <a:pt x="4146920" y="4301550"/>
                  <a:pt x="4163736" y="4323940"/>
                </a:cubicBezTo>
                <a:cubicBezTo>
                  <a:pt x="4245572" y="4427523"/>
                  <a:pt x="4330777" y="4503308"/>
                  <a:pt x="4400281" y="4601229"/>
                </a:cubicBezTo>
                <a:cubicBezTo>
                  <a:pt x="4414855" y="4615255"/>
                  <a:pt x="4442877" y="4679467"/>
                  <a:pt x="4407005" y="4626323"/>
                </a:cubicBezTo>
                <a:cubicBezTo>
                  <a:pt x="4350949" y="4578588"/>
                  <a:pt x="4302743" y="4519784"/>
                  <a:pt x="4242204" y="4455320"/>
                </a:cubicBezTo>
                <a:cubicBezTo>
                  <a:pt x="4227629" y="4441295"/>
                  <a:pt x="4167091" y="4376831"/>
                  <a:pt x="4215296" y="4435635"/>
                </a:cubicBezTo>
                <a:cubicBezTo>
                  <a:pt x="4282559" y="4525192"/>
                  <a:pt x="4389062" y="4640096"/>
                  <a:pt x="4456324" y="4729654"/>
                </a:cubicBezTo>
                <a:cubicBezTo>
                  <a:pt x="4485473" y="4757704"/>
                  <a:pt x="4529196" y="4799778"/>
                  <a:pt x="4550495" y="4838897"/>
                </a:cubicBezTo>
                <a:cubicBezTo>
                  <a:pt x="4557218" y="4863991"/>
                  <a:pt x="4561701" y="4880719"/>
                  <a:pt x="4563942" y="4889084"/>
                </a:cubicBezTo>
                <a:cubicBezTo>
                  <a:pt x="4580758" y="4911473"/>
                  <a:pt x="4609907" y="4939522"/>
                  <a:pt x="4618871" y="4972981"/>
                </a:cubicBezTo>
                <a:cubicBezTo>
                  <a:pt x="4631204" y="4978642"/>
                  <a:pt x="4623354" y="4989710"/>
                  <a:pt x="4625595" y="4998075"/>
                </a:cubicBezTo>
                <a:cubicBezTo>
                  <a:pt x="4640170" y="5012100"/>
                  <a:pt x="4656985" y="5034488"/>
                  <a:pt x="4661467" y="5051218"/>
                </a:cubicBezTo>
                <a:cubicBezTo>
                  <a:pt x="4678283" y="5073608"/>
                  <a:pt x="4722006" y="5115682"/>
                  <a:pt x="4697340" y="5104361"/>
                </a:cubicBezTo>
                <a:cubicBezTo>
                  <a:pt x="4672674" y="5093041"/>
                  <a:pt x="4663709" y="5059582"/>
                  <a:pt x="4651376" y="5053922"/>
                </a:cubicBezTo>
                <a:cubicBezTo>
                  <a:pt x="4590837" y="4989458"/>
                  <a:pt x="4708546" y="5146184"/>
                  <a:pt x="4662581" y="5095744"/>
                </a:cubicBezTo>
                <a:cubicBezTo>
                  <a:pt x="4631192" y="5059330"/>
                  <a:pt x="4607652" y="5011847"/>
                  <a:pt x="4578504" y="4983797"/>
                </a:cubicBezTo>
                <a:cubicBezTo>
                  <a:pt x="4561688" y="4961408"/>
                  <a:pt x="4568412" y="4986502"/>
                  <a:pt x="4572895" y="5003230"/>
                </a:cubicBezTo>
                <a:cubicBezTo>
                  <a:pt x="4591951" y="5033984"/>
                  <a:pt x="4591951" y="5033984"/>
                  <a:pt x="4608767" y="5056374"/>
                </a:cubicBezTo>
                <a:cubicBezTo>
                  <a:pt x="4617732" y="5089832"/>
                  <a:pt x="4671547" y="5129203"/>
                  <a:pt x="4663697" y="5140272"/>
                </a:cubicBezTo>
                <a:cubicBezTo>
                  <a:pt x="4665937" y="5148636"/>
                  <a:pt x="4619974" y="5098196"/>
                  <a:pt x="4632307" y="5103857"/>
                </a:cubicBezTo>
                <a:cubicBezTo>
                  <a:pt x="4617732" y="5089832"/>
                  <a:pt x="4596434" y="5050714"/>
                  <a:pt x="4588584" y="5061782"/>
                </a:cubicBezTo>
                <a:cubicBezTo>
                  <a:pt x="4580733" y="5072851"/>
                  <a:pt x="4614364" y="5117630"/>
                  <a:pt x="4628938" y="5131655"/>
                </a:cubicBezTo>
                <a:cubicBezTo>
                  <a:pt x="4631180" y="5140019"/>
                  <a:pt x="4674903" y="5182093"/>
                  <a:pt x="4667053" y="5193162"/>
                </a:cubicBezTo>
                <a:cubicBezTo>
                  <a:pt x="4667053" y="5193162"/>
                  <a:pt x="4616605" y="5125994"/>
                  <a:pt x="4618847" y="5134358"/>
                </a:cubicBezTo>
                <a:cubicBezTo>
                  <a:pt x="4606514" y="5128699"/>
                  <a:pt x="4598663" y="5139766"/>
                  <a:pt x="4610996" y="5145427"/>
                </a:cubicBezTo>
                <a:cubicBezTo>
                  <a:pt x="4586329" y="5134107"/>
                  <a:pt x="4610996" y="5145427"/>
                  <a:pt x="4596422" y="5131402"/>
                </a:cubicBezTo>
                <a:cubicBezTo>
                  <a:pt x="4577365" y="5100648"/>
                  <a:pt x="4573997" y="5128446"/>
                  <a:pt x="4573997" y="5128446"/>
                </a:cubicBezTo>
                <a:cubicBezTo>
                  <a:pt x="4578479" y="5145176"/>
                  <a:pt x="4607628" y="5173225"/>
                  <a:pt x="4609870" y="5181589"/>
                </a:cubicBezTo>
                <a:cubicBezTo>
                  <a:pt x="4609870" y="5181589"/>
                  <a:pt x="4599778" y="5184294"/>
                  <a:pt x="4591927" y="5195363"/>
                </a:cubicBezTo>
                <a:cubicBezTo>
                  <a:pt x="4591927" y="5195363"/>
                  <a:pt x="4591927" y="5195363"/>
                  <a:pt x="4589685" y="5186997"/>
                </a:cubicBezTo>
                <a:cubicBezTo>
                  <a:pt x="4589685" y="5186997"/>
                  <a:pt x="4589685" y="5186997"/>
                  <a:pt x="4591927" y="5195363"/>
                </a:cubicBezTo>
                <a:cubicBezTo>
                  <a:pt x="4604260" y="5201022"/>
                  <a:pt x="4621076" y="5223412"/>
                  <a:pt x="4621076" y="5223412"/>
                </a:cubicBezTo>
                <a:cubicBezTo>
                  <a:pt x="4613225" y="5234481"/>
                  <a:pt x="4606501" y="5209387"/>
                  <a:pt x="4596410" y="5212091"/>
                </a:cubicBezTo>
                <a:cubicBezTo>
                  <a:pt x="4591927" y="5195363"/>
                  <a:pt x="4540353" y="5164356"/>
                  <a:pt x="4550445" y="5161652"/>
                </a:cubicBezTo>
                <a:cubicBezTo>
                  <a:pt x="4530262" y="5167060"/>
                  <a:pt x="4557169" y="5186746"/>
                  <a:pt x="4573985" y="5209135"/>
                </a:cubicBezTo>
                <a:cubicBezTo>
                  <a:pt x="4588559" y="5223160"/>
                  <a:pt x="4626673" y="5284668"/>
                  <a:pt x="4597524" y="5256618"/>
                </a:cubicBezTo>
                <a:cubicBezTo>
                  <a:pt x="4582949" y="5242593"/>
                  <a:pt x="4568375" y="5228568"/>
                  <a:pt x="4553801" y="5214543"/>
                </a:cubicBezTo>
                <a:cubicBezTo>
                  <a:pt x="4501113" y="5139010"/>
                  <a:pt x="4491021" y="5141714"/>
                  <a:pt x="4442815" y="5082910"/>
                </a:cubicBezTo>
                <a:cubicBezTo>
                  <a:pt x="4440574" y="5074546"/>
                  <a:pt x="4390127" y="5007377"/>
                  <a:pt x="4399092" y="5040836"/>
                </a:cubicBezTo>
                <a:cubicBezTo>
                  <a:pt x="4415908" y="5063225"/>
                  <a:pt x="4447298" y="5099640"/>
                  <a:pt x="4461872" y="5113665"/>
                </a:cubicBezTo>
                <a:cubicBezTo>
                  <a:pt x="4495503" y="5158444"/>
                  <a:pt x="4521284" y="5214291"/>
                  <a:pt x="4542582" y="5253410"/>
                </a:cubicBezTo>
                <a:cubicBezTo>
                  <a:pt x="4566122" y="5300892"/>
                  <a:pt x="4523526" y="5222655"/>
                  <a:pt x="4505583" y="5236428"/>
                </a:cubicBezTo>
                <a:cubicBezTo>
                  <a:pt x="4505583" y="5236428"/>
                  <a:pt x="4589661" y="5348375"/>
                  <a:pt x="4550421" y="5323030"/>
                </a:cubicBezTo>
                <a:cubicBezTo>
                  <a:pt x="4535846" y="5309005"/>
                  <a:pt x="4485400" y="5241836"/>
                  <a:pt x="4475307" y="5244540"/>
                </a:cubicBezTo>
                <a:cubicBezTo>
                  <a:pt x="4465216" y="5247245"/>
                  <a:pt x="4461848" y="5275042"/>
                  <a:pt x="4461848" y="5275042"/>
                </a:cubicBezTo>
                <a:cubicBezTo>
                  <a:pt x="4461848" y="5275042"/>
                  <a:pt x="4461848" y="5275042"/>
                  <a:pt x="4461568" y="5273997"/>
                </a:cubicBezTo>
                <a:lnTo>
                  <a:pt x="4461322" y="5273079"/>
                </a:lnTo>
                <a:lnTo>
                  <a:pt x="4460728" y="5270861"/>
                </a:lnTo>
                <a:cubicBezTo>
                  <a:pt x="4460167" y="5268770"/>
                  <a:pt x="4459607" y="5266678"/>
                  <a:pt x="4459607" y="5266678"/>
                </a:cubicBezTo>
                <a:lnTo>
                  <a:pt x="4461322" y="5273079"/>
                </a:lnTo>
                <a:lnTo>
                  <a:pt x="4461848" y="5275042"/>
                </a:lnTo>
                <a:cubicBezTo>
                  <a:pt x="4461848" y="5275042"/>
                  <a:pt x="4464089" y="5283407"/>
                  <a:pt x="4466330" y="5291771"/>
                </a:cubicBezTo>
                <a:cubicBezTo>
                  <a:pt x="4451756" y="5277746"/>
                  <a:pt x="4418125" y="5232967"/>
                  <a:pt x="4439423" y="5272086"/>
                </a:cubicBezTo>
                <a:cubicBezTo>
                  <a:pt x="4473054" y="5316865"/>
                  <a:pt x="4424848" y="5258061"/>
                  <a:pt x="4408033" y="5235671"/>
                </a:cubicBezTo>
                <a:cubicBezTo>
                  <a:pt x="4319473" y="5106995"/>
                  <a:pt x="4208486" y="4975363"/>
                  <a:pt x="4114317" y="4866119"/>
                </a:cubicBezTo>
                <a:cubicBezTo>
                  <a:pt x="4147948" y="4910898"/>
                  <a:pt x="4183820" y="4964042"/>
                  <a:pt x="4232026" y="5022846"/>
                </a:cubicBezTo>
                <a:cubicBezTo>
                  <a:pt x="4277991" y="5073284"/>
                  <a:pt x="4306012" y="5137497"/>
                  <a:pt x="4341884" y="5190640"/>
                </a:cubicBezTo>
                <a:cubicBezTo>
                  <a:pt x="4354218" y="5196301"/>
                  <a:pt x="4416998" y="5269130"/>
                  <a:pt x="4409148" y="5280198"/>
                </a:cubicBezTo>
                <a:cubicBezTo>
                  <a:pt x="4409148" y="5280198"/>
                  <a:pt x="4365425" y="5238123"/>
                  <a:pt x="4367666" y="5246488"/>
                </a:cubicBezTo>
                <a:cubicBezTo>
                  <a:pt x="4378872" y="5288310"/>
                  <a:pt x="4422595" y="5330385"/>
                  <a:pt x="4443893" y="5369503"/>
                </a:cubicBezTo>
                <a:cubicBezTo>
                  <a:pt x="4482007" y="5431012"/>
                  <a:pt x="4433801" y="5372208"/>
                  <a:pt x="4423709" y="5374911"/>
                </a:cubicBezTo>
                <a:cubicBezTo>
                  <a:pt x="4413618" y="5377616"/>
                  <a:pt x="4461823" y="5436420"/>
                  <a:pt x="4464064" y="5444784"/>
                </a:cubicBezTo>
                <a:cubicBezTo>
                  <a:pt x="4439398" y="5433463"/>
                  <a:pt x="4447248" y="5422395"/>
                  <a:pt x="4428192" y="5391641"/>
                </a:cubicBezTo>
                <a:cubicBezTo>
                  <a:pt x="4428192" y="5391641"/>
                  <a:pt x="4392319" y="5338497"/>
                  <a:pt x="4382228" y="5341202"/>
                </a:cubicBezTo>
                <a:cubicBezTo>
                  <a:pt x="4382228" y="5341202"/>
                  <a:pt x="4395675" y="5391388"/>
                  <a:pt x="4395675" y="5391388"/>
                </a:cubicBezTo>
                <a:cubicBezTo>
                  <a:pt x="4385583" y="5394093"/>
                  <a:pt x="4272357" y="5254096"/>
                  <a:pt x="4322803" y="5321264"/>
                </a:cubicBezTo>
                <a:cubicBezTo>
                  <a:pt x="4356435" y="5366042"/>
                  <a:pt x="4375492" y="5396796"/>
                  <a:pt x="4386698" y="5438619"/>
                </a:cubicBezTo>
                <a:cubicBezTo>
                  <a:pt x="4403513" y="5461008"/>
                  <a:pt x="4418088" y="5475034"/>
                  <a:pt x="4437145" y="5505787"/>
                </a:cubicBezTo>
                <a:cubicBezTo>
                  <a:pt x="4404628" y="5505535"/>
                  <a:pt x="4384456" y="5430255"/>
                  <a:pt x="4372123" y="5424594"/>
                </a:cubicBezTo>
                <a:cubicBezTo>
                  <a:pt x="4372123" y="5424594"/>
                  <a:pt x="4341848" y="5432707"/>
                  <a:pt x="4354182" y="5438366"/>
                </a:cubicBezTo>
                <a:cubicBezTo>
                  <a:pt x="4327274" y="5418681"/>
                  <a:pt x="4328400" y="5382519"/>
                  <a:pt x="4303734" y="5371199"/>
                </a:cubicBezTo>
                <a:cubicBezTo>
                  <a:pt x="4301493" y="5362835"/>
                  <a:pt x="4291401" y="5365538"/>
                  <a:pt x="4281310" y="5368243"/>
                </a:cubicBezTo>
                <a:cubicBezTo>
                  <a:pt x="4256644" y="5356922"/>
                  <a:pt x="4239828" y="5334533"/>
                  <a:pt x="4223012" y="5312143"/>
                </a:cubicBezTo>
                <a:cubicBezTo>
                  <a:pt x="4187140" y="5258999"/>
                  <a:pt x="4165841" y="5219881"/>
                  <a:pt x="4122118" y="5177806"/>
                </a:cubicBezTo>
                <a:cubicBezTo>
                  <a:pt x="4110912" y="5135984"/>
                  <a:pt x="4092970" y="5149756"/>
                  <a:pt x="4122118" y="5177806"/>
                </a:cubicBezTo>
                <a:cubicBezTo>
                  <a:pt x="4157991" y="5230950"/>
                  <a:pt x="4189380" y="5267364"/>
                  <a:pt x="4215162" y="5323211"/>
                </a:cubicBezTo>
                <a:cubicBezTo>
                  <a:pt x="4219643" y="5339941"/>
                  <a:pt x="4246551" y="5359626"/>
                  <a:pt x="4267850" y="5398744"/>
                </a:cubicBezTo>
                <a:cubicBezTo>
                  <a:pt x="4282424" y="5412769"/>
                  <a:pt x="4349686" y="5502327"/>
                  <a:pt x="4293630" y="5454592"/>
                </a:cubicBezTo>
                <a:cubicBezTo>
                  <a:pt x="4291389" y="5446227"/>
                  <a:pt x="4247666" y="5404153"/>
                  <a:pt x="4245425" y="5395788"/>
                </a:cubicBezTo>
                <a:cubicBezTo>
                  <a:pt x="4233092" y="5390128"/>
                  <a:pt x="4222999" y="5392831"/>
                  <a:pt x="4222999" y="5392831"/>
                </a:cubicBezTo>
                <a:cubicBezTo>
                  <a:pt x="4208425" y="5378806"/>
                  <a:pt x="4201702" y="5353713"/>
                  <a:pt x="4187127" y="5339688"/>
                </a:cubicBezTo>
                <a:cubicBezTo>
                  <a:pt x="4172553" y="5325663"/>
                  <a:pt x="4151254" y="5286545"/>
                  <a:pt x="4138921" y="5280884"/>
                </a:cubicBezTo>
                <a:cubicBezTo>
                  <a:pt x="4128830" y="5283589"/>
                  <a:pt x="4157979" y="5311638"/>
                  <a:pt x="4143404" y="5297614"/>
                </a:cubicBezTo>
                <a:cubicBezTo>
                  <a:pt x="4118738" y="5286292"/>
                  <a:pt x="4085107" y="5241513"/>
                  <a:pt x="4123221" y="5303022"/>
                </a:cubicBezTo>
                <a:cubicBezTo>
                  <a:pt x="4156851" y="5347801"/>
                  <a:pt x="4171426" y="5361826"/>
                  <a:pt x="4197207" y="5417673"/>
                </a:cubicBezTo>
                <a:cubicBezTo>
                  <a:pt x="4172540" y="5406352"/>
                  <a:pt x="4134427" y="5344845"/>
                  <a:pt x="4119852" y="5330819"/>
                </a:cubicBezTo>
                <a:cubicBezTo>
                  <a:pt x="4080612" y="5305474"/>
                  <a:pt x="4109761" y="5333523"/>
                  <a:pt x="4114244" y="5350253"/>
                </a:cubicBezTo>
                <a:cubicBezTo>
                  <a:pt x="4053705" y="5285788"/>
                  <a:pt x="4011108" y="5207551"/>
                  <a:pt x="3950570" y="5143087"/>
                </a:cubicBezTo>
                <a:cubicBezTo>
                  <a:pt x="3863123" y="5058938"/>
                  <a:pt x="3793620" y="4961016"/>
                  <a:pt x="3706173" y="4876866"/>
                </a:cubicBezTo>
                <a:cubicBezTo>
                  <a:pt x="3701691" y="4860136"/>
                  <a:pt x="3696082" y="4879569"/>
                  <a:pt x="3706173" y="4876866"/>
                </a:cubicBezTo>
                <a:cubicBezTo>
                  <a:pt x="3748769" y="4955102"/>
                  <a:pt x="3817159" y="5008498"/>
                  <a:pt x="3869847" y="5084031"/>
                </a:cubicBezTo>
                <a:cubicBezTo>
                  <a:pt x="3828365" y="5050321"/>
                  <a:pt x="3794734" y="5005542"/>
                  <a:pt x="3751011" y="4963467"/>
                </a:cubicBezTo>
                <a:cubicBezTo>
                  <a:pt x="3731955" y="4932714"/>
                  <a:pt x="3738678" y="4957807"/>
                  <a:pt x="3753252" y="4971832"/>
                </a:cubicBezTo>
                <a:cubicBezTo>
                  <a:pt x="3870962" y="5128557"/>
                  <a:pt x="3994280" y="5265850"/>
                  <a:pt x="4099657" y="5416917"/>
                </a:cubicBezTo>
                <a:cubicBezTo>
                  <a:pt x="4104139" y="5433645"/>
                  <a:pt x="4164677" y="5498109"/>
                  <a:pt x="4156827" y="5509177"/>
                </a:cubicBezTo>
                <a:cubicBezTo>
                  <a:pt x="4156827" y="5509177"/>
                  <a:pt x="4144494" y="5503517"/>
                  <a:pt x="4144494" y="5503517"/>
                </a:cubicBezTo>
                <a:cubicBezTo>
                  <a:pt x="4115345" y="5475467"/>
                  <a:pt x="4094048" y="5436349"/>
                  <a:pt x="4077232" y="5413960"/>
                </a:cubicBezTo>
                <a:cubicBezTo>
                  <a:pt x="4058175" y="5383206"/>
                  <a:pt x="4034636" y="5335723"/>
                  <a:pt x="4009969" y="5324402"/>
                </a:cubicBezTo>
                <a:cubicBezTo>
                  <a:pt x="4009969" y="5324402"/>
                  <a:pt x="3997636" y="5318742"/>
                  <a:pt x="3997636" y="5318742"/>
                </a:cubicBezTo>
                <a:cubicBezTo>
                  <a:pt x="3983061" y="5304717"/>
                  <a:pt x="3949431" y="5259938"/>
                  <a:pt x="3934856" y="5245913"/>
                </a:cubicBezTo>
                <a:cubicBezTo>
                  <a:pt x="3922523" y="5240253"/>
                  <a:pt x="3912431" y="5242956"/>
                  <a:pt x="3912431" y="5242956"/>
                </a:cubicBezTo>
                <a:cubicBezTo>
                  <a:pt x="3912431" y="5242956"/>
                  <a:pt x="3911871" y="5240866"/>
                  <a:pt x="3909768" y="5238067"/>
                </a:cubicBezTo>
                <a:lnTo>
                  <a:pt x="3907830" y="5236579"/>
                </a:lnTo>
                <a:lnTo>
                  <a:pt x="3912572" y="5238436"/>
                </a:lnTo>
                <a:cubicBezTo>
                  <a:pt x="3913833" y="5238098"/>
                  <a:pt x="3910190" y="5234592"/>
                  <a:pt x="3897856" y="5228931"/>
                </a:cubicBezTo>
                <a:cubicBezTo>
                  <a:pt x="3895616" y="5220567"/>
                  <a:pt x="3883282" y="5214907"/>
                  <a:pt x="3883282" y="5214907"/>
                </a:cubicBezTo>
                <a:cubicBezTo>
                  <a:pt x="3863099" y="5220315"/>
                  <a:pt x="3927005" y="5256982"/>
                  <a:pt x="3935971" y="5290440"/>
                </a:cubicBezTo>
                <a:cubicBezTo>
                  <a:pt x="3938212" y="5298804"/>
                  <a:pt x="3940453" y="5307169"/>
                  <a:pt x="3942694" y="5315533"/>
                </a:cubicBezTo>
                <a:cubicBezTo>
                  <a:pt x="3947177" y="5332262"/>
                  <a:pt x="3966234" y="5363016"/>
                  <a:pt x="3985291" y="5393770"/>
                </a:cubicBezTo>
                <a:cubicBezTo>
                  <a:pt x="3997624" y="5399430"/>
                  <a:pt x="4064886" y="5488988"/>
                  <a:pt x="4064886" y="5488988"/>
                </a:cubicBezTo>
                <a:cubicBezTo>
                  <a:pt x="4067128" y="5497352"/>
                  <a:pt x="4042462" y="5486032"/>
                  <a:pt x="4032369" y="5488735"/>
                </a:cubicBezTo>
                <a:cubicBezTo>
                  <a:pt x="4030128" y="5480371"/>
                  <a:pt x="3981923" y="5421568"/>
                  <a:pt x="4003221" y="5460686"/>
                </a:cubicBezTo>
                <a:cubicBezTo>
                  <a:pt x="4039093" y="5513829"/>
                  <a:pt x="3971831" y="5424271"/>
                  <a:pt x="3959498" y="5418612"/>
                </a:cubicBezTo>
                <a:cubicBezTo>
                  <a:pt x="3940441" y="5387858"/>
                  <a:pt x="3923625" y="5365468"/>
                  <a:pt x="3909051" y="5351443"/>
                </a:cubicBezTo>
                <a:cubicBezTo>
                  <a:pt x="3814881" y="5242199"/>
                  <a:pt x="3735285" y="5146982"/>
                  <a:pt x="3653448" y="5043400"/>
                </a:cubicBezTo>
                <a:cubicBezTo>
                  <a:pt x="3638874" y="5029375"/>
                  <a:pt x="3603002" y="4976231"/>
                  <a:pt x="3592910" y="4978935"/>
                </a:cubicBezTo>
                <a:cubicBezTo>
                  <a:pt x="3582818" y="4981639"/>
                  <a:pt x="3614208" y="5018053"/>
                  <a:pt x="3626541" y="5023714"/>
                </a:cubicBezTo>
                <a:cubicBezTo>
                  <a:pt x="3691563" y="5104907"/>
                  <a:pt x="3739768" y="5163710"/>
                  <a:pt x="3802548" y="5236540"/>
                </a:cubicBezTo>
                <a:cubicBezTo>
                  <a:pt x="3809271" y="5261633"/>
                  <a:pt x="3863086" y="5301004"/>
                  <a:pt x="3869810" y="5326098"/>
                </a:cubicBezTo>
                <a:cubicBezTo>
                  <a:pt x="3872052" y="5334462"/>
                  <a:pt x="3851868" y="5339870"/>
                  <a:pt x="3854109" y="5348234"/>
                </a:cubicBezTo>
                <a:cubicBezTo>
                  <a:pt x="3848500" y="5367668"/>
                  <a:pt x="3870925" y="5370624"/>
                  <a:pt x="3877649" y="5395718"/>
                </a:cubicBezTo>
                <a:cubicBezTo>
                  <a:pt x="3892223" y="5409742"/>
                  <a:pt x="3898946" y="5434836"/>
                  <a:pt x="3901188" y="5443200"/>
                </a:cubicBezTo>
                <a:cubicBezTo>
                  <a:pt x="3934819" y="5487979"/>
                  <a:pt x="3966209" y="5524393"/>
                  <a:pt x="4002081" y="5577537"/>
                </a:cubicBezTo>
                <a:cubicBezTo>
                  <a:pt x="4002081" y="5577537"/>
                  <a:pt x="4043563" y="5611247"/>
                  <a:pt x="4035713" y="5622316"/>
                </a:cubicBezTo>
                <a:cubicBezTo>
                  <a:pt x="4035713" y="5622316"/>
                  <a:pt x="3989748" y="5571876"/>
                  <a:pt x="4006564" y="5594266"/>
                </a:cubicBezTo>
                <a:cubicBezTo>
                  <a:pt x="3975174" y="5557851"/>
                  <a:pt x="3947152" y="5493640"/>
                  <a:pt x="3922486" y="5482319"/>
                </a:cubicBezTo>
                <a:cubicBezTo>
                  <a:pt x="3918003" y="5465590"/>
                  <a:pt x="3910153" y="5476659"/>
                  <a:pt x="3897820" y="5470998"/>
                </a:cubicBezTo>
                <a:cubicBezTo>
                  <a:pt x="3895579" y="5462634"/>
                  <a:pt x="3881005" y="5448609"/>
                  <a:pt x="3866430" y="5434583"/>
                </a:cubicBezTo>
                <a:cubicBezTo>
                  <a:pt x="3861947" y="5417855"/>
                  <a:pt x="3818224" y="5375780"/>
                  <a:pt x="3839523" y="5414899"/>
                </a:cubicBezTo>
                <a:cubicBezTo>
                  <a:pt x="3854097" y="5428924"/>
                  <a:pt x="3883246" y="5456973"/>
                  <a:pt x="3885487" y="5465338"/>
                </a:cubicBezTo>
                <a:cubicBezTo>
                  <a:pt x="3889969" y="5482067"/>
                  <a:pt x="3892210" y="5490431"/>
                  <a:pt x="3894452" y="5498796"/>
                </a:cubicBezTo>
                <a:cubicBezTo>
                  <a:pt x="3896693" y="5507160"/>
                  <a:pt x="3906785" y="5504456"/>
                  <a:pt x="3909026" y="5512821"/>
                </a:cubicBezTo>
                <a:cubicBezTo>
                  <a:pt x="3921359" y="5518481"/>
                  <a:pt x="3915750" y="5537914"/>
                  <a:pt x="3917992" y="5546278"/>
                </a:cubicBezTo>
                <a:cubicBezTo>
                  <a:pt x="3930325" y="5551939"/>
                  <a:pt x="3947140" y="5574328"/>
                  <a:pt x="3966197" y="5605082"/>
                </a:cubicBezTo>
                <a:cubicBezTo>
                  <a:pt x="3985254" y="5635836"/>
                  <a:pt x="4021126" y="5688979"/>
                  <a:pt x="3989737" y="5652566"/>
                </a:cubicBezTo>
                <a:cubicBezTo>
                  <a:pt x="3946013" y="5610490"/>
                  <a:pt x="3922474" y="5563008"/>
                  <a:pt x="3888843" y="5518229"/>
                </a:cubicBezTo>
                <a:cubicBezTo>
                  <a:pt x="3859694" y="5490179"/>
                  <a:pt x="3828304" y="5453765"/>
                  <a:pt x="3796914" y="5417350"/>
                </a:cubicBezTo>
                <a:cubicBezTo>
                  <a:pt x="3794673" y="5408986"/>
                  <a:pt x="3763282" y="5372571"/>
                  <a:pt x="3767765" y="5389300"/>
                </a:cubicBezTo>
                <a:cubicBezTo>
                  <a:pt x="3803638" y="5442443"/>
                  <a:pt x="3845120" y="5476154"/>
                  <a:pt x="3878750" y="5520932"/>
                </a:cubicBezTo>
                <a:cubicBezTo>
                  <a:pt x="3895566" y="5543322"/>
                  <a:pt x="3929198" y="5588101"/>
                  <a:pt x="3889957" y="5562755"/>
                </a:cubicBezTo>
                <a:cubicBezTo>
                  <a:pt x="3865291" y="5551435"/>
                  <a:pt x="3846234" y="5520681"/>
                  <a:pt x="3829418" y="5498291"/>
                </a:cubicBezTo>
                <a:cubicBezTo>
                  <a:pt x="3766638" y="5425463"/>
                  <a:pt x="3702738" y="5348452"/>
                  <a:pt x="3638837" y="5271441"/>
                </a:cubicBezTo>
                <a:lnTo>
                  <a:pt x="3505814" y="5113102"/>
                </a:lnTo>
                <a:lnTo>
                  <a:pt x="3501344" y="5111332"/>
                </a:lnTo>
                <a:cubicBezTo>
                  <a:pt x="3479049" y="5105343"/>
                  <a:pt x="3466117" y="5097386"/>
                  <a:pt x="3462545" y="5087462"/>
                </a:cubicBezTo>
                <a:lnTo>
                  <a:pt x="3433133" y="5028787"/>
                </a:lnTo>
                <a:lnTo>
                  <a:pt x="3331314" y="4922392"/>
                </a:lnTo>
                <a:lnTo>
                  <a:pt x="3353480" y="4969075"/>
                </a:lnTo>
                <a:lnTo>
                  <a:pt x="3358189" y="4978998"/>
                </a:lnTo>
                <a:lnTo>
                  <a:pt x="3488222" y="5120259"/>
                </a:lnTo>
                <a:lnTo>
                  <a:pt x="3497331" y="5116980"/>
                </a:lnTo>
                <a:lnTo>
                  <a:pt x="3505903" y="5140799"/>
                </a:lnTo>
                <a:lnTo>
                  <a:pt x="3569187" y="5217123"/>
                </a:lnTo>
                <a:cubicBezTo>
                  <a:pt x="3593150" y="5247262"/>
                  <a:pt x="3616131" y="5277525"/>
                  <a:pt x="3637711" y="5307602"/>
                </a:cubicBezTo>
                <a:cubicBezTo>
                  <a:pt x="3654527" y="5329992"/>
                  <a:pt x="3700490" y="5380431"/>
                  <a:pt x="3673583" y="5360746"/>
                </a:cubicBezTo>
                <a:cubicBezTo>
                  <a:pt x="3648917" y="5349425"/>
                  <a:pt x="3625378" y="5301942"/>
                  <a:pt x="3623137" y="5293578"/>
                </a:cubicBezTo>
                <a:cubicBezTo>
                  <a:pt x="3597071" y="5266944"/>
                  <a:pt x="3573178" y="5240847"/>
                  <a:pt x="3550108" y="5214671"/>
                </a:cubicBezTo>
                <a:lnTo>
                  <a:pt x="3519750" y="5179272"/>
                </a:lnTo>
                <a:lnTo>
                  <a:pt x="3526798" y="5198856"/>
                </a:lnTo>
                <a:lnTo>
                  <a:pt x="3505403" y="5206556"/>
                </a:lnTo>
                <a:lnTo>
                  <a:pt x="3478091" y="5130669"/>
                </a:lnTo>
                <a:lnTo>
                  <a:pt x="3410781" y="5051690"/>
                </a:lnTo>
                <a:lnTo>
                  <a:pt x="3372569" y="5009302"/>
                </a:lnTo>
                <a:lnTo>
                  <a:pt x="3406232" y="5080241"/>
                </a:lnTo>
                <a:lnTo>
                  <a:pt x="3417115" y="5103187"/>
                </a:lnTo>
                <a:lnTo>
                  <a:pt x="3490703" y="5187864"/>
                </a:lnTo>
                <a:cubicBezTo>
                  <a:pt x="3528679" y="5233720"/>
                  <a:pt x="3565954" y="5282005"/>
                  <a:pt x="3601826" y="5335148"/>
                </a:cubicBezTo>
                <a:cubicBezTo>
                  <a:pt x="3563149" y="5291721"/>
                  <a:pt x="3522791" y="5242021"/>
                  <a:pt x="3482433" y="5192321"/>
                </a:cubicBezTo>
                <a:lnTo>
                  <a:pt x="3429173" y="5128608"/>
                </a:lnTo>
                <a:lnTo>
                  <a:pt x="3449205" y="5170843"/>
                </a:lnTo>
                <a:lnTo>
                  <a:pt x="3481694" y="5210852"/>
                </a:lnTo>
                <a:cubicBezTo>
                  <a:pt x="3514011" y="5255300"/>
                  <a:pt x="3543805" y="5300266"/>
                  <a:pt x="3571550" y="5343260"/>
                </a:cubicBezTo>
                <a:lnTo>
                  <a:pt x="3482740" y="5241586"/>
                </a:lnTo>
                <a:lnTo>
                  <a:pt x="3490836" y="5258665"/>
                </a:lnTo>
                <a:lnTo>
                  <a:pt x="3506505" y="5291751"/>
                </a:lnTo>
                <a:lnTo>
                  <a:pt x="3534551" y="5326280"/>
                </a:lnTo>
                <a:cubicBezTo>
                  <a:pt x="3568182" y="5371058"/>
                  <a:pt x="3614147" y="5421497"/>
                  <a:pt x="3623112" y="5454956"/>
                </a:cubicBezTo>
                <a:cubicBezTo>
                  <a:pt x="3629835" y="5480049"/>
                  <a:pt x="3637687" y="5468981"/>
                  <a:pt x="3642168" y="5485709"/>
                </a:cubicBezTo>
                <a:cubicBezTo>
                  <a:pt x="3658984" y="5508099"/>
                  <a:pt x="3675800" y="5530488"/>
                  <a:pt x="3648893" y="5510803"/>
                </a:cubicBezTo>
                <a:cubicBezTo>
                  <a:pt x="3627031" y="5489766"/>
                  <a:pt x="3611336" y="5471559"/>
                  <a:pt x="3597182" y="5454059"/>
                </a:cubicBezTo>
                <a:lnTo>
                  <a:pt x="3563620" y="5412561"/>
                </a:lnTo>
                <a:lnTo>
                  <a:pt x="3565492" y="5416530"/>
                </a:lnTo>
                <a:cubicBezTo>
                  <a:pt x="3575116" y="5436975"/>
                  <a:pt x="3580095" y="5447663"/>
                  <a:pt x="3580430" y="5448593"/>
                </a:cubicBezTo>
                <a:cubicBezTo>
                  <a:pt x="3584002" y="5458517"/>
                  <a:pt x="3580449" y="5482215"/>
                  <a:pt x="3569769" y="5519689"/>
                </a:cubicBezTo>
                <a:cubicBezTo>
                  <a:pt x="3567995" y="5537142"/>
                  <a:pt x="3577808" y="5547623"/>
                  <a:pt x="3599210" y="5551130"/>
                </a:cubicBezTo>
                <a:cubicBezTo>
                  <a:pt x="3620610" y="5554638"/>
                  <a:pt x="3633097" y="5561355"/>
                  <a:pt x="3636669" y="5571279"/>
                </a:cubicBezTo>
                <a:cubicBezTo>
                  <a:pt x="3618856" y="5611320"/>
                  <a:pt x="3613523" y="5641264"/>
                  <a:pt x="3620666" y="5661112"/>
                </a:cubicBezTo>
                <a:cubicBezTo>
                  <a:pt x="3624238" y="5671037"/>
                  <a:pt x="3635837" y="5686480"/>
                  <a:pt x="3655465" y="5707440"/>
                </a:cubicBezTo>
                <a:cubicBezTo>
                  <a:pt x="3675091" y="5728402"/>
                  <a:pt x="3686690" y="5743845"/>
                  <a:pt x="3690262" y="5753769"/>
                </a:cubicBezTo>
                <a:cubicBezTo>
                  <a:pt x="3802738" y="5999143"/>
                  <a:pt x="3883073" y="6166404"/>
                  <a:pt x="3931269" y="6255552"/>
                </a:cubicBezTo>
                <a:cubicBezTo>
                  <a:pt x="3833174" y="6229202"/>
                  <a:pt x="3784128" y="6216026"/>
                  <a:pt x="3784128" y="6216026"/>
                </a:cubicBezTo>
                <a:cubicBezTo>
                  <a:pt x="3718098" y="6122086"/>
                  <a:pt x="3673493" y="6076485"/>
                  <a:pt x="3650311" y="6079223"/>
                </a:cubicBezTo>
                <a:lnTo>
                  <a:pt x="3626254" y="6113103"/>
                </a:lnTo>
                <a:cubicBezTo>
                  <a:pt x="3620896" y="6098216"/>
                  <a:pt x="3616431" y="6085811"/>
                  <a:pt x="3612860" y="6075886"/>
                </a:cubicBezTo>
                <a:lnTo>
                  <a:pt x="3614157" y="6054869"/>
                </a:lnTo>
                <a:lnTo>
                  <a:pt x="3605495" y="6055417"/>
                </a:lnTo>
                <a:cubicBezTo>
                  <a:pt x="3596130" y="6051782"/>
                  <a:pt x="3579851" y="6040124"/>
                  <a:pt x="3556658" y="6020446"/>
                </a:cubicBezTo>
                <a:lnTo>
                  <a:pt x="3524566" y="6031996"/>
                </a:lnTo>
                <a:cubicBezTo>
                  <a:pt x="3522780" y="6027034"/>
                  <a:pt x="3536174" y="6064251"/>
                  <a:pt x="3564748" y="6143646"/>
                </a:cubicBezTo>
                <a:cubicBezTo>
                  <a:pt x="3564748" y="6143646"/>
                  <a:pt x="3555841" y="6163666"/>
                  <a:pt x="3538030" y="6203706"/>
                </a:cubicBezTo>
                <a:cubicBezTo>
                  <a:pt x="3486264" y="6104633"/>
                  <a:pt x="3422911" y="6018137"/>
                  <a:pt x="3347976" y="5944216"/>
                </a:cubicBezTo>
                <a:cubicBezTo>
                  <a:pt x="3344427" y="5979123"/>
                  <a:pt x="3349791" y="6005217"/>
                  <a:pt x="3364066" y="6022500"/>
                </a:cubicBezTo>
                <a:cubicBezTo>
                  <a:pt x="3328383" y="5990502"/>
                  <a:pt x="3297167" y="5970909"/>
                  <a:pt x="3270414" y="5963723"/>
                </a:cubicBezTo>
                <a:cubicBezTo>
                  <a:pt x="3259722" y="5978781"/>
                  <a:pt x="3256162" y="5991272"/>
                  <a:pt x="3259734" y="6001196"/>
                </a:cubicBezTo>
                <a:cubicBezTo>
                  <a:pt x="3256162" y="5991272"/>
                  <a:pt x="3309710" y="6084100"/>
                  <a:pt x="3420375" y="6279680"/>
                </a:cubicBezTo>
                <a:cubicBezTo>
                  <a:pt x="3232999" y="6027633"/>
                  <a:pt x="3100044" y="5837272"/>
                  <a:pt x="3021513" y="5708597"/>
                </a:cubicBezTo>
                <a:cubicBezTo>
                  <a:pt x="3014822" y="5701197"/>
                  <a:pt x="3007293" y="5691470"/>
                  <a:pt x="2998928" y="5679417"/>
                </a:cubicBezTo>
                <a:lnTo>
                  <a:pt x="2971714" y="5636896"/>
                </a:lnTo>
                <a:lnTo>
                  <a:pt x="2972594" y="5661112"/>
                </a:lnTo>
                <a:cubicBezTo>
                  <a:pt x="2976166" y="5671037"/>
                  <a:pt x="2987765" y="5686480"/>
                  <a:pt x="3007393" y="5707440"/>
                </a:cubicBezTo>
                <a:cubicBezTo>
                  <a:pt x="3027019" y="5728402"/>
                  <a:pt x="3038618" y="5743845"/>
                  <a:pt x="3042190" y="5753769"/>
                </a:cubicBezTo>
                <a:cubicBezTo>
                  <a:pt x="3154666" y="5999143"/>
                  <a:pt x="3235001" y="6166404"/>
                  <a:pt x="3283197" y="6255552"/>
                </a:cubicBezTo>
                <a:cubicBezTo>
                  <a:pt x="3185102" y="6229202"/>
                  <a:pt x="3136056" y="6216026"/>
                  <a:pt x="3136056" y="6216026"/>
                </a:cubicBezTo>
                <a:cubicBezTo>
                  <a:pt x="3070026" y="6122086"/>
                  <a:pt x="3025421" y="6076485"/>
                  <a:pt x="3002239" y="6079223"/>
                </a:cubicBezTo>
                <a:lnTo>
                  <a:pt x="2978182" y="6113103"/>
                </a:lnTo>
                <a:cubicBezTo>
                  <a:pt x="2972824" y="6098216"/>
                  <a:pt x="2968359" y="6085811"/>
                  <a:pt x="2964788" y="6075886"/>
                </a:cubicBezTo>
                <a:lnTo>
                  <a:pt x="2966085" y="6054869"/>
                </a:lnTo>
                <a:lnTo>
                  <a:pt x="2957423" y="6055417"/>
                </a:lnTo>
                <a:cubicBezTo>
                  <a:pt x="2948058" y="6051782"/>
                  <a:pt x="2931779" y="6040124"/>
                  <a:pt x="2908586" y="6020446"/>
                </a:cubicBezTo>
                <a:lnTo>
                  <a:pt x="2876494" y="6031996"/>
                </a:lnTo>
                <a:cubicBezTo>
                  <a:pt x="2874708" y="6027034"/>
                  <a:pt x="2888102" y="6064251"/>
                  <a:pt x="2916676" y="6143646"/>
                </a:cubicBezTo>
                <a:cubicBezTo>
                  <a:pt x="2916676" y="6143646"/>
                  <a:pt x="2907769" y="6163666"/>
                  <a:pt x="2889958" y="6203706"/>
                </a:cubicBezTo>
                <a:cubicBezTo>
                  <a:pt x="2838192" y="6104633"/>
                  <a:pt x="2774839" y="6018137"/>
                  <a:pt x="2699904" y="5944216"/>
                </a:cubicBezTo>
                <a:cubicBezTo>
                  <a:pt x="2696355" y="5979123"/>
                  <a:pt x="2701719" y="6005217"/>
                  <a:pt x="2715994" y="6022500"/>
                </a:cubicBezTo>
                <a:cubicBezTo>
                  <a:pt x="2680311" y="5990502"/>
                  <a:pt x="2649095" y="5970909"/>
                  <a:pt x="2622342" y="5963723"/>
                </a:cubicBezTo>
                <a:cubicBezTo>
                  <a:pt x="2611650" y="5978781"/>
                  <a:pt x="2608090" y="5991272"/>
                  <a:pt x="2611662" y="6001196"/>
                </a:cubicBezTo>
                <a:cubicBezTo>
                  <a:pt x="2608090" y="5991272"/>
                  <a:pt x="2661638" y="6084100"/>
                  <a:pt x="2772303" y="6279680"/>
                </a:cubicBezTo>
                <a:cubicBezTo>
                  <a:pt x="2584927" y="6027633"/>
                  <a:pt x="2451972" y="5837272"/>
                  <a:pt x="2373441" y="5708597"/>
                </a:cubicBezTo>
                <a:cubicBezTo>
                  <a:pt x="2360059" y="5693796"/>
                  <a:pt x="2343328" y="5669690"/>
                  <a:pt x="2323248" y="5636281"/>
                </a:cubicBezTo>
                <a:lnTo>
                  <a:pt x="2309552" y="5612317"/>
                </a:lnTo>
                <a:lnTo>
                  <a:pt x="2310243" y="5631329"/>
                </a:lnTo>
                <a:cubicBezTo>
                  <a:pt x="2313815" y="5641254"/>
                  <a:pt x="2325414" y="5656697"/>
                  <a:pt x="2345042" y="5677657"/>
                </a:cubicBezTo>
                <a:cubicBezTo>
                  <a:pt x="2364668" y="5698619"/>
                  <a:pt x="2376267" y="5714062"/>
                  <a:pt x="2379839" y="5723986"/>
                </a:cubicBezTo>
                <a:cubicBezTo>
                  <a:pt x="2492315" y="5969360"/>
                  <a:pt x="2572650" y="6136621"/>
                  <a:pt x="2620846" y="6225769"/>
                </a:cubicBezTo>
                <a:cubicBezTo>
                  <a:pt x="2522751" y="6199419"/>
                  <a:pt x="2473705" y="6186243"/>
                  <a:pt x="2473705" y="6186243"/>
                </a:cubicBezTo>
                <a:cubicBezTo>
                  <a:pt x="2407675" y="6092303"/>
                  <a:pt x="2363070" y="6046702"/>
                  <a:pt x="2339888" y="6049440"/>
                </a:cubicBezTo>
                <a:lnTo>
                  <a:pt x="2315831" y="6083320"/>
                </a:lnTo>
                <a:cubicBezTo>
                  <a:pt x="2310473" y="6068433"/>
                  <a:pt x="2306008" y="6056028"/>
                  <a:pt x="2302437" y="6046103"/>
                </a:cubicBezTo>
                <a:lnTo>
                  <a:pt x="2303734" y="6025086"/>
                </a:lnTo>
                <a:lnTo>
                  <a:pt x="2295072" y="6025634"/>
                </a:lnTo>
                <a:cubicBezTo>
                  <a:pt x="2285707" y="6021999"/>
                  <a:pt x="2269428" y="6010341"/>
                  <a:pt x="2246235" y="5990663"/>
                </a:cubicBezTo>
                <a:lnTo>
                  <a:pt x="2239002" y="5993267"/>
                </a:lnTo>
                <a:lnTo>
                  <a:pt x="2253231" y="6012490"/>
                </a:lnTo>
                <a:lnTo>
                  <a:pt x="2233916" y="5995097"/>
                </a:lnTo>
                <a:lnTo>
                  <a:pt x="2214143" y="6002213"/>
                </a:lnTo>
                <a:cubicBezTo>
                  <a:pt x="2212357" y="5997251"/>
                  <a:pt x="2225751" y="6034468"/>
                  <a:pt x="2254325" y="6113863"/>
                </a:cubicBezTo>
                <a:cubicBezTo>
                  <a:pt x="2254325" y="6113863"/>
                  <a:pt x="2245418" y="6133883"/>
                  <a:pt x="2227607" y="6173923"/>
                </a:cubicBezTo>
                <a:cubicBezTo>
                  <a:pt x="2175841" y="6074850"/>
                  <a:pt x="2112488" y="5988354"/>
                  <a:pt x="2037553" y="5914433"/>
                </a:cubicBezTo>
                <a:cubicBezTo>
                  <a:pt x="2034004" y="5949340"/>
                  <a:pt x="2039368" y="5975434"/>
                  <a:pt x="2053643" y="5992717"/>
                </a:cubicBezTo>
                <a:cubicBezTo>
                  <a:pt x="2017960" y="5960719"/>
                  <a:pt x="1986744" y="5941126"/>
                  <a:pt x="1959991" y="5933940"/>
                </a:cubicBezTo>
                <a:cubicBezTo>
                  <a:pt x="1949299" y="5948998"/>
                  <a:pt x="1945739" y="5961489"/>
                  <a:pt x="1949311" y="5971413"/>
                </a:cubicBezTo>
                <a:cubicBezTo>
                  <a:pt x="1945739" y="5961489"/>
                  <a:pt x="1999287" y="6054317"/>
                  <a:pt x="2109952" y="6249897"/>
                </a:cubicBezTo>
                <a:cubicBezTo>
                  <a:pt x="1922576" y="5997850"/>
                  <a:pt x="1789621" y="5807489"/>
                  <a:pt x="1711090" y="5678814"/>
                </a:cubicBezTo>
                <a:cubicBezTo>
                  <a:pt x="1684325" y="5649211"/>
                  <a:pt x="1644167" y="5582392"/>
                  <a:pt x="1590613" y="5478357"/>
                </a:cubicBezTo>
                <a:cubicBezTo>
                  <a:pt x="1537061" y="5374321"/>
                  <a:pt x="1496015" y="5316229"/>
                  <a:pt x="1467476" y="5304080"/>
                </a:cubicBezTo>
                <a:cubicBezTo>
                  <a:pt x="1458571" y="5324100"/>
                  <a:pt x="1465715" y="5343948"/>
                  <a:pt x="1488907" y="5363627"/>
                </a:cubicBezTo>
                <a:cubicBezTo>
                  <a:pt x="1467511" y="5371327"/>
                  <a:pt x="1448796" y="5386470"/>
                  <a:pt x="1432759" y="5409057"/>
                </a:cubicBezTo>
                <a:cubicBezTo>
                  <a:pt x="1432746" y="5386641"/>
                  <a:pt x="1438081" y="5356696"/>
                  <a:pt x="1448760" y="5319224"/>
                </a:cubicBezTo>
                <a:lnTo>
                  <a:pt x="1408631" y="5308443"/>
                </a:lnTo>
                <a:lnTo>
                  <a:pt x="1376538" y="5319993"/>
                </a:lnTo>
                <a:cubicBezTo>
                  <a:pt x="1372979" y="5332484"/>
                  <a:pt x="1375662" y="5351136"/>
                  <a:pt x="1384592" y="5375947"/>
                </a:cubicBezTo>
                <a:cubicBezTo>
                  <a:pt x="1386378" y="5380909"/>
                  <a:pt x="1396194" y="5396994"/>
                  <a:pt x="1414042" y="5424200"/>
                </a:cubicBezTo>
                <a:cubicBezTo>
                  <a:pt x="1424757" y="5453973"/>
                  <a:pt x="1431901" y="5473822"/>
                  <a:pt x="1435473" y="5483747"/>
                </a:cubicBezTo>
                <a:cubicBezTo>
                  <a:pt x="1437258" y="5488709"/>
                  <a:pt x="1436375" y="5503039"/>
                  <a:pt x="1432820" y="5526739"/>
                </a:cubicBezTo>
                <a:cubicBezTo>
                  <a:pt x="1429266" y="5550437"/>
                  <a:pt x="1429274" y="5567249"/>
                  <a:pt x="1432846" y="5577174"/>
                </a:cubicBezTo>
                <a:cubicBezTo>
                  <a:pt x="1436419" y="5587098"/>
                  <a:pt x="1459617" y="5617984"/>
                  <a:pt x="1502443" y="5669830"/>
                </a:cubicBezTo>
                <a:cubicBezTo>
                  <a:pt x="1545269" y="5721677"/>
                  <a:pt x="1568467" y="5752562"/>
                  <a:pt x="1572039" y="5762487"/>
                </a:cubicBezTo>
                <a:lnTo>
                  <a:pt x="1572058" y="5796110"/>
                </a:lnTo>
                <a:cubicBezTo>
                  <a:pt x="1584559" y="5830845"/>
                  <a:pt x="1598840" y="5859336"/>
                  <a:pt x="1614900" y="5881580"/>
                </a:cubicBezTo>
                <a:cubicBezTo>
                  <a:pt x="1511414" y="5773096"/>
                  <a:pt x="1433786" y="5669317"/>
                  <a:pt x="1382020" y="5570243"/>
                </a:cubicBezTo>
                <a:lnTo>
                  <a:pt x="1360625" y="5577943"/>
                </a:lnTo>
                <a:cubicBezTo>
                  <a:pt x="1355279" y="5585472"/>
                  <a:pt x="1357070" y="5601643"/>
                  <a:pt x="1366001" y="5626453"/>
                </a:cubicBezTo>
                <a:cubicBezTo>
                  <a:pt x="1394575" y="5705849"/>
                  <a:pt x="1469535" y="5824600"/>
                  <a:pt x="1590880" y="5982707"/>
                </a:cubicBezTo>
                <a:cubicBezTo>
                  <a:pt x="1476701" y="5889280"/>
                  <a:pt x="1372316" y="5767107"/>
                  <a:pt x="1277722" y="5616188"/>
                </a:cubicBezTo>
                <a:cubicBezTo>
                  <a:pt x="1199191" y="5487512"/>
                  <a:pt x="1120659" y="5358836"/>
                  <a:pt x="1042128" y="5230160"/>
                </a:cubicBezTo>
                <a:cubicBezTo>
                  <a:pt x="931438" y="4989749"/>
                  <a:pt x="853771" y="4807515"/>
                  <a:pt x="809124" y="4683460"/>
                </a:cubicBezTo>
                <a:lnTo>
                  <a:pt x="793963" y="4680508"/>
                </a:lnTo>
                <a:lnTo>
                  <a:pt x="806445" y="4676016"/>
                </a:lnTo>
                <a:lnTo>
                  <a:pt x="795730" y="4646243"/>
                </a:lnTo>
                <a:lnTo>
                  <a:pt x="763636" y="4657794"/>
                </a:lnTo>
                <a:lnTo>
                  <a:pt x="728813" y="4561030"/>
                </a:lnTo>
                <a:cubicBezTo>
                  <a:pt x="734146" y="4531085"/>
                  <a:pt x="736812" y="4516113"/>
                  <a:pt x="736812" y="4516113"/>
                </a:cubicBezTo>
                <a:cubicBezTo>
                  <a:pt x="715419" y="4523813"/>
                  <a:pt x="702041" y="4520220"/>
                  <a:pt x="696684" y="4505333"/>
                </a:cubicBezTo>
                <a:cubicBezTo>
                  <a:pt x="672574" y="4438343"/>
                  <a:pt x="658511" y="4399267"/>
                  <a:pt x="654492" y="4388102"/>
                </a:cubicBezTo>
                <a:lnTo>
                  <a:pt x="653822" y="4386240"/>
                </a:lnTo>
                <a:cubicBezTo>
                  <a:pt x="689482" y="4373406"/>
                  <a:pt x="708197" y="4358263"/>
                  <a:pt x="709972" y="4340809"/>
                </a:cubicBezTo>
                <a:cubicBezTo>
                  <a:pt x="685005" y="4338585"/>
                  <a:pt x="669842" y="4330030"/>
                  <a:pt x="664484" y="4315143"/>
                </a:cubicBezTo>
                <a:cubicBezTo>
                  <a:pt x="662698" y="4310181"/>
                  <a:pt x="666709" y="4304534"/>
                  <a:pt x="676513" y="4298203"/>
                </a:cubicBezTo>
                <a:cubicBezTo>
                  <a:pt x="686317" y="4291872"/>
                  <a:pt x="689434" y="4283744"/>
                  <a:pt x="685863" y="4273819"/>
                </a:cubicBezTo>
                <a:cubicBezTo>
                  <a:pt x="682291" y="4263895"/>
                  <a:pt x="673369" y="4255896"/>
                  <a:pt x="659100" y="4249821"/>
                </a:cubicBezTo>
                <a:cubicBezTo>
                  <a:pt x="644832" y="4243746"/>
                  <a:pt x="636803" y="4238229"/>
                  <a:pt x="635017" y="4233266"/>
                </a:cubicBezTo>
                <a:cubicBezTo>
                  <a:pt x="631445" y="4223342"/>
                  <a:pt x="622499" y="4164907"/>
                  <a:pt x="608177" y="4057962"/>
                </a:cubicBezTo>
                <a:cubicBezTo>
                  <a:pt x="593854" y="3951018"/>
                  <a:pt x="584907" y="3892584"/>
                  <a:pt x="581335" y="3882659"/>
                </a:cubicBezTo>
                <a:cubicBezTo>
                  <a:pt x="558118" y="3818150"/>
                  <a:pt x="541605" y="3783457"/>
                  <a:pt x="531793" y="3778581"/>
                </a:cubicBezTo>
                <a:cubicBezTo>
                  <a:pt x="521983" y="3773704"/>
                  <a:pt x="516185" y="3768785"/>
                  <a:pt x="514399" y="3763823"/>
                </a:cubicBezTo>
                <a:lnTo>
                  <a:pt x="621658" y="4263297"/>
                </a:lnTo>
                <a:cubicBezTo>
                  <a:pt x="618086" y="4253372"/>
                  <a:pt x="604258" y="4237330"/>
                  <a:pt x="580173" y="4215171"/>
                </a:cubicBezTo>
                <a:cubicBezTo>
                  <a:pt x="556087" y="4193013"/>
                  <a:pt x="543151" y="4179452"/>
                  <a:pt x="541365" y="4174490"/>
                </a:cubicBezTo>
                <a:cubicBezTo>
                  <a:pt x="493182" y="4107756"/>
                  <a:pt x="430688" y="3956494"/>
                  <a:pt x="353882" y="3720703"/>
                </a:cubicBezTo>
                <a:lnTo>
                  <a:pt x="332569" y="3753516"/>
                </a:lnTo>
                <a:lnTo>
                  <a:pt x="321781" y="3715441"/>
                </a:lnTo>
                <a:cubicBezTo>
                  <a:pt x="306151" y="3666418"/>
                  <a:pt x="292756" y="3624298"/>
                  <a:pt x="281591" y="3589082"/>
                </a:cubicBezTo>
                <a:lnTo>
                  <a:pt x="260655" y="3522706"/>
                </a:lnTo>
                <a:lnTo>
                  <a:pt x="254798" y="3504142"/>
                </a:lnTo>
                <a:lnTo>
                  <a:pt x="251103" y="3492134"/>
                </a:lnTo>
                <a:lnTo>
                  <a:pt x="281517" y="3452491"/>
                </a:lnTo>
                <a:lnTo>
                  <a:pt x="281519" y="3452486"/>
                </a:lnTo>
                <a:lnTo>
                  <a:pt x="251102" y="3492132"/>
                </a:lnTo>
                <a:lnTo>
                  <a:pt x="241399" y="3460620"/>
                </a:lnTo>
                <a:cubicBezTo>
                  <a:pt x="239169" y="3453015"/>
                  <a:pt x="239165" y="3452315"/>
                  <a:pt x="241398" y="3458518"/>
                </a:cubicBezTo>
                <a:lnTo>
                  <a:pt x="40238" y="2429540"/>
                </a:lnTo>
                <a:cubicBezTo>
                  <a:pt x="22379" y="2379918"/>
                  <a:pt x="16118" y="2340134"/>
                  <a:pt x="21451" y="2310190"/>
                </a:cubicBezTo>
                <a:cubicBezTo>
                  <a:pt x="33905" y="2255263"/>
                  <a:pt x="41918" y="2232762"/>
                  <a:pt x="45490" y="2242686"/>
                </a:cubicBezTo>
                <a:cubicBezTo>
                  <a:pt x="41918" y="2232762"/>
                  <a:pt x="33891" y="2227243"/>
                  <a:pt x="21406" y="2226132"/>
                </a:cubicBezTo>
                <a:lnTo>
                  <a:pt x="5014" y="2219153"/>
                </a:lnTo>
                <a:lnTo>
                  <a:pt x="6945" y="2211405"/>
                </a:lnTo>
                <a:lnTo>
                  <a:pt x="14038" y="2205664"/>
                </a:lnTo>
                <a:lnTo>
                  <a:pt x="6942" y="2211406"/>
                </a:lnTo>
                <a:lnTo>
                  <a:pt x="10689" y="2196360"/>
                </a:lnTo>
                <a:lnTo>
                  <a:pt x="35293" y="2187504"/>
                </a:lnTo>
                <a:lnTo>
                  <a:pt x="24405" y="2215907"/>
                </a:lnTo>
                <a:lnTo>
                  <a:pt x="24076" y="2216763"/>
                </a:lnTo>
                <a:lnTo>
                  <a:pt x="24077" y="2216761"/>
                </a:lnTo>
                <a:lnTo>
                  <a:pt x="24405" y="2215907"/>
                </a:lnTo>
                <a:lnTo>
                  <a:pt x="35295" y="2187503"/>
                </a:lnTo>
                <a:lnTo>
                  <a:pt x="139062" y="2150158"/>
                </a:lnTo>
                <a:cubicBezTo>
                  <a:pt x="167588" y="2139891"/>
                  <a:pt x="181853" y="2134758"/>
                  <a:pt x="181853" y="2134758"/>
                </a:cubicBezTo>
                <a:cubicBezTo>
                  <a:pt x="254909" y="2024391"/>
                  <a:pt x="295002" y="1967924"/>
                  <a:pt x="302133" y="1965358"/>
                </a:cubicBezTo>
                <a:cubicBezTo>
                  <a:pt x="316398" y="1960224"/>
                  <a:pt x="334227" y="1953807"/>
                  <a:pt x="355623" y="1946107"/>
                </a:cubicBezTo>
                <a:cubicBezTo>
                  <a:pt x="385935" y="1940803"/>
                  <a:pt x="404658" y="1936867"/>
                  <a:pt x="411789" y="1934301"/>
                </a:cubicBezTo>
                <a:cubicBezTo>
                  <a:pt x="492071" y="2000691"/>
                  <a:pt x="558073" y="2038593"/>
                  <a:pt x="609791" y="2048004"/>
                </a:cubicBezTo>
                <a:cubicBezTo>
                  <a:pt x="609791" y="2048004"/>
                  <a:pt x="609774" y="2014380"/>
                  <a:pt x="609739" y="1947134"/>
                </a:cubicBezTo>
                <a:cubicBezTo>
                  <a:pt x="616848" y="1899736"/>
                  <a:pt x="606132" y="1869963"/>
                  <a:pt x="577593" y="1857813"/>
                </a:cubicBezTo>
                <a:cubicBezTo>
                  <a:pt x="620407" y="1887245"/>
                  <a:pt x="645380" y="1900677"/>
                  <a:pt x="652512" y="1898111"/>
                </a:cubicBezTo>
                <a:cubicBezTo>
                  <a:pt x="750535" y="1789968"/>
                  <a:pt x="813809" y="1730763"/>
                  <a:pt x="842336" y="1720498"/>
                </a:cubicBezTo>
                <a:cubicBezTo>
                  <a:pt x="863732" y="1712796"/>
                  <a:pt x="886913" y="1710058"/>
                  <a:pt x="911878" y="1712284"/>
                </a:cubicBezTo>
                <a:cubicBezTo>
                  <a:pt x="950227" y="1729309"/>
                  <a:pt x="985847" y="1745741"/>
                  <a:pt x="1018733" y="1761580"/>
                </a:cubicBezTo>
                <a:lnTo>
                  <a:pt x="1099518" y="1802418"/>
                </a:lnTo>
                <a:lnTo>
                  <a:pt x="1074102" y="1711563"/>
                </a:lnTo>
                <a:cubicBezTo>
                  <a:pt x="1068634" y="1691208"/>
                  <a:pt x="1057792" y="1659968"/>
                  <a:pt x="1041582" y="1617847"/>
                </a:cubicBezTo>
                <a:cubicBezTo>
                  <a:pt x="1025371" y="1575726"/>
                  <a:pt x="1016581" y="1552120"/>
                  <a:pt x="1015214" y="1547031"/>
                </a:cubicBezTo>
                <a:cubicBezTo>
                  <a:pt x="1012479" y="1536852"/>
                  <a:pt x="1009990" y="1518475"/>
                  <a:pt x="1007744" y="1491896"/>
                </a:cubicBezTo>
                <a:cubicBezTo>
                  <a:pt x="1005497" y="1465320"/>
                  <a:pt x="1003007" y="1446941"/>
                  <a:pt x="1000273" y="1436763"/>
                </a:cubicBezTo>
                <a:cubicBezTo>
                  <a:pt x="1000273" y="1436763"/>
                  <a:pt x="990019" y="1398597"/>
                  <a:pt x="969511" y="1322263"/>
                </a:cubicBezTo>
                <a:cubicBezTo>
                  <a:pt x="949003" y="1245930"/>
                  <a:pt x="933278" y="1187408"/>
                  <a:pt x="922342" y="1146698"/>
                </a:cubicBezTo>
                <a:cubicBezTo>
                  <a:pt x="925076" y="1156875"/>
                  <a:pt x="933890" y="1166908"/>
                  <a:pt x="948783" y="1176796"/>
                </a:cubicBezTo>
                <a:cubicBezTo>
                  <a:pt x="963676" y="1186684"/>
                  <a:pt x="972490" y="1196717"/>
                  <a:pt x="975224" y="1206894"/>
                </a:cubicBezTo>
                <a:cubicBezTo>
                  <a:pt x="1015851" y="1321673"/>
                  <a:pt x="1040949" y="1396873"/>
                  <a:pt x="1050519" y="1432496"/>
                </a:cubicBezTo>
                <a:cubicBezTo>
                  <a:pt x="1053253" y="1442673"/>
                  <a:pt x="1069685" y="1490168"/>
                  <a:pt x="1099811" y="1574978"/>
                </a:cubicBezTo>
                <a:cubicBezTo>
                  <a:pt x="1129939" y="1659788"/>
                  <a:pt x="1146370" y="1707283"/>
                  <a:pt x="1149104" y="1717460"/>
                </a:cubicBezTo>
                <a:cubicBezTo>
                  <a:pt x="1151840" y="1727637"/>
                  <a:pt x="1159846" y="1739227"/>
                  <a:pt x="1173129" y="1752226"/>
                </a:cubicBezTo>
                <a:lnTo>
                  <a:pt x="1180746" y="1725926"/>
                </a:lnTo>
                <a:cubicBezTo>
                  <a:pt x="984063" y="1139594"/>
                  <a:pt x="885037" y="843885"/>
                  <a:pt x="883670" y="838796"/>
                </a:cubicBezTo>
                <a:cubicBezTo>
                  <a:pt x="880936" y="828619"/>
                  <a:pt x="882352" y="806563"/>
                  <a:pt x="887920" y="772629"/>
                </a:cubicBezTo>
                <a:cubicBezTo>
                  <a:pt x="888407" y="756228"/>
                  <a:pt x="881547" y="744355"/>
                  <a:pt x="867338" y="737013"/>
                </a:cubicBezTo>
                <a:cubicBezTo>
                  <a:pt x="853128" y="729668"/>
                  <a:pt x="844655" y="720907"/>
                  <a:pt x="841921" y="710730"/>
                </a:cubicBezTo>
                <a:cubicBezTo>
                  <a:pt x="852078" y="675662"/>
                  <a:pt x="854422" y="647950"/>
                  <a:pt x="848954" y="627595"/>
                </a:cubicBezTo>
                <a:cubicBezTo>
                  <a:pt x="846220" y="617418"/>
                  <a:pt x="837992" y="600457"/>
                  <a:pt x="824271" y="576713"/>
                </a:cubicBezTo>
                <a:cubicBezTo>
                  <a:pt x="810550" y="552969"/>
                  <a:pt x="802323" y="536008"/>
                  <a:pt x="799586" y="525829"/>
                </a:cubicBezTo>
                <a:cubicBezTo>
                  <a:pt x="716089" y="269698"/>
                  <a:pt x="656763" y="94421"/>
                  <a:pt x="621605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8066314" y="1943100"/>
            <a:ext cx="2971800" cy="2971800"/>
          </a:xfrm>
          <a:custGeom>
            <a:avLst/>
            <a:gdLst>
              <a:gd name="connsiteX0" fmla="*/ 2408464 w 4816928"/>
              <a:gd name="connsiteY0" fmla="*/ 0 h 4816928"/>
              <a:gd name="connsiteX1" fmla="*/ 4816928 w 4816928"/>
              <a:gd name="connsiteY1" fmla="*/ 2408464 h 4816928"/>
              <a:gd name="connsiteX2" fmla="*/ 2408464 w 4816928"/>
              <a:gd name="connsiteY2" fmla="*/ 4816928 h 4816928"/>
              <a:gd name="connsiteX3" fmla="*/ 0 w 4816928"/>
              <a:gd name="connsiteY3" fmla="*/ 2408464 h 4816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16928" h="4816928">
                <a:moveTo>
                  <a:pt x="2408464" y="0"/>
                </a:moveTo>
                <a:lnTo>
                  <a:pt x="4816928" y="2408464"/>
                </a:lnTo>
                <a:lnTo>
                  <a:pt x="2408464" y="4816928"/>
                </a:lnTo>
                <a:lnTo>
                  <a:pt x="0" y="240846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1153886" y="1943100"/>
            <a:ext cx="2971800" cy="2971800"/>
          </a:xfrm>
          <a:custGeom>
            <a:avLst/>
            <a:gdLst>
              <a:gd name="connsiteX0" fmla="*/ 2408464 w 4816928"/>
              <a:gd name="connsiteY0" fmla="*/ 0 h 4816928"/>
              <a:gd name="connsiteX1" fmla="*/ 4816928 w 4816928"/>
              <a:gd name="connsiteY1" fmla="*/ 2408464 h 4816928"/>
              <a:gd name="connsiteX2" fmla="*/ 2408464 w 4816928"/>
              <a:gd name="connsiteY2" fmla="*/ 4816928 h 4816928"/>
              <a:gd name="connsiteX3" fmla="*/ 0 w 4816928"/>
              <a:gd name="connsiteY3" fmla="*/ 2408464 h 4816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16928" h="4816928">
                <a:moveTo>
                  <a:pt x="2408464" y="0"/>
                </a:moveTo>
                <a:lnTo>
                  <a:pt x="4816928" y="2408464"/>
                </a:lnTo>
                <a:lnTo>
                  <a:pt x="2408464" y="4816928"/>
                </a:lnTo>
                <a:lnTo>
                  <a:pt x="0" y="240846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3940629" y="1273629"/>
            <a:ext cx="4310742" cy="4310742"/>
          </a:xfrm>
          <a:custGeom>
            <a:avLst/>
            <a:gdLst>
              <a:gd name="connsiteX0" fmla="*/ 2408464 w 4816928"/>
              <a:gd name="connsiteY0" fmla="*/ 0 h 4816928"/>
              <a:gd name="connsiteX1" fmla="*/ 4816928 w 4816928"/>
              <a:gd name="connsiteY1" fmla="*/ 2408464 h 4816928"/>
              <a:gd name="connsiteX2" fmla="*/ 2408464 w 4816928"/>
              <a:gd name="connsiteY2" fmla="*/ 4816928 h 4816928"/>
              <a:gd name="connsiteX3" fmla="*/ 0 w 4816928"/>
              <a:gd name="connsiteY3" fmla="*/ 2408464 h 4816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16928" h="4816928">
                <a:moveTo>
                  <a:pt x="2408464" y="0"/>
                </a:moveTo>
                <a:lnTo>
                  <a:pt x="4816928" y="2408464"/>
                </a:lnTo>
                <a:lnTo>
                  <a:pt x="2408464" y="4816928"/>
                </a:lnTo>
                <a:lnTo>
                  <a:pt x="0" y="2408464"/>
                </a:lnTo>
                <a:close/>
              </a:path>
            </a:pathLst>
          </a:custGeom>
          <a:effectLst>
            <a:outerShdw blurRad="203200" dist="76200" dir="2700000" algn="tl" rotWithShape="0">
              <a:prstClr val="black">
                <a:alpha val="44000"/>
              </a:prstClr>
            </a:outerShdw>
          </a:effectLst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0607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120" y="1265237"/>
            <a:ext cx="2924175" cy="4327525"/>
          </a:xfrm>
          <a:prstGeom prst="rect">
            <a:avLst/>
          </a:prstGeom>
          <a:effectLst>
            <a:outerShdw blurRad="190500" dist="76200" dir="2700000" algn="tl" rotWithShape="0">
              <a:prstClr val="black">
                <a:alpha val="43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10329862" y="0"/>
            <a:ext cx="1862138" cy="156686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8490857" y="4327072"/>
            <a:ext cx="2541814" cy="21553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5698671" y="416151"/>
            <a:ext cx="3475264" cy="16981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3609294" y="5592762"/>
            <a:ext cx="2853077" cy="126523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79003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23888" y="3429000"/>
            <a:ext cx="1873250" cy="2768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163887" y="653142"/>
            <a:ext cx="3817483" cy="2775857"/>
          </a:xfrm>
          <a:prstGeom prst="rect">
            <a:avLst/>
          </a:prstGeom>
          <a:effectLst>
            <a:outerShdw blurRad="177800" dist="76200" dir="2700000" algn="tl" rotWithShape="0">
              <a:prstClr val="black">
                <a:alpha val="48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808686" y="3323771"/>
            <a:ext cx="3773713" cy="287382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7234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95313" y="261938"/>
            <a:ext cx="3003550" cy="62690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3700463" y="261938"/>
            <a:ext cx="5573712" cy="3671887"/>
          </a:xfrm>
          <a:prstGeom prst="rect">
            <a:avLst/>
          </a:prstGeom>
          <a:effectLst>
            <a:outerShdw blurRad="139700" dist="76200" dir="2700000" algn="tl" rotWithShape="0">
              <a:prstClr val="black">
                <a:alpha val="44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5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3700463" y="4050166"/>
            <a:ext cx="5573712" cy="248080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375775" y="261938"/>
            <a:ext cx="2206625" cy="204583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9375775" y="2406083"/>
            <a:ext cx="2206625" cy="412489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8031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20713" y="1131376"/>
            <a:ext cx="10941050" cy="572662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39738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762428" y="1419878"/>
            <a:ext cx="4458346" cy="4018244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74294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976393"/>
            <a:ext cx="3394075" cy="490521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52636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3429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27941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5150603" y="2483603"/>
            <a:ext cx="1890793" cy="1890793"/>
          </a:xfrm>
          <a:custGeom>
            <a:avLst/>
            <a:gdLst>
              <a:gd name="connsiteX0" fmla="*/ 495946 w 991892"/>
              <a:gd name="connsiteY0" fmla="*/ 0 h 991892"/>
              <a:gd name="connsiteX1" fmla="*/ 991892 w 991892"/>
              <a:gd name="connsiteY1" fmla="*/ 495946 h 991892"/>
              <a:gd name="connsiteX2" fmla="*/ 495946 w 991892"/>
              <a:gd name="connsiteY2" fmla="*/ 991892 h 991892"/>
              <a:gd name="connsiteX3" fmla="*/ 0 w 991892"/>
              <a:gd name="connsiteY3" fmla="*/ 495946 h 991892"/>
              <a:gd name="connsiteX4" fmla="*/ 495946 w 991892"/>
              <a:gd name="connsiteY4" fmla="*/ 0 h 991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1892" h="991892">
                <a:moveTo>
                  <a:pt x="495946" y="0"/>
                </a:moveTo>
                <a:cubicBezTo>
                  <a:pt x="769849" y="0"/>
                  <a:pt x="991892" y="222043"/>
                  <a:pt x="991892" y="495946"/>
                </a:cubicBezTo>
                <a:cubicBezTo>
                  <a:pt x="991892" y="769849"/>
                  <a:pt x="769849" y="991892"/>
                  <a:pt x="495946" y="991892"/>
                </a:cubicBezTo>
                <a:cubicBezTo>
                  <a:pt x="222043" y="991892"/>
                  <a:pt x="0" y="769849"/>
                  <a:pt x="0" y="495946"/>
                </a:cubicBezTo>
                <a:cubicBezTo>
                  <a:pt x="0" y="222043"/>
                  <a:pt x="222043" y="0"/>
                  <a:pt x="495946" y="0"/>
                </a:cubicBezTo>
                <a:close/>
              </a:path>
            </a:pathLst>
          </a:custGeom>
          <a:effectLst>
            <a:outerShdw blurRad="241300" dist="76200" dir="2700000" algn="tl" rotWithShape="0">
              <a:prstClr val="black">
                <a:alpha val="49000"/>
              </a:prstClr>
            </a:outerShdw>
          </a:effectLst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06681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2347347" y="3986939"/>
            <a:ext cx="1328980" cy="1328980"/>
          </a:xfrm>
          <a:custGeom>
            <a:avLst/>
            <a:gdLst>
              <a:gd name="connsiteX0" fmla="*/ 495946 w 991892"/>
              <a:gd name="connsiteY0" fmla="*/ 0 h 991892"/>
              <a:gd name="connsiteX1" fmla="*/ 991892 w 991892"/>
              <a:gd name="connsiteY1" fmla="*/ 495946 h 991892"/>
              <a:gd name="connsiteX2" fmla="*/ 495946 w 991892"/>
              <a:gd name="connsiteY2" fmla="*/ 991892 h 991892"/>
              <a:gd name="connsiteX3" fmla="*/ 0 w 991892"/>
              <a:gd name="connsiteY3" fmla="*/ 495946 h 991892"/>
              <a:gd name="connsiteX4" fmla="*/ 495946 w 991892"/>
              <a:gd name="connsiteY4" fmla="*/ 0 h 991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1892" h="991892">
                <a:moveTo>
                  <a:pt x="495946" y="0"/>
                </a:moveTo>
                <a:cubicBezTo>
                  <a:pt x="769849" y="0"/>
                  <a:pt x="991892" y="222043"/>
                  <a:pt x="991892" y="495946"/>
                </a:cubicBezTo>
                <a:cubicBezTo>
                  <a:pt x="991892" y="769849"/>
                  <a:pt x="769849" y="991892"/>
                  <a:pt x="495946" y="991892"/>
                </a:cubicBezTo>
                <a:cubicBezTo>
                  <a:pt x="222043" y="991892"/>
                  <a:pt x="0" y="769849"/>
                  <a:pt x="0" y="495946"/>
                </a:cubicBezTo>
                <a:cubicBezTo>
                  <a:pt x="0" y="222043"/>
                  <a:pt x="222043" y="0"/>
                  <a:pt x="495946" y="0"/>
                </a:cubicBezTo>
                <a:close/>
              </a:path>
            </a:pathLst>
          </a:custGeom>
          <a:effectLst>
            <a:outerShdw blurRad="241300" dist="76200" dir="2700000" algn="tl" rotWithShape="0">
              <a:prstClr val="black">
                <a:alpha val="43000"/>
              </a:prstClr>
            </a:outerShdw>
          </a:effectLst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8515673" y="3986939"/>
            <a:ext cx="1328980" cy="1328980"/>
          </a:xfrm>
          <a:custGeom>
            <a:avLst/>
            <a:gdLst>
              <a:gd name="connsiteX0" fmla="*/ 495946 w 991892"/>
              <a:gd name="connsiteY0" fmla="*/ 0 h 991892"/>
              <a:gd name="connsiteX1" fmla="*/ 991892 w 991892"/>
              <a:gd name="connsiteY1" fmla="*/ 495946 h 991892"/>
              <a:gd name="connsiteX2" fmla="*/ 495946 w 991892"/>
              <a:gd name="connsiteY2" fmla="*/ 991892 h 991892"/>
              <a:gd name="connsiteX3" fmla="*/ 0 w 991892"/>
              <a:gd name="connsiteY3" fmla="*/ 495946 h 991892"/>
              <a:gd name="connsiteX4" fmla="*/ 495946 w 991892"/>
              <a:gd name="connsiteY4" fmla="*/ 0 h 991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1892" h="991892">
                <a:moveTo>
                  <a:pt x="495946" y="0"/>
                </a:moveTo>
                <a:cubicBezTo>
                  <a:pt x="769849" y="0"/>
                  <a:pt x="991892" y="222043"/>
                  <a:pt x="991892" y="495946"/>
                </a:cubicBezTo>
                <a:cubicBezTo>
                  <a:pt x="991892" y="769849"/>
                  <a:pt x="769849" y="991892"/>
                  <a:pt x="495946" y="991892"/>
                </a:cubicBezTo>
                <a:cubicBezTo>
                  <a:pt x="222043" y="991892"/>
                  <a:pt x="0" y="769849"/>
                  <a:pt x="0" y="495946"/>
                </a:cubicBezTo>
                <a:cubicBezTo>
                  <a:pt x="0" y="222043"/>
                  <a:pt x="222043" y="0"/>
                  <a:pt x="495946" y="0"/>
                </a:cubicBezTo>
                <a:close/>
              </a:path>
            </a:pathLst>
          </a:custGeom>
          <a:effectLst>
            <a:outerShdw blurRad="241300" dist="76200" dir="2700000" algn="tl" rotWithShape="0">
              <a:prstClr val="black">
                <a:alpha val="43000"/>
              </a:prstClr>
            </a:outerShdw>
          </a:effectLst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18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5216644" y="464548"/>
            <a:ext cx="6751471" cy="5928904"/>
          </a:xfrm>
          <a:custGeom>
            <a:avLst/>
            <a:gdLst>
              <a:gd name="connsiteX0" fmla="*/ 4116266 w 6751471"/>
              <a:gd name="connsiteY0" fmla="*/ 5768644 h 5928904"/>
              <a:gd name="connsiteX1" fmla="*/ 4117245 w 6751471"/>
              <a:gd name="connsiteY1" fmla="*/ 5776057 h 5928904"/>
              <a:gd name="connsiteX2" fmla="*/ 4120817 w 6751471"/>
              <a:gd name="connsiteY2" fmla="*/ 5775612 h 5928904"/>
              <a:gd name="connsiteX3" fmla="*/ 4117912 w 6751471"/>
              <a:gd name="connsiteY3" fmla="*/ 5783554 h 5928904"/>
              <a:gd name="connsiteX4" fmla="*/ 4114340 w 6751471"/>
              <a:gd name="connsiteY4" fmla="*/ 5784000 h 5928904"/>
              <a:gd name="connsiteX5" fmla="*/ 4113593 w 6751471"/>
              <a:gd name="connsiteY5" fmla="*/ 5784968 h 5928904"/>
              <a:gd name="connsiteX6" fmla="*/ 4106486 w 6751471"/>
              <a:gd name="connsiteY6" fmla="*/ 5780987 h 5928904"/>
              <a:gd name="connsiteX7" fmla="*/ 4101870 w 6751471"/>
              <a:gd name="connsiteY7" fmla="*/ 5773780 h 5928904"/>
              <a:gd name="connsiteX8" fmla="*/ 4106304 w 6751471"/>
              <a:gd name="connsiteY8" fmla="*/ 5770289 h 5928904"/>
              <a:gd name="connsiteX9" fmla="*/ 4116266 w 6751471"/>
              <a:gd name="connsiteY9" fmla="*/ 5768644 h 5928904"/>
              <a:gd name="connsiteX10" fmla="*/ 3728660 w 6751471"/>
              <a:gd name="connsiteY10" fmla="*/ 5682130 h 5928904"/>
              <a:gd name="connsiteX11" fmla="*/ 3746163 w 6751471"/>
              <a:gd name="connsiteY11" fmla="*/ 5683581 h 5928904"/>
              <a:gd name="connsiteX12" fmla="*/ 3745224 w 6751471"/>
              <a:gd name="connsiteY12" fmla="*/ 5707629 h 5928904"/>
              <a:gd name="connsiteX13" fmla="*/ 3734421 w 6751471"/>
              <a:gd name="connsiteY13" fmla="*/ 5716153 h 5928904"/>
              <a:gd name="connsiteX14" fmla="*/ 3721786 w 6751471"/>
              <a:gd name="connsiteY14" fmla="*/ 5710327 h 5928904"/>
              <a:gd name="connsiteX15" fmla="*/ 3715935 w 6751471"/>
              <a:gd name="connsiteY15" fmla="*/ 5694751 h 5928904"/>
              <a:gd name="connsiteX16" fmla="*/ 3728660 w 6751471"/>
              <a:gd name="connsiteY16" fmla="*/ 5682130 h 5928904"/>
              <a:gd name="connsiteX17" fmla="*/ 2319941 w 6751471"/>
              <a:gd name="connsiteY17" fmla="*/ 5627074 h 5928904"/>
              <a:gd name="connsiteX18" fmla="*/ 2461175 w 6751471"/>
              <a:gd name="connsiteY18" fmla="*/ 5814420 h 5928904"/>
              <a:gd name="connsiteX19" fmla="*/ 2284451 w 6751471"/>
              <a:gd name="connsiteY19" fmla="*/ 5920476 h 5928904"/>
              <a:gd name="connsiteX20" fmla="*/ 2255071 w 6751471"/>
              <a:gd name="connsiteY20" fmla="*/ 5924890 h 5928904"/>
              <a:gd name="connsiteX21" fmla="*/ 2218515 w 6751471"/>
              <a:gd name="connsiteY21" fmla="*/ 5928610 h 5928904"/>
              <a:gd name="connsiteX22" fmla="*/ 2145136 w 6751471"/>
              <a:gd name="connsiteY22" fmla="*/ 5863626 h 5928904"/>
              <a:gd name="connsiteX23" fmla="*/ 2187217 w 6751471"/>
              <a:gd name="connsiteY23" fmla="*/ 5802525 h 5928904"/>
              <a:gd name="connsiteX24" fmla="*/ 2164739 w 6751471"/>
              <a:gd name="connsiteY24" fmla="*/ 5735204 h 5928904"/>
              <a:gd name="connsiteX25" fmla="*/ 2230413 w 6751471"/>
              <a:gd name="connsiteY25" fmla="*/ 5654653 h 5928904"/>
              <a:gd name="connsiteX26" fmla="*/ 2319941 w 6751471"/>
              <a:gd name="connsiteY26" fmla="*/ 5627074 h 5928904"/>
              <a:gd name="connsiteX27" fmla="*/ 3480219 w 6751471"/>
              <a:gd name="connsiteY27" fmla="*/ 5492567 h 5928904"/>
              <a:gd name="connsiteX28" fmla="*/ 3497786 w 6751471"/>
              <a:gd name="connsiteY28" fmla="*/ 5494257 h 5928904"/>
              <a:gd name="connsiteX29" fmla="*/ 3513060 w 6751471"/>
              <a:gd name="connsiteY29" fmla="*/ 5524963 h 5928904"/>
              <a:gd name="connsiteX30" fmla="*/ 3506001 w 6751471"/>
              <a:gd name="connsiteY30" fmla="*/ 5529926 h 5928904"/>
              <a:gd name="connsiteX31" fmla="*/ 3496551 w 6751471"/>
              <a:gd name="connsiteY31" fmla="*/ 5533481 h 5928904"/>
              <a:gd name="connsiteX32" fmla="*/ 3474958 w 6751471"/>
              <a:gd name="connsiteY32" fmla="*/ 5529288 h 5928904"/>
              <a:gd name="connsiteX33" fmla="*/ 3465534 w 6751471"/>
              <a:gd name="connsiteY33" fmla="*/ 5514157 h 5928904"/>
              <a:gd name="connsiteX34" fmla="*/ 3464676 w 6751471"/>
              <a:gd name="connsiteY34" fmla="*/ 5505944 h 5928904"/>
              <a:gd name="connsiteX35" fmla="*/ 3480219 w 6751471"/>
              <a:gd name="connsiteY35" fmla="*/ 5492567 h 5928904"/>
              <a:gd name="connsiteX36" fmla="*/ 3511053 w 6751471"/>
              <a:gd name="connsiteY36" fmla="*/ 5477397 h 5928904"/>
              <a:gd name="connsiteX37" fmla="*/ 3516776 w 6751471"/>
              <a:gd name="connsiteY37" fmla="*/ 5492495 h 5928904"/>
              <a:gd name="connsiteX38" fmla="*/ 3510898 w 6751471"/>
              <a:gd name="connsiteY38" fmla="*/ 5495605 h 5928904"/>
              <a:gd name="connsiteX39" fmla="*/ 3500775 w 6751471"/>
              <a:gd name="connsiteY39" fmla="*/ 5490386 h 5928904"/>
              <a:gd name="connsiteX40" fmla="*/ 3548626 w 6751471"/>
              <a:gd name="connsiteY40" fmla="*/ 5456070 h 5928904"/>
              <a:gd name="connsiteX41" fmla="*/ 3551138 w 6751471"/>
              <a:gd name="connsiteY41" fmla="*/ 5456677 h 5928904"/>
              <a:gd name="connsiteX42" fmla="*/ 3559702 w 6751471"/>
              <a:gd name="connsiteY42" fmla="*/ 5463593 h 5928904"/>
              <a:gd name="connsiteX43" fmla="*/ 3562336 w 6751471"/>
              <a:gd name="connsiteY43" fmla="*/ 5487196 h 5928904"/>
              <a:gd name="connsiteX44" fmla="*/ 3555148 w 6751471"/>
              <a:gd name="connsiteY44" fmla="*/ 5491681 h 5928904"/>
              <a:gd name="connsiteX45" fmla="*/ 3544014 w 6751471"/>
              <a:gd name="connsiteY45" fmla="*/ 5461400 h 5928904"/>
              <a:gd name="connsiteX46" fmla="*/ 3548626 w 6751471"/>
              <a:gd name="connsiteY46" fmla="*/ 5456070 h 5928904"/>
              <a:gd name="connsiteX47" fmla="*/ 3943074 w 6751471"/>
              <a:gd name="connsiteY47" fmla="*/ 5425350 h 5928904"/>
              <a:gd name="connsiteX48" fmla="*/ 3947114 w 6751471"/>
              <a:gd name="connsiteY48" fmla="*/ 5430409 h 5928904"/>
              <a:gd name="connsiteX49" fmla="*/ 3939758 w 6751471"/>
              <a:gd name="connsiteY49" fmla="*/ 5426750 h 5928904"/>
              <a:gd name="connsiteX50" fmla="*/ 3943074 w 6751471"/>
              <a:gd name="connsiteY50" fmla="*/ 5425350 h 5928904"/>
              <a:gd name="connsiteX51" fmla="*/ 2781632 w 6751471"/>
              <a:gd name="connsiteY51" fmla="*/ 5390101 h 5928904"/>
              <a:gd name="connsiteX52" fmla="*/ 2792574 w 6751471"/>
              <a:gd name="connsiteY52" fmla="*/ 5395869 h 5928904"/>
              <a:gd name="connsiteX53" fmla="*/ 2787490 w 6751471"/>
              <a:gd name="connsiteY53" fmla="*/ 5406954 h 5928904"/>
              <a:gd name="connsiteX54" fmla="*/ 2776546 w 6751471"/>
              <a:gd name="connsiteY54" fmla="*/ 5412445 h 5928904"/>
              <a:gd name="connsiteX55" fmla="*/ 2771260 w 6751471"/>
              <a:gd name="connsiteY55" fmla="*/ 5409000 h 5928904"/>
              <a:gd name="connsiteX56" fmla="*/ 2765450 w 6751471"/>
              <a:gd name="connsiteY56" fmla="*/ 5401090 h 5928904"/>
              <a:gd name="connsiteX57" fmla="*/ 2781632 w 6751471"/>
              <a:gd name="connsiteY57" fmla="*/ 5390101 h 5928904"/>
              <a:gd name="connsiteX58" fmla="*/ 3050144 w 6751471"/>
              <a:gd name="connsiteY58" fmla="*/ 5379052 h 5928904"/>
              <a:gd name="connsiteX59" fmla="*/ 3070889 w 6751471"/>
              <a:gd name="connsiteY59" fmla="*/ 5388846 h 5928904"/>
              <a:gd name="connsiteX60" fmla="*/ 3072647 w 6751471"/>
              <a:gd name="connsiteY60" fmla="*/ 5436735 h 5928904"/>
              <a:gd name="connsiteX61" fmla="*/ 3031327 w 6751471"/>
              <a:gd name="connsiteY61" fmla="*/ 5449087 h 5928904"/>
              <a:gd name="connsiteX62" fmla="*/ 3028863 w 6751471"/>
              <a:gd name="connsiteY62" fmla="*/ 5457423 h 5928904"/>
              <a:gd name="connsiteX63" fmla="*/ 3014302 w 6751471"/>
              <a:gd name="connsiteY63" fmla="*/ 5466954 h 5928904"/>
              <a:gd name="connsiteX64" fmla="*/ 3009310 w 6751471"/>
              <a:gd name="connsiteY64" fmla="*/ 5459592 h 5928904"/>
              <a:gd name="connsiteX65" fmla="*/ 3023408 w 6751471"/>
              <a:gd name="connsiteY65" fmla="*/ 5445835 h 5928904"/>
              <a:gd name="connsiteX66" fmla="*/ 3022762 w 6751471"/>
              <a:gd name="connsiteY66" fmla="*/ 5442170 h 5928904"/>
              <a:gd name="connsiteX67" fmla="*/ 3014133 w 6751471"/>
              <a:gd name="connsiteY67" fmla="*/ 5435015 h 5928904"/>
              <a:gd name="connsiteX68" fmla="*/ 3009534 w 6751471"/>
              <a:gd name="connsiteY68" fmla="*/ 5395307 h 5928904"/>
              <a:gd name="connsiteX69" fmla="*/ 3037479 w 6751471"/>
              <a:gd name="connsiteY69" fmla="*/ 5379375 h 5928904"/>
              <a:gd name="connsiteX70" fmla="*/ 3050144 w 6751471"/>
              <a:gd name="connsiteY70" fmla="*/ 5379052 h 5928904"/>
              <a:gd name="connsiteX71" fmla="*/ 3361787 w 6751471"/>
              <a:gd name="connsiteY71" fmla="*/ 5318576 h 5928904"/>
              <a:gd name="connsiteX72" fmla="*/ 3379680 w 6751471"/>
              <a:gd name="connsiteY72" fmla="*/ 5322737 h 5928904"/>
              <a:gd name="connsiteX73" fmla="*/ 3381583 w 6751471"/>
              <a:gd name="connsiteY73" fmla="*/ 5338604 h 5928904"/>
              <a:gd name="connsiteX74" fmla="*/ 3355173 w 6751471"/>
              <a:gd name="connsiteY74" fmla="*/ 5360265 h 5928904"/>
              <a:gd name="connsiteX75" fmla="*/ 3345696 w 6751471"/>
              <a:gd name="connsiteY75" fmla="*/ 5358711 h 5928904"/>
              <a:gd name="connsiteX76" fmla="*/ 3346968 w 6751471"/>
              <a:gd name="connsiteY76" fmla="*/ 5338412 h 5928904"/>
              <a:gd name="connsiteX77" fmla="*/ 3361787 w 6751471"/>
              <a:gd name="connsiteY77" fmla="*/ 5318576 h 5928904"/>
              <a:gd name="connsiteX78" fmla="*/ 3798748 w 6751471"/>
              <a:gd name="connsiteY78" fmla="*/ 5306116 h 5928904"/>
              <a:gd name="connsiteX79" fmla="*/ 3856132 w 6751471"/>
              <a:gd name="connsiteY79" fmla="*/ 5311641 h 5928904"/>
              <a:gd name="connsiteX80" fmla="*/ 3963570 w 6751471"/>
              <a:gd name="connsiteY80" fmla="*/ 5474015 h 5928904"/>
              <a:gd name="connsiteX81" fmla="*/ 4058413 w 6751471"/>
              <a:gd name="connsiteY81" fmla="*/ 5428850 h 5928904"/>
              <a:gd name="connsiteX82" fmla="*/ 4068604 w 6751471"/>
              <a:gd name="connsiteY82" fmla="*/ 5425598 h 5928904"/>
              <a:gd name="connsiteX83" fmla="*/ 4073120 w 6751471"/>
              <a:gd name="connsiteY83" fmla="*/ 5412254 h 5928904"/>
              <a:gd name="connsiteX84" fmla="*/ 4094010 w 6751471"/>
              <a:gd name="connsiteY84" fmla="*/ 5416956 h 5928904"/>
              <a:gd name="connsiteX85" fmla="*/ 4098305 w 6751471"/>
              <a:gd name="connsiteY85" fmla="*/ 5417688 h 5928904"/>
              <a:gd name="connsiteX86" fmla="*/ 4113936 w 6751471"/>
              <a:gd name="connsiteY86" fmla="*/ 5416097 h 5928904"/>
              <a:gd name="connsiteX87" fmla="*/ 4189387 w 6751471"/>
              <a:gd name="connsiteY87" fmla="*/ 5459559 h 5928904"/>
              <a:gd name="connsiteX88" fmla="*/ 4226210 w 6751471"/>
              <a:gd name="connsiteY88" fmla="*/ 5528258 h 5928904"/>
              <a:gd name="connsiteX89" fmla="*/ 4122870 w 6751471"/>
              <a:gd name="connsiteY89" fmla="*/ 5699298 h 5928904"/>
              <a:gd name="connsiteX90" fmla="*/ 4058351 w 6751471"/>
              <a:gd name="connsiteY90" fmla="*/ 5655081 h 5928904"/>
              <a:gd name="connsiteX91" fmla="*/ 4049396 w 6751471"/>
              <a:gd name="connsiteY91" fmla="*/ 5644718 h 5928904"/>
              <a:gd name="connsiteX92" fmla="*/ 4055974 w 6751471"/>
              <a:gd name="connsiteY92" fmla="*/ 5642183 h 5928904"/>
              <a:gd name="connsiteX93" fmla="*/ 4049395 w 6751471"/>
              <a:gd name="connsiteY93" fmla="*/ 5644716 h 5928904"/>
              <a:gd name="connsiteX94" fmla="*/ 4049396 w 6751471"/>
              <a:gd name="connsiteY94" fmla="*/ 5644718 h 5928904"/>
              <a:gd name="connsiteX95" fmla="*/ 4040937 w 6751471"/>
              <a:gd name="connsiteY95" fmla="*/ 5647974 h 5928904"/>
              <a:gd name="connsiteX96" fmla="*/ 4025901 w 6751471"/>
              <a:gd name="connsiteY96" fmla="*/ 5653765 h 5928904"/>
              <a:gd name="connsiteX97" fmla="*/ 3931346 w 6751471"/>
              <a:gd name="connsiteY97" fmla="*/ 5583125 h 5928904"/>
              <a:gd name="connsiteX98" fmla="*/ 3865488 w 6751471"/>
              <a:gd name="connsiteY98" fmla="*/ 5515250 h 5928904"/>
              <a:gd name="connsiteX99" fmla="*/ 3839002 w 6751471"/>
              <a:gd name="connsiteY99" fmla="*/ 5527177 h 5928904"/>
              <a:gd name="connsiteX100" fmla="*/ 3805340 w 6751471"/>
              <a:gd name="connsiteY100" fmla="*/ 5538417 h 5928904"/>
              <a:gd name="connsiteX101" fmla="*/ 3720376 w 6751471"/>
              <a:gd name="connsiteY101" fmla="*/ 5443363 h 5928904"/>
              <a:gd name="connsiteX102" fmla="*/ 3798748 w 6751471"/>
              <a:gd name="connsiteY102" fmla="*/ 5306116 h 5928904"/>
              <a:gd name="connsiteX103" fmla="*/ 3419702 w 6751471"/>
              <a:gd name="connsiteY103" fmla="*/ 5301779 h 5928904"/>
              <a:gd name="connsiteX104" fmla="*/ 3421022 w 6751471"/>
              <a:gd name="connsiteY104" fmla="*/ 5314219 h 5928904"/>
              <a:gd name="connsiteX105" fmla="*/ 3414275 w 6751471"/>
              <a:gd name="connsiteY105" fmla="*/ 5319097 h 5928904"/>
              <a:gd name="connsiteX106" fmla="*/ 3412023 w 6751471"/>
              <a:gd name="connsiteY106" fmla="*/ 5331983 h 5928904"/>
              <a:gd name="connsiteX107" fmla="*/ 3404815 w 6751471"/>
              <a:gd name="connsiteY107" fmla="*/ 5332635 h 5928904"/>
              <a:gd name="connsiteX108" fmla="*/ 3409006 w 6751471"/>
              <a:gd name="connsiteY108" fmla="*/ 5306947 h 5928904"/>
              <a:gd name="connsiteX109" fmla="*/ 3419702 w 6751471"/>
              <a:gd name="connsiteY109" fmla="*/ 5301779 h 5928904"/>
              <a:gd name="connsiteX110" fmla="*/ 3216941 w 6751471"/>
              <a:gd name="connsiteY110" fmla="*/ 5283951 h 5928904"/>
              <a:gd name="connsiteX111" fmla="*/ 3155782 w 6751471"/>
              <a:gd name="connsiteY111" fmla="*/ 5327462 h 5928904"/>
              <a:gd name="connsiteX112" fmla="*/ 3154129 w 6751471"/>
              <a:gd name="connsiteY112" fmla="*/ 5311272 h 5928904"/>
              <a:gd name="connsiteX113" fmla="*/ 3161650 w 6751471"/>
              <a:gd name="connsiteY113" fmla="*/ 5310537 h 5928904"/>
              <a:gd name="connsiteX114" fmla="*/ 3202212 w 6751471"/>
              <a:gd name="connsiteY114" fmla="*/ 5285339 h 5928904"/>
              <a:gd name="connsiteX115" fmla="*/ 3216941 w 6751471"/>
              <a:gd name="connsiteY115" fmla="*/ 5283951 h 5928904"/>
              <a:gd name="connsiteX116" fmla="*/ 3547691 w 6751471"/>
              <a:gd name="connsiteY116" fmla="*/ 5281946 h 5928904"/>
              <a:gd name="connsiteX117" fmla="*/ 3544238 w 6751471"/>
              <a:gd name="connsiteY117" fmla="*/ 5317812 h 5928904"/>
              <a:gd name="connsiteX118" fmla="*/ 3281130 w 6751471"/>
              <a:gd name="connsiteY118" fmla="*/ 5719611 h 5928904"/>
              <a:gd name="connsiteX119" fmla="*/ 3130493 w 6751471"/>
              <a:gd name="connsiteY119" fmla="*/ 5705111 h 5928904"/>
              <a:gd name="connsiteX120" fmla="*/ 3496098 w 6751471"/>
              <a:gd name="connsiteY120" fmla="*/ 5291456 h 5928904"/>
              <a:gd name="connsiteX121" fmla="*/ 3502579 w 6751471"/>
              <a:gd name="connsiteY121" fmla="*/ 5299322 h 5928904"/>
              <a:gd name="connsiteX122" fmla="*/ 3509063 w 6751471"/>
              <a:gd name="connsiteY122" fmla="*/ 5307186 h 5928904"/>
              <a:gd name="connsiteX123" fmla="*/ 3531962 w 6751471"/>
              <a:gd name="connsiteY123" fmla="*/ 5294909 h 5928904"/>
              <a:gd name="connsiteX124" fmla="*/ 3547691 w 6751471"/>
              <a:gd name="connsiteY124" fmla="*/ 5281946 h 5928904"/>
              <a:gd name="connsiteX125" fmla="*/ 4714760 w 6751471"/>
              <a:gd name="connsiteY125" fmla="*/ 5275894 h 5928904"/>
              <a:gd name="connsiteX126" fmla="*/ 4721874 w 6751471"/>
              <a:gd name="connsiteY126" fmla="*/ 5281152 h 5928904"/>
              <a:gd name="connsiteX127" fmla="*/ 4723251 w 6751471"/>
              <a:gd name="connsiteY127" fmla="*/ 5292553 h 5928904"/>
              <a:gd name="connsiteX128" fmla="*/ 4708641 w 6751471"/>
              <a:gd name="connsiteY128" fmla="*/ 5328197 h 5928904"/>
              <a:gd name="connsiteX129" fmla="*/ 4703914 w 6751471"/>
              <a:gd name="connsiteY129" fmla="*/ 5335604 h 5928904"/>
              <a:gd name="connsiteX130" fmla="*/ 4699124 w 6751471"/>
              <a:gd name="connsiteY130" fmla="*/ 5342773 h 5928904"/>
              <a:gd name="connsiteX131" fmla="*/ 4683207 w 6751471"/>
              <a:gd name="connsiteY131" fmla="*/ 5344735 h 5928904"/>
              <a:gd name="connsiteX132" fmla="*/ 4714760 w 6751471"/>
              <a:gd name="connsiteY132" fmla="*/ 5275894 h 5928904"/>
              <a:gd name="connsiteX133" fmla="*/ 3395455 w 6751471"/>
              <a:gd name="connsiteY133" fmla="*/ 5270150 h 5928904"/>
              <a:gd name="connsiteX134" fmla="*/ 3401552 w 6751471"/>
              <a:gd name="connsiteY134" fmla="*/ 5272866 h 5928904"/>
              <a:gd name="connsiteX135" fmla="*/ 3398711 w 6751471"/>
              <a:gd name="connsiteY135" fmla="*/ 5281048 h 5928904"/>
              <a:gd name="connsiteX136" fmla="*/ 3385343 w 6751471"/>
              <a:gd name="connsiteY136" fmla="*/ 5302541 h 5928904"/>
              <a:gd name="connsiteX137" fmla="*/ 3379639 w 6751471"/>
              <a:gd name="connsiteY137" fmla="*/ 5291276 h 5928904"/>
              <a:gd name="connsiteX138" fmla="*/ 3386679 w 6751471"/>
              <a:gd name="connsiteY138" fmla="*/ 5282481 h 5928904"/>
              <a:gd name="connsiteX139" fmla="*/ 3389769 w 6751471"/>
              <a:gd name="connsiteY139" fmla="*/ 5273976 h 5928904"/>
              <a:gd name="connsiteX140" fmla="*/ 3395455 w 6751471"/>
              <a:gd name="connsiteY140" fmla="*/ 5270150 h 5928904"/>
              <a:gd name="connsiteX141" fmla="*/ 4766446 w 6751471"/>
              <a:gd name="connsiteY141" fmla="*/ 5267162 h 5928904"/>
              <a:gd name="connsiteX142" fmla="*/ 4772217 w 6751471"/>
              <a:gd name="connsiteY142" fmla="*/ 5267407 h 5928904"/>
              <a:gd name="connsiteX143" fmla="*/ 4777358 w 6751471"/>
              <a:gd name="connsiteY143" fmla="*/ 5279079 h 5928904"/>
              <a:gd name="connsiteX144" fmla="*/ 4774978 w 6751471"/>
              <a:gd name="connsiteY144" fmla="*/ 5291487 h 5928904"/>
              <a:gd name="connsiteX145" fmla="*/ 4768844 w 6751471"/>
              <a:gd name="connsiteY145" fmla="*/ 5293643 h 5928904"/>
              <a:gd name="connsiteX146" fmla="*/ 4759936 w 6751471"/>
              <a:gd name="connsiteY146" fmla="*/ 5292959 h 5928904"/>
              <a:gd name="connsiteX147" fmla="*/ 4761208 w 6751471"/>
              <a:gd name="connsiteY147" fmla="*/ 5272659 h 5928904"/>
              <a:gd name="connsiteX148" fmla="*/ 4766446 w 6751471"/>
              <a:gd name="connsiteY148" fmla="*/ 5267162 h 5928904"/>
              <a:gd name="connsiteX149" fmla="*/ 3206373 w 6751471"/>
              <a:gd name="connsiteY149" fmla="*/ 5265801 h 5928904"/>
              <a:gd name="connsiteX150" fmla="*/ 3206457 w 6751471"/>
              <a:gd name="connsiteY150" fmla="*/ 5269873 h 5928904"/>
              <a:gd name="connsiteX151" fmla="*/ 3168089 w 6751471"/>
              <a:gd name="connsiteY151" fmla="*/ 5283224 h 5928904"/>
              <a:gd name="connsiteX152" fmla="*/ 3153731 w 6751471"/>
              <a:gd name="connsiteY152" fmla="*/ 5283489 h 5928904"/>
              <a:gd name="connsiteX153" fmla="*/ 3157616 w 6751471"/>
              <a:gd name="connsiteY153" fmla="*/ 5282960 h 5928904"/>
              <a:gd name="connsiteX154" fmla="*/ 3153270 w 6751471"/>
              <a:gd name="connsiteY154" fmla="*/ 5279263 h 5928904"/>
              <a:gd name="connsiteX155" fmla="*/ 3168655 w 6751471"/>
              <a:gd name="connsiteY155" fmla="*/ 5271558 h 5928904"/>
              <a:gd name="connsiteX156" fmla="*/ 3185063 w 6751471"/>
              <a:gd name="connsiteY156" fmla="*/ 5267673 h 5928904"/>
              <a:gd name="connsiteX157" fmla="*/ 3206373 w 6751471"/>
              <a:gd name="connsiteY157" fmla="*/ 5265801 h 5928904"/>
              <a:gd name="connsiteX158" fmla="*/ 3239389 w 6751471"/>
              <a:gd name="connsiteY158" fmla="*/ 5260025 h 5928904"/>
              <a:gd name="connsiteX159" fmla="*/ 3244853 w 6751471"/>
              <a:gd name="connsiteY159" fmla="*/ 5261631 h 5928904"/>
              <a:gd name="connsiteX160" fmla="*/ 3230818 w 6751471"/>
              <a:gd name="connsiteY160" fmla="*/ 5275627 h 5928904"/>
              <a:gd name="connsiteX161" fmla="*/ 3226471 w 6751471"/>
              <a:gd name="connsiteY161" fmla="*/ 5271930 h 5928904"/>
              <a:gd name="connsiteX162" fmla="*/ 3239389 w 6751471"/>
              <a:gd name="connsiteY162" fmla="*/ 5260025 h 5928904"/>
              <a:gd name="connsiteX163" fmla="*/ 2717266 w 6751471"/>
              <a:gd name="connsiteY163" fmla="*/ 5259912 h 5928904"/>
              <a:gd name="connsiteX164" fmla="*/ 2657083 w 6751471"/>
              <a:gd name="connsiteY164" fmla="*/ 5321082 h 5928904"/>
              <a:gd name="connsiteX165" fmla="*/ 2651048 w 6751471"/>
              <a:gd name="connsiteY165" fmla="*/ 5325109 h 5928904"/>
              <a:gd name="connsiteX166" fmla="*/ 2681404 w 6751471"/>
              <a:gd name="connsiteY166" fmla="*/ 5356594 h 5928904"/>
              <a:gd name="connsiteX167" fmla="*/ 2687664 w 6751471"/>
              <a:gd name="connsiteY167" fmla="*/ 5361761 h 5928904"/>
              <a:gd name="connsiteX168" fmla="*/ 2693599 w 6751471"/>
              <a:gd name="connsiteY168" fmla="*/ 5355366 h 5928904"/>
              <a:gd name="connsiteX169" fmla="*/ 2717266 w 6751471"/>
              <a:gd name="connsiteY169" fmla="*/ 5259912 h 5928904"/>
              <a:gd name="connsiteX170" fmla="*/ 4627087 w 6751471"/>
              <a:gd name="connsiteY170" fmla="*/ 5202920 h 5928904"/>
              <a:gd name="connsiteX171" fmla="*/ 4641563 w 6751471"/>
              <a:gd name="connsiteY171" fmla="*/ 5213115 h 5928904"/>
              <a:gd name="connsiteX172" fmla="*/ 4645496 w 6751471"/>
              <a:gd name="connsiteY172" fmla="*/ 5221528 h 5928904"/>
              <a:gd name="connsiteX173" fmla="*/ 4643594 w 6751471"/>
              <a:gd name="connsiteY173" fmla="*/ 5229458 h 5928904"/>
              <a:gd name="connsiteX174" fmla="*/ 4635268 w 6751471"/>
              <a:gd name="connsiteY174" fmla="*/ 5232201 h 5928904"/>
              <a:gd name="connsiteX175" fmla="*/ 4619893 w 6751471"/>
              <a:gd name="connsiteY175" fmla="*/ 5229924 h 5928904"/>
              <a:gd name="connsiteX176" fmla="*/ 4613450 w 6751471"/>
              <a:gd name="connsiteY176" fmla="*/ 5220904 h 5928904"/>
              <a:gd name="connsiteX177" fmla="*/ 4618176 w 6751471"/>
              <a:gd name="connsiteY177" fmla="*/ 5213496 h 5928904"/>
              <a:gd name="connsiteX178" fmla="*/ 4618826 w 6751471"/>
              <a:gd name="connsiteY178" fmla="*/ 5205901 h 5928904"/>
              <a:gd name="connsiteX179" fmla="*/ 4622903 w 6751471"/>
              <a:gd name="connsiteY179" fmla="*/ 5206089 h 5928904"/>
              <a:gd name="connsiteX180" fmla="*/ 4627087 w 6751471"/>
              <a:gd name="connsiteY180" fmla="*/ 5202920 h 5928904"/>
              <a:gd name="connsiteX181" fmla="*/ 4565789 w 6751471"/>
              <a:gd name="connsiteY181" fmla="*/ 5198011 h 5928904"/>
              <a:gd name="connsiteX182" fmla="*/ 4581679 w 6751471"/>
              <a:gd name="connsiteY182" fmla="*/ 5201270 h 5928904"/>
              <a:gd name="connsiteX183" fmla="*/ 4587069 w 6751471"/>
              <a:gd name="connsiteY183" fmla="*/ 5212620 h 5928904"/>
              <a:gd name="connsiteX184" fmla="*/ 4565463 w 6751471"/>
              <a:gd name="connsiteY184" fmla="*/ 5229668 h 5928904"/>
              <a:gd name="connsiteX185" fmla="*/ 4554272 w 6751471"/>
              <a:gd name="connsiteY185" fmla="*/ 5224222 h 5928904"/>
              <a:gd name="connsiteX186" fmla="*/ 4548088 w 6751471"/>
              <a:gd name="connsiteY186" fmla="*/ 5204898 h 5928904"/>
              <a:gd name="connsiteX187" fmla="*/ 4553447 w 6751471"/>
              <a:gd name="connsiteY187" fmla="*/ 5198600 h 5928904"/>
              <a:gd name="connsiteX188" fmla="*/ 4565789 w 6751471"/>
              <a:gd name="connsiteY188" fmla="*/ 5198011 h 5928904"/>
              <a:gd name="connsiteX189" fmla="*/ 4282692 w 6751471"/>
              <a:gd name="connsiteY189" fmla="*/ 5164960 h 5928904"/>
              <a:gd name="connsiteX190" fmla="*/ 4279623 w 6751471"/>
              <a:gd name="connsiteY190" fmla="*/ 5201093 h 5928904"/>
              <a:gd name="connsiteX191" fmla="*/ 4266884 w 6751471"/>
              <a:gd name="connsiteY191" fmla="*/ 5211159 h 5928904"/>
              <a:gd name="connsiteX192" fmla="*/ 4250398 w 6751471"/>
              <a:gd name="connsiteY192" fmla="*/ 5212250 h 5928904"/>
              <a:gd name="connsiteX193" fmla="*/ 4224014 w 6751471"/>
              <a:gd name="connsiteY193" fmla="*/ 5215225 h 5928904"/>
              <a:gd name="connsiteX194" fmla="*/ 4217830 w 6751471"/>
              <a:gd name="connsiteY194" fmla="*/ 5195901 h 5928904"/>
              <a:gd name="connsiteX195" fmla="*/ 4255868 w 6751471"/>
              <a:gd name="connsiteY195" fmla="*/ 5167541 h 5928904"/>
              <a:gd name="connsiteX196" fmla="*/ 4282692 w 6751471"/>
              <a:gd name="connsiteY196" fmla="*/ 5164960 h 5928904"/>
              <a:gd name="connsiteX197" fmla="*/ 3859726 w 6751471"/>
              <a:gd name="connsiteY197" fmla="*/ 5126814 h 5928904"/>
              <a:gd name="connsiteX198" fmla="*/ 3853932 w 6751471"/>
              <a:gd name="connsiteY198" fmla="*/ 5133996 h 5928904"/>
              <a:gd name="connsiteX199" fmla="*/ 3851340 w 6751471"/>
              <a:gd name="connsiteY199" fmla="*/ 5141855 h 5928904"/>
              <a:gd name="connsiteX200" fmla="*/ 3851316 w 6751471"/>
              <a:gd name="connsiteY200" fmla="*/ 5149282 h 5928904"/>
              <a:gd name="connsiteX201" fmla="*/ 3887715 w 6751471"/>
              <a:gd name="connsiteY201" fmla="*/ 5131085 h 5928904"/>
              <a:gd name="connsiteX202" fmla="*/ 3884514 w 6751471"/>
              <a:gd name="connsiteY202" fmla="*/ 5130408 h 5928904"/>
              <a:gd name="connsiteX203" fmla="*/ 3859726 w 6751471"/>
              <a:gd name="connsiteY203" fmla="*/ 5126814 h 5928904"/>
              <a:gd name="connsiteX204" fmla="*/ 3022833 w 6751471"/>
              <a:gd name="connsiteY204" fmla="*/ 5093863 h 5928904"/>
              <a:gd name="connsiteX205" fmla="*/ 3012898 w 6751471"/>
              <a:gd name="connsiteY205" fmla="*/ 5121863 h 5928904"/>
              <a:gd name="connsiteX206" fmla="*/ 3012900 w 6751471"/>
              <a:gd name="connsiteY206" fmla="*/ 5121863 h 5928904"/>
              <a:gd name="connsiteX207" fmla="*/ 3022835 w 6751471"/>
              <a:gd name="connsiteY207" fmla="*/ 5093864 h 5928904"/>
              <a:gd name="connsiteX208" fmla="*/ 3125893 w 6751471"/>
              <a:gd name="connsiteY208" fmla="*/ 4970847 h 5928904"/>
              <a:gd name="connsiteX209" fmla="*/ 3125101 w 6751471"/>
              <a:gd name="connsiteY209" fmla="*/ 4971588 h 5928904"/>
              <a:gd name="connsiteX210" fmla="*/ 3125932 w 6751471"/>
              <a:gd name="connsiteY210" fmla="*/ 4970885 h 5928904"/>
              <a:gd name="connsiteX211" fmla="*/ 5047034 w 6751471"/>
              <a:gd name="connsiteY211" fmla="*/ 4919214 h 5928904"/>
              <a:gd name="connsiteX212" fmla="*/ 5048186 w 6751471"/>
              <a:gd name="connsiteY212" fmla="*/ 4947308 h 5928904"/>
              <a:gd name="connsiteX213" fmla="*/ 5039865 w 6751471"/>
              <a:gd name="connsiteY213" fmla="*/ 5010180 h 5928904"/>
              <a:gd name="connsiteX214" fmla="*/ 5031560 w 6751471"/>
              <a:gd name="connsiteY214" fmla="*/ 5016755 h 5928904"/>
              <a:gd name="connsiteX215" fmla="*/ 5030705 w 6751471"/>
              <a:gd name="connsiteY215" fmla="*/ 5021079 h 5928904"/>
              <a:gd name="connsiteX216" fmla="*/ 5022629 w 6751471"/>
              <a:gd name="connsiteY216" fmla="*/ 5023499 h 5928904"/>
              <a:gd name="connsiteX217" fmla="*/ 5021561 w 6751471"/>
              <a:gd name="connsiteY217" fmla="*/ 4999477 h 5928904"/>
              <a:gd name="connsiteX218" fmla="*/ 5024028 w 6751471"/>
              <a:gd name="connsiteY218" fmla="*/ 4979880 h 5928904"/>
              <a:gd name="connsiteX219" fmla="*/ 5047034 w 6751471"/>
              <a:gd name="connsiteY219" fmla="*/ 4919214 h 5928904"/>
              <a:gd name="connsiteX220" fmla="*/ 4616110 w 6751471"/>
              <a:gd name="connsiteY220" fmla="*/ 4917745 h 5928904"/>
              <a:gd name="connsiteX221" fmla="*/ 4624035 w 6751471"/>
              <a:gd name="connsiteY221" fmla="*/ 4922274 h 5928904"/>
              <a:gd name="connsiteX222" fmla="*/ 4601910 w 6751471"/>
              <a:gd name="connsiteY222" fmla="*/ 4936134 h 5928904"/>
              <a:gd name="connsiteX223" fmla="*/ 4598062 w 6751471"/>
              <a:gd name="connsiteY223" fmla="*/ 4931792 h 5928904"/>
              <a:gd name="connsiteX224" fmla="*/ 4599223 w 6751471"/>
              <a:gd name="connsiteY224" fmla="*/ 4926108 h 5928904"/>
              <a:gd name="connsiteX225" fmla="*/ 4609542 w 6751471"/>
              <a:gd name="connsiteY225" fmla="*/ 4920784 h 5928904"/>
              <a:gd name="connsiteX226" fmla="*/ 4616110 w 6751471"/>
              <a:gd name="connsiteY226" fmla="*/ 4917745 h 5928904"/>
              <a:gd name="connsiteX227" fmla="*/ 4644472 w 6751471"/>
              <a:gd name="connsiteY227" fmla="*/ 4885837 h 5928904"/>
              <a:gd name="connsiteX228" fmla="*/ 4654632 w 6751471"/>
              <a:gd name="connsiteY228" fmla="*/ 4886185 h 5928904"/>
              <a:gd name="connsiteX229" fmla="*/ 4635847 w 6751471"/>
              <a:gd name="connsiteY229" fmla="*/ 4891218 h 5928904"/>
              <a:gd name="connsiteX230" fmla="*/ 4644472 w 6751471"/>
              <a:gd name="connsiteY230" fmla="*/ 4885837 h 5928904"/>
              <a:gd name="connsiteX231" fmla="*/ 4952208 w 6751471"/>
              <a:gd name="connsiteY231" fmla="*/ 4880910 h 5928904"/>
              <a:gd name="connsiteX232" fmla="*/ 4960375 w 6751471"/>
              <a:gd name="connsiteY232" fmla="*/ 4883839 h 5928904"/>
              <a:gd name="connsiteX233" fmla="*/ 4964883 w 6751471"/>
              <a:gd name="connsiteY233" fmla="*/ 4894402 h 5928904"/>
              <a:gd name="connsiteX234" fmla="*/ 4959757 w 6751471"/>
              <a:gd name="connsiteY234" fmla="*/ 4932877 h 5928904"/>
              <a:gd name="connsiteX235" fmla="*/ 4957044 w 6751471"/>
              <a:gd name="connsiteY235" fmla="*/ 4941536 h 5928904"/>
              <a:gd name="connsiteX236" fmla="*/ 4954330 w 6751471"/>
              <a:gd name="connsiteY236" fmla="*/ 4950195 h 5928904"/>
              <a:gd name="connsiteX237" fmla="*/ 4939501 w 6751471"/>
              <a:gd name="connsiteY237" fmla="*/ 4956216 h 5928904"/>
              <a:gd name="connsiteX238" fmla="*/ 4952208 w 6751471"/>
              <a:gd name="connsiteY238" fmla="*/ 4880910 h 5928904"/>
              <a:gd name="connsiteX239" fmla="*/ 4689092 w 6751471"/>
              <a:gd name="connsiteY239" fmla="*/ 4856993 h 5928904"/>
              <a:gd name="connsiteX240" fmla="*/ 4701414 w 6751471"/>
              <a:gd name="connsiteY240" fmla="*/ 4862903 h 5928904"/>
              <a:gd name="connsiteX241" fmla="*/ 4686083 w 6751471"/>
              <a:gd name="connsiteY241" fmla="*/ 4880829 h 5928904"/>
              <a:gd name="connsiteX242" fmla="*/ 4669489 w 6751471"/>
              <a:gd name="connsiteY242" fmla="*/ 4885275 h 5928904"/>
              <a:gd name="connsiteX243" fmla="*/ 4663487 w 6751471"/>
              <a:gd name="connsiteY243" fmla="*/ 4900445 h 5928904"/>
              <a:gd name="connsiteX244" fmla="*/ 4645550 w 6751471"/>
              <a:gd name="connsiteY244" fmla="*/ 4899877 h 5928904"/>
              <a:gd name="connsiteX245" fmla="*/ 4663136 w 6751471"/>
              <a:gd name="connsiteY245" fmla="*/ 4881603 h 5928904"/>
              <a:gd name="connsiteX246" fmla="*/ 4658130 w 6751471"/>
              <a:gd name="connsiteY246" fmla="*/ 4871686 h 5928904"/>
              <a:gd name="connsiteX247" fmla="*/ 4669388 w 6751471"/>
              <a:gd name="connsiteY247" fmla="*/ 4866111 h 5928904"/>
              <a:gd name="connsiteX248" fmla="*/ 4678077 w 6751471"/>
              <a:gd name="connsiteY248" fmla="*/ 4860968 h 5928904"/>
              <a:gd name="connsiteX249" fmla="*/ 4689092 w 6751471"/>
              <a:gd name="connsiteY249" fmla="*/ 4856993 h 5928904"/>
              <a:gd name="connsiteX250" fmla="*/ 4849436 w 6751471"/>
              <a:gd name="connsiteY250" fmla="*/ 4834243 h 5928904"/>
              <a:gd name="connsiteX251" fmla="*/ 4866148 w 6751471"/>
              <a:gd name="connsiteY251" fmla="*/ 4840256 h 5928904"/>
              <a:gd name="connsiteX252" fmla="*/ 4871767 w 6751471"/>
              <a:gd name="connsiteY252" fmla="*/ 4847450 h 5928904"/>
              <a:gd name="connsiteX253" fmla="*/ 4871935 w 6751471"/>
              <a:gd name="connsiteY253" fmla="*/ 4855593 h 5928904"/>
              <a:gd name="connsiteX254" fmla="*/ 4864876 w 6751471"/>
              <a:gd name="connsiteY254" fmla="*/ 4860555 h 5928904"/>
              <a:gd name="connsiteX255" fmla="*/ 4849649 w 6751471"/>
              <a:gd name="connsiteY255" fmla="*/ 4862588 h 5928904"/>
              <a:gd name="connsiteX256" fmla="*/ 4841021 w 6751471"/>
              <a:gd name="connsiteY256" fmla="*/ 4855433 h 5928904"/>
              <a:gd name="connsiteX257" fmla="*/ 4843798 w 6751471"/>
              <a:gd name="connsiteY257" fmla="*/ 4847013 h 5928904"/>
              <a:gd name="connsiteX258" fmla="*/ 4842441 w 6751471"/>
              <a:gd name="connsiteY258" fmla="*/ 4839444 h 5928904"/>
              <a:gd name="connsiteX259" fmla="*/ 4846326 w 6751471"/>
              <a:gd name="connsiteY259" fmla="*/ 4838915 h 5928904"/>
              <a:gd name="connsiteX260" fmla="*/ 4849436 w 6751471"/>
              <a:gd name="connsiteY260" fmla="*/ 4834243 h 5928904"/>
              <a:gd name="connsiteX261" fmla="*/ 4707954 w 6751471"/>
              <a:gd name="connsiteY261" fmla="*/ 4830957 h 5928904"/>
              <a:gd name="connsiteX262" fmla="*/ 4698272 w 6751471"/>
              <a:gd name="connsiteY262" fmla="*/ 4849928 h 5928904"/>
              <a:gd name="connsiteX263" fmla="*/ 4699120 w 6751471"/>
              <a:gd name="connsiteY263" fmla="*/ 4844327 h 5928904"/>
              <a:gd name="connsiteX264" fmla="*/ 4694424 w 6751471"/>
              <a:gd name="connsiteY264" fmla="*/ 4845585 h 5928904"/>
              <a:gd name="connsiteX265" fmla="*/ 4707954 w 6751471"/>
              <a:gd name="connsiteY265" fmla="*/ 4830957 h 5928904"/>
              <a:gd name="connsiteX266" fmla="*/ 1282907 w 6751471"/>
              <a:gd name="connsiteY266" fmla="*/ 4825981 h 5928904"/>
              <a:gd name="connsiteX267" fmla="*/ 1390998 w 6751471"/>
              <a:gd name="connsiteY267" fmla="*/ 4883629 h 5928904"/>
              <a:gd name="connsiteX268" fmla="*/ 1333347 w 6751471"/>
              <a:gd name="connsiteY268" fmla="*/ 4905249 h 5928904"/>
              <a:gd name="connsiteX269" fmla="*/ 1261287 w 6751471"/>
              <a:gd name="connsiteY269" fmla="*/ 4833186 h 5928904"/>
              <a:gd name="connsiteX270" fmla="*/ 1282907 w 6751471"/>
              <a:gd name="connsiteY270" fmla="*/ 4825981 h 5928904"/>
              <a:gd name="connsiteX271" fmla="*/ 1203636 w 6751471"/>
              <a:gd name="connsiteY271" fmla="*/ 4768330 h 5928904"/>
              <a:gd name="connsiteX272" fmla="*/ 1239669 w 6751471"/>
              <a:gd name="connsiteY272" fmla="*/ 4782742 h 5928904"/>
              <a:gd name="connsiteX273" fmla="*/ 1210841 w 6751471"/>
              <a:gd name="connsiteY273" fmla="*/ 4797156 h 5928904"/>
              <a:gd name="connsiteX274" fmla="*/ 1203636 w 6751471"/>
              <a:gd name="connsiteY274" fmla="*/ 4768330 h 5928904"/>
              <a:gd name="connsiteX275" fmla="*/ 955063 w 6751471"/>
              <a:gd name="connsiteY275" fmla="*/ 4711165 h 5928904"/>
              <a:gd name="connsiteX276" fmla="*/ 960702 w 6751471"/>
              <a:gd name="connsiteY276" fmla="*/ 4713268 h 5928904"/>
              <a:gd name="connsiteX277" fmla="*/ 959534 w 6751471"/>
              <a:gd name="connsiteY277" fmla="*/ 4717675 h 5928904"/>
              <a:gd name="connsiteX278" fmla="*/ 961419 w 6751471"/>
              <a:gd name="connsiteY278" fmla="*/ 4718450 h 5928904"/>
              <a:gd name="connsiteX279" fmla="*/ 957989 w 6751471"/>
              <a:gd name="connsiteY279" fmla="*/ 4721928 h 5928904"/>
              <a:gd name="connsiteX280" fmla="*/ 956040 w 6751471"/>
              <a:gd name="connsiteY280" fmla="*/ 4720914 h 5928904"/>
              <a:gd name="connsiteX281" fmla="*/ 955414 w 6751471"/>
              <a:gd name="connsiteY281" fmla="*/ 4721082 h 5928904"/>
              <a:gd name="connsiteX282" fmla="*/ 952633 w 6751471"/>
              <a:gd name="connsiteY282" fmla="*/ 4716966 h 5928904"/>
              <a:gd name="connsiteX283" fmla="*/ 951980 w 6751471"/>
              <a:gd name="connsiteY283" fmla="*/ 4712023 h 5928904"/>
              <a:gd name="connsiteX284" fmla="*/ 955063 w 6751471"/>
              <a:gd name="connsiteY284" fmla="*/ 4711165 h 5928904"/>
              <a:gd name="connsiteX285" fmla="*/ 4931830 w 6751471"/>
              <a:gd name="connsiteY285" fmla="*/ 4703418 h 5928904"/>
              <a:gd name="connsiteX286" fmla="*/ 4947646 w 6751471"/>
              <a:gd name="connsiteY286" fmla="*/ 4706089 h 5928904"/>
              <a:gd name="connsiteX287" fmla="*/ 4920172 w 6751471"/>
              <a:gd name="connsiteY287" fmla="*/ 4716265 h 5928904"/>
              <a:gd name="connsiteX288" fmla="*/ 4931830 w 6751471"/>
              <a:gd name="connsiteY288" fmla="*/ 4703418 h 5928904"/>
              <a:gd name="connsiteX289" fmla="*/ 1275697 w 6751471"/>
              <a:gd name="connsiteY289" fmla="*/ 4631412 h 5928904"/>
              <a:gd name="connsiteX290" fmla="*/ 1290111 w 6751471"/>
              <a:gd name="connsiteY290" fmla="*/ 4653030 h 5928904"/>
              <a:gd name="connsiteX291" fmla="*/ 1282906 w 6751471"/>
              <a:gd name="connsiteY291" fmla="*/ 4660239 h 5928904"/>
              <a:gd name="connsiteX292" fmla="*/ 1268490 w 6751471"/>
              <a:gd name="connsiteY292" fmla="*/ 4645824 h 5928904"/>
              <a:gd name="connsiteX293" fmla="*/ 5433113 w 6751471"/>
              <a:gd name="connsiteY293" fmla="*/ 4620883 h 5928904"/>
              <a:gd name="connsiteX294" fmla="*/ 5459255 w 6751471"/>
              <a:gd name="connsiteY294" fmla="*/ 4632973 h 5928904"/>
              <a:gd name="connsiteX295" fmla="*/ 5461626 w 6751471"/>
              <a:gd name="connsiteY295" fmla="*/ 4678140 h 5928904"/>
              <a:gd name="connsiteX296" fmla="*/ 5468676 w 6751471"/>
              <a:gd name="connsiteY296" fmla="*/ 4683160 h 5928904"/>
              <a:gd name="connsiteX297" fmla="*/ 5474285 w 6751471"/>
              <a:gd name="connsiteY297" fmla="*/ 4700336 h 5928904"/>
              <a:gd name="connsiteX298" fmla="*/ 5466336 w 6751471"/>
              <a:gd name="connsiteY298" fmla="*/ 4703233 h 5928904"/>
              <a:gd name="connsiteX299" fmla="*/ 5456900 w 6751471"/>
              <a:gd name="connsiteY299" fmla="*/ 4685547 h 5928904"/>
              <a:gd name="connsiteX300" fmla="*/ 5453008 w 6751471"/>
              <a:gd name="connsiteY300" fmla="*/ 4684799 h 5928904"/>
              <a:gd name="connsiteX301" fmla="*/ 5444518 w 6751471"/>
              <a:gd name="connsiteY301" fmla="*/ 4691936 h 5928904"/>
              <a:gd name="connsiteX302" fmla="*/ 5406674 w 6751471"/>
              <a:gd name="connsiteY302" fmla="*/ 4685956 h 5928904"/>
              <a:gd name="connsiteX303" fmla="*/ 5400475 w 6751471"/>
              <a:gd name="connsiteY303" fmla="*/ 4640279 h 5928904"/>
              <a:gd name="connsiteX304" fmla="*/ 5414049 w 6751471"/>
              <a:gd name="connsiteY304" fmla="*/ 4622057 h 5928904"/>
              <a:gd name="connsiteX305" fmla="*/ 5433113 w 6751471"/>
              <a:gd name="connsiteY305" fmla="*/ 4620883 h 5928904"/>
              <a:gd name="connsiteX306" fmla="*/ 776744 w 6751471"/>
              <a:gd name="connsiteY306" fmla="*/ 4551462 h 5928904"/>
              <a:gd name="connsiteX307" fmla="*/ 785430 w 6751471"/>
              <a:gd name="connsiteY307" fmla="*/ 4557578 h 5928904"/>
              <a:gd name="connsiteX308" fmla="*/ 778724 w 6751471"/>
              <a:gd name="connsiteY308" fmla="*/ 4570122 h 5928904"/>
              <a:gd name="connsiteX309" fmla="*/ 770705 w 6751471"/>
              <a:gd name="connsiteY309" fmla="*/ 4571503 h 5928904"/>
              <a:gd name="connsiteX310" fmla="*/ 765840 w 6751471"/>
              <a:gd name="connsiteY310" fmla="*/ 4564619 h 5928904"/>
              <a:gd name="connsiteX311" fmla="*/ 766540 w 6751471"/>
              <a:gd name="connsiteY311" fmla="*/ 4554708 h 5928904"/>
              <a:gd name="connsiteX312" fmla="*/ 776744 w 6751471"/>
              <a:gd name="connsiteY312" fmla="*/ 4551462 h 5928904"/>
              <a:gd name="connsiteX313" fmla="*/ 1856916 w 6751471"/>
              <a:gd name="connsiteY313" fmla="*/ 4515092 h 5928904"/>
              <a:gd name="connsiteX314" fmla="*/ 1865083 w 6751471"/>
              <a:gd name="connsiteY314" fmla="*/ 4518022 h 5928904"/>
              <a:gd name="connsiteX315" fmla="*/ 1865393 w 6751471"/>
              <a:gd name="connsiteY315" fmla="*/ 4529197 h 5928904"/>
              <a:gd name="connsiteX316" fmla="*/ 1849679 w 6751471"/>
              <a:gd name="connsiteY316" fmla="*/ 4545690 h 5928904"/>
              <a:gd name="connsiteX317" fmla="*/ 1841447 w 6751471"/>
              <a:gd name="connsiteY317" fmla="*/ 4542522 h 5928904"/>
              <a:gd name="connsiteX318" fmla="*/ 1847459 w 6751471"/>
              <a:gd name="connsiteY318" fmla="*/ 4517370 h 5928904"/>
              <a:gd name="connsiteX319" fmla="*/ 1856916 w 6751471"/>
              <a:gd name="connsiteY319" fmla="*/ 4515092 h 5928904"/>
              <a:gd name="connsiteX320" fmla="*/ 1807599 w 6751471"/>
              <a:gd name="connsiteY320" fmla="*/ 4497601 h 5928904"/>
              <a:gd name="connsiteX321" fmla="*/ 1823843 w 6751471"/>
              <a:gd name="connsiteY321" fmla="*/ 4498111 h 5928904"/>
              <a:gd name="connsiteX322" fmla="*/ 1816141 w 6751471"/>
              <a:gd name="connsiteY322" fmla="*/ 4511945 h 5928904"/>
              <a:gd name="connsiteX323" fmla="*/ 1810293 w 6751471"/>
              <a:gd name="connsiteY323" fmla="*/ 4508906 h 5928904"/>
              <a:gd name="connsiteX324" fmla="*/ 1807599 w 6751471"/>
              <a:gd name="connsiteY324" fmla="*/ 4497601 h 5928904"/>
              <a:gd name="connsiteX325" fmla="*/ 1820445 w 6751471"/>
              <a:gd name="connsiteY325" fmla="*/ 4436587 h 5928904"/>
              <a:gd name="connsiteX326" fmla="*/ 1822677 w 6751471"/>
              <a:gd name="connsiteY326" fmla="*/ 4443666 h 5928904"/>
              <a:gd name="connsiteX327" fmla="*/ 1814238 w 6751471"/>
              <a:gd name="connsiteY327" fmla="*/ 4472282 h 5928904"/>
              <a:gd name="connsiteX328" fmla="*/ 1820445 w 6751471"/>
              <a:gd name="connsiteY328" fmla="*/ 4436587 h 5928904"/>
              <a:gd name="connsiteX329" fmla="*/ 2321741 w 6751471"/>
              <a:gd name="connsiteY329" fmla="*/ 4428285 h 5928904"/>
              <a:gd name="connsiteX330" fmla="*/ 2319119 w 6751471"/>
              <a:gd name="connsiteY330" fmla="*/ 4432469 h 5928904"/>
              <a:gd name="connsiteX331" fmla="*/ 2319121 w 6751471"/>
              <a:gd name="connsiteY331" fmla="*/ 4432470 h 5928904"/>
              <a:gd name="connsiteX332" fmla="*/ 2321742 w 6751471"/>
              <a:gd name="connsiteY332" fmla="*/ 4428287 h 5928904"/>
              <a:gd name="connsiteX333" fmla="*/ 1823373 w 6751471"/>
              <a:gd name="connsiteY333" fmla="*/ 4415228 h 5928904"/>
              <a:gd name="connsiteX334" fmla="*/ 1837782 w 6751471"/>
              <a:gd name="connsiteY334" fmla="*/ 4429640 h 5928904"/>
              <a:gd name="connsiteX335" fmla="*/ 1830578 w 6751471"/>
              <a:gd name="connsiteY335" fmla="*/ 4436846 h 5928904"/>
              <a:gd name="connsiteX336" fmla="*/ 1816164 w 6751471"/>
              <a:gd name="connsiteY336" fmla="*/ 4422435 h 5928904"/>
              <a:gd name="connsiteX337" fmla="*/ 5145815 w 6751471"/>
              <a:gd name="connsiteY337" fmla="*/ 4401208 h 5928904"/>
              <a:gd name="connsiteX338" fmla="*/ 5163524 w 6751471"/>
              <a:gd name="connsiteY338" fmla="*/ 4429727 h 5928904"/>
              <a:gd name="connsiteX339" fmla="*/ 5151792 w 6751471"/>
              <a:gd name="connsiteY339" fmla="*/ 4452317 h 5928904"/>
              <a:gd name="connsiteX340" fmla="*/ 5122520 w 6751471"/>
              <a:gd name="connsiteY340" fmla="*/ 4454531 h 5928904"/>
              <a:gd name="connsiteX341" fmla="*/ 5120719 w 6751471"/>
              <a:gd name="connsiteY341" fmla="*/ 4457828 h 5928904"/>
              <a:gd name="connsiteX342" fmla="*/ 5101933 w 6751471"/>
              <a:gd name="connsiteY342" fmla="*/ 4462861 h 5928904"/>
              <a:gd name="connsiteX343" fmla="*/ 5112488 w 6751471"/>
              <a:gd name="connsiteY343" fmla="*/ 4454660 h 5928904"/>
              <a:gd name="connsiteX344" fmla="*/ 5116416 w 6751471"/>
              <a:gd name="connsiteY344" fmla="*/ 4450537 h 5928904"/>
              <a:gd name="connsiteX345" fmla="*/ 5117904 w 6751471"/>
              <a:gd name="connsiteY345" fmla="*/ 4447324 h 5928904"/>
              <a:gd name="connsiteX346" fmla="*/ 5120409 w 6751471"/>
              <a:gd name="connsiteY346" fmla="*/ 4446652 h 5928904"/>
              <a:gd name="connsiteX347" fmla="*/ 5127589 w 6751471"/>
              <a:gd name="connsiteY347" fmla="*/ 4417094 h 5928904"/>
              <a:gd name="connsiteX348" fmla="*/ 5134978 w 6751471"/>
              <a:gd name="connsiteY348" fmla="*/ 4403344 h 5928904"/>
              <a:gd name="connsiteX349" fmla="*/ 5145815 w 6751471"/>
              <a:gd name="connsiteY349" fmla="*/ 4401208 h 5928904"/>
              <a:gd name="connsiteX350" fmla="*/ 1734046 w 6751471"/>
              <a:gd name="connsiteY350" fmla="*/ 4373380 h 5928904"/>
              <a:gd name="connsiteX351" fmla="*/ 1740559 w 6751471"/>
              <a:gd name="connsiteY351" fmla="*/ 4377648 h 5928904"/>
              <a:gd name="connsiteX352" fmla="*/ 1730907 w 6751471"/>
              <a:gd name="connsiteY352" fmla="*/ 4390469 h 5928904"/>
              <a:gd name="connsiteX353" fmla="*/ 1714842 w 6751471"/>
              <a:gd name="connsiteY353" fmla="*/ 4388121 h 5928904"/>
              <a:gd name="connsiteX354" fmla="*/ 1713051 w 6751471"/>
              <a:gd name="connsiteY354" fmla="*/ 4381436 h 5928904"/>
              <a:gd name="connsiteX355" fmla="*/ 1726998 w 6751471"/>
              <a:gd name="connsiteY355" fmla="*/ 4374628 h 5928904"/>
              <a:gd name="connsiteX356" fmla="*/ 1734046 w 6751471"/>
              <a:gd name="connsiteY356" fmla="*/ 4373380 h 5928904"/>
              <a:gd name="connsiteX357" fmla="*/ 911550 w 6751471"/>
              <a:gd name="connsiteY357" fmla="*/ 4359512 h 5928904"/>
              <a:gd name="connsiteX358" fmla="*/ 920108 w 6751471"/>
              <a:gd name="connsiteY358" fmla="*/ 4365151 h 5928904"/>
              <a:gd name="connsiteX359" fmla="*/ 909628 w 6751471"/>
              <a:gd name="connsiteY359" fmla="*/ 4363609 h 5928904"/>
              <a:gd name="connsiteX360" fmla="*/ 911550 w 6751471"/>
              <a:gd name="connsiteY360" fmla="*/ 4359512 h 5928904"/>
              <a:gd name="connsiteX361" fmla="*/ 1885689 w 6751471"/>
              <a:gd name="connsiteY361" fmla="*/ 4311893 h 5928904"/>
              <a:gd name="connsiteX362" fmla="*/ 1896439 w 6751471"/>
              <a:gd name="connsiteY362" fmla="*/ 4316945 h 5928904"/>
              <a:gd name="connsiteX363" fmla="*/ 1888396 w 6751471"/>
              <a:gd name="connsiteY363" fmla="*/ 4325753 h 5928904"/>
              <a:gd name="connsiteX364" fmla="*/ 1880293 w 6751471"/>
              <a:gd name="connsiteY364" fmla="*/ 4323062 h 5928904"/>
              <a:gd name="connsiteX365" fmla="*/ 1869227 w 6751471"/>
              <a:gd name="connsiteY365" fmla="*/ 4329354 h 5928904"/>
              <a:gd name="connsiteX366" fmla="*/ 1863743 w 6751471"/>
              <a:gd name="connsiteY366" fmla="*/ 4323914 h 5928904"/>
              <a:gd name="connsiteX367" fmla="*/ 1885689 w 6751471"/>
              <a:gd name="connsiteY367" fmla="*/ 4311893 h 5928904"/>
              <a:gd name="connsiteX368" fmla="*/ 5421775 w 6751471"/>
              <a:gd name="connsiteY368" fmla="*/ 4292721 h 5928904"/>
              <a:gd name="connsiteX369" fmla="*/ 5437150 w 6751471"/>
              <a:gd name="connsiteY369" fmla="*/ 4294998 h 5928904"/>
              <a:gd name="connsiteX370" fmla="*/ 5451307 w 6751471"/>
              <a:gd name="connsiteY370" fmla="*/ 4327795 h 5928904"/>
              <a:gd name="connsiteX371" fmla="*/ 5447719 w 6751471"/>
              <a:gd name="connsiteY371" fmla="*/ 4336945 h 5928904"/>
              <a:gd name="connsiteX372" fmla="*/ 5429058 w 6751471"/>
              <a:gd name="connsiteY372" fmla="*/ 4329919 h 5928904"/>
              <a:gd name="connsiteX373" fmla="*/ 5421775 w 6751471"/>
              <a:gd name="connsiteY373" fmla="*/ 4292721 h 5928904"/>
              <a:gd name="connsiteX374" fmla="*/ 1892775 w 6751471"/>
              <a:gd name="connsiteY374" fmla="*/ 4288245 h 5928904"/>
              <a:gd name="connsiteX375" fmla="*/ 1902323 w 6751471"/>
              <a:gd name="connsiteY375" fmla="*/ 4291316 h 5928904"/>
              <a:gd name="connsiteX376" fmla="*/ 1897704 w 6751471"/>
              <a:gd name="connsiteY376" fmla="*/ 4295368 h 5928904"/>
              <a:gd name="connsiteX377" fmla="*/ 1884975 w 6751471"/>
              <a:gd name="connsiteY377" fmla="*/ 4295452 h 5928904"/>
              <a:gd name="connsiteX378" fmla="*/ 1892775 w 6751471"/>
              <a:gd name="connsiteY378" fmla="*/ 4288245 h 5928904"/>
              <a:gd name="connsiteX379" fmla="*/ 777506 w 6751471"/>
              <a:gd name="connsiteY379" fmla="*/ 4268770 h 5928904"/>
              <a:gd name="connsiteX380" fmla="*/ 776244 w 6751471"/>
              <a:gd name="connsiteY380" fmla="*/ 4279087 h 5928904"/>
              <a:gd name="connsiteX381" fmla="*/ 777506 w 6751471"/>
              <a:gd name="connsiteY381" fmla="*/ 4268770 h 5928904"/>
              <a:gd name="connsiteX382" fmla="*/ 1949902 w 6751471"/>
              <a:gd name="connsiteY382" fmla="*/ 4264750 h 5928904"/>
              <a:gd name="connsiteX383" fmla="*/ 1952497 w 6751471"/>
              <a:gd name="connsiteY383" fmla="*/ 4269428 h 5928904"/>
              <a:gd name="connsiteX384" fmla="*/ 1955636 w 6751471"/>
              <a:gd name="connsiteY384" fmla="*/ 4293663 h 5928904"/>
              <a:gd name="connsiteX385" fmla="*/ 1956602 w 6751471"/>
              <a:gd name="connsiteY385" fmla="*/ 4298521 h 5928904"/>
              <a:gd name="connsiteX386" fmla="*/ 1953057 w 6751471"/>
              <a:gd name="connsiteY386" fmla="*/ 4304077 h 5928904"/>
              <a:gd name="connsiteX387" fmla="*/ 1946738 w 6751471"/>
              <a:gd name="connsiteY387" fmla="*/ 4282997 h 5928904"/>
              <a:gd name="connsiteX388" fmla="*/ 1944101 w 6751471"/>
              <a:gd name="connsiteY388" fmla="*/ 4270654 h 5928904"/>
              <a:gd name="connsiteX389" fmla="*/ 1947646 w 6751471"/>
              <a:gd name="connsiteY389" fmla="*/ 4265098 h 5928904"/>
              <a:gd name="connsiteX390" fmla="*/ 5380326 w 6751471"/>
              <a:gd name="connsiteY390" fmla="*/ 4257002 h 5928904"/>
              <a:gd name="connsiteX391" fmla="*/ 5387439 w 6751471"/>
              <a:gd name="connsiteY391" fmla="*/ 4262260 h 5928904"/>
              <a:gd name="connsiteX392" fmla="*/ 5404347 w 6751471"/>
              <a:gd name="connsiteY392" fmla="*/ 4281527 h 5928904"/>
              <a:gd name="connsiteX393" fmla="*/ 5392321 w 6751471"/>
              <a:gd name="connsiteY393" fmla="*/ 4284237 h 5928904"/>
              <a:gd name="connsiteX394" fmla="*/ 5385686 w 6751471"/>
              <a:gd name="connsiteY394" fmla="*/ 4274501 h 5928904"/>
              <a:gd name="connsiteX395" fmla="*/ 5378572 w 6751471"/>
              <a:gd name="connsiteY395" fmla="*/ 4269242 h 5928904"/>
              <a:gd name="connsiteX396" fmla="*/ 5380326 w 6751471"/>
              <a:gd name="connsiteY396" fmla="*/ 4257002 h 5928904"/>
              <a:gd name="connsiteX397" fmla="*/ 5418889 w 6751471"/>
              <a:gd name="connsiteY397" fmla="*/ 4246413 h 5928904"/>
              <a:gd name="connsiteX398" fmla="*/ 5423047 w 6751471"/>
              <a:gd name="connsiteY398" fmla="*/ 4248626 h 5928904"/>
              <a:gd name="connsiteX399" fmla="*/ 5425912 w 6751471"/>
              <a:gd name="connsiteY399" fmla="*/ 4256813 h 5928904"/>
              <a:gd name="connsiteX400" fmla="*/ 5437793 w 6751471"/>
              <a:gd name="connsiteY400" fmla="*/ 4262330 h 5928904"/>
              <a:gd name="connsiteX401" fmla="*/ 5436830 w 6751471"/>
              <a:gd name="connsiteY401" fmla="*/ 4270008 h 5928904"/>
              <a:gd name="connsiteX402" fmla="*/ 5413695 w 6751471"/>
              <a:gd name="connsiteY402" fmla="*/ 4258808 h 5928904"/>
              <a:gd name="connsiteX403" fmla="*/ 5411122 w 6751471"/>
              <a:gd name="connsiteY403" fmla="*/ 4246703 h 5928904"/>
              <a:gd name="connsiteX404" fmla="*/ 5418889 w 6751471"/>
              <a:gd name="connsiteY404" fmla="*/ 4246413 h 5928904"/>
              <a:gd name="connsiteX405" fmla="*/ 723785 w 6751471"/>
              <a:gd name="connsiteY405" fmla="*/ 4224825 h 5928904"/>
              <a:gd name="connsiteX406" fmla="*/ 729256 w 6751471"/>
              <a:gd name="connsiteY406" fmla="*/ 4227709 h 5928904"/>
              <a:gd name="connsiteX407" fmla="*/ 728714 w 6751471"/>
              <a:gd name="connsiteY407" fmla="*/ 4231948 h 5928904"/>
              <a:gd name="connsiteX408" fmla="*/ 721984 w 6751471"/>
              <a:gd name="connsiteY408" fmla="*/ 4228122 h 5928904"/>
              <a:gd name="connsiteX409" fmla="*/ 627007 w 6751471"/>
              <a:gd name="connsiteY409" fmla="*/ 4220563 h 5928904"/>
              <a:gd name="connsiteX410" fmla="*/ 618113 w 6751471"/>
              <a:gd name="connsiteY410" fmla="*/ 4222434 h 5928904"/>
              <a:gd name="connsiteX411" fmla="*/ 626004 w 6751471"/>
              <a:gd name="connsiteY411" fmla="*/ 4220576 h 5928904"/>
              <a:gd name="connsiteX412" fmla="*/ 5631898 w 6751471"/>
              <a:gd name="connsiteY412" fmla="*/ 4208720 h 5928904"/>
              <a:gd name="connsiteX413" fmla="*/ 5640195 w 6751471"/>
              <a:gd name="connsiteY413" fmla="*/ 4212446 h 5928904"/>
              <a:gd name="connsiteX414" fmla="*/ 5642875 w 6751471"/>
              <a:gd name="connsiteY414" fmla="*/ 4221195 h 5928904"/>
              <a:gd name="connsiteX415" fmla="*/ 5644181 w 6751471"/>
              <a:gd name="connsiteY415" fmla="*/ 4231081 h 5928904"/>
              <a:gd name="connsiteX416" fmla="*/ 5635324 w 6751471"/>
              <a:gd name="connsiteY416" fmla="*/ 4251877 h 5928904"/>
              <a:gd name="connsiteX417" fmla="*/ 5619364 w 6751471"/>
              <a:gd name="connsiteY417" fmla="*/ 4257433 h 5928904"/>
              <a:gd name="connsiteX418" fmla="*/ 5611644 w 6751471"/>
              <a:gd name="connsiteY418" fmla="*/ 4256175 h 5928904"/>
              <a:gd name="connsiteX419" fmla="*/ 5607940 w 6751471"/>
              <a:gd name="connsiteY419" fmla="*/ 4219809 h 5928904"/>
              <a:gd name="connsiteX420" fmla="*/ 5623440 w 6751471"/>
              <a:gd name="connsiteY420" fmla="*/ 4210027 h 5928904"/>
              <a:gd name="connsiteX421" fmla="*/ 5631898 w 6751471"/>
              <a:gd name="connsiteY421" fmla="*/ 4208720 h 5928904"/>
              <a:gd name="connsiteX422" fmla="*/ 704808 w 6751471"/>
              <a:gd name="connsiteY422" fmla="*/ 4205346 h 5928904"/>
              <a:gd name="connsiteX423" fmla="*/ 705569 w 6751471"/>
              <a:gd name="connsiteY423" fmla="*/ 4206933 h 5928904"/>
              <a:gd name="connsiteX424" fmla="*/ 710349 w 6751471"/>
              <a:gd name="connsiteY424" fmla="*/ 4209746 h 5928904"/>
              <a:gd name="connsiteX425" fmla="*/ 712995 w 6751471"/>
              <a:gd name="connsiteY425" fmla="*/ 4212107 h 5928904"/>
              <a:gd name="connsiteX426" fmla="*/ 714389 w 6751471"/>
              <a:gd name="connsiteY426" fmla="*/ 4214804 h 5928904"/>
              <a:gd name="connsiteX427" fmla="*/ 711066 w 6751471"/>
              <a:gd name="connsiteY427" fmla="*/ 4214927 h 5928904"/>
              <a:gd name="connsiteX428" fmla="*/ 706983 w 6751471"/>
              <a:gd name="connsiteY428" fmla="*/ 4213463 h 5928904"/>
              <a:gd name="connsiteX429" fmla="*/ 705596 w 6751471"/>
              <a:gd name="connsiteY429" fmla="*/ 4212043 h 5928904"/>
              <a:gd name="connsiteX430" fmla="*/ 704310 w 6751471"/>
              <a:gd name="connsiteY430" fmla="*/ 4205991 h 5928904"/>
              <a:gd name="connsiteX431" fmla="*/ 5603371 w 6751471"/>
              <a:gd name="connsiteY431" fmla="*/ 4197749 h 5928904"/>
              <a:gd name="connsiteX432" fmla="*/ 5610593 w 6751471"/>
              <a:gd name="connsiteY432" fmla="*/ 4199652 h 5928904"/>
              <a:gd name="connsiteX433" fmla="*/ 5612135 w 6751471"/>
              <a:gd name="connsiteY433" fmla="*/ 4206659 h 5928904"/>
              <a:gd name="connsiteX434" fmla="*/ 5605032 w 6751471"/>
              <a:gd name="connsiteY434" fmla="*/ 4215215 h 5928904"/>
              <a:gd name="connsiteX435" fmla="*/ 5595366 w 6751471"/>
              <a:gd name="connsiteY435" fmla="*/ 4201685 h 5928904"/>
              <a:gd name="connsiteX436" fmla="*/ 5603371 w 6751471"/>
              <a:gd name="connsiteY436" fmla="*/ 4197749 h 5928904"/>
              <a:gd name="connsiteX437" fmla="*/ 613126 w 6751471"/>
              <a:gd name="connsiteY437" fmla="*/ 4192554 h 5928904"/>
              <a:gd name="connsiteX438" fmla="*/ 620321 w 6751471"/>
              <a:gd name="connsiteY438" fmla="*/ 4213143 h 5928904"/>
              <a:gd name="connsiteX439" fmla="*/ 614891 w 6751471"/>
              <a:gd name="connsiteY439" fmla="*/ 4217924 h 5928904"/>
              <a:gd name="connsiteX440" fmla="*/ 601852 w 6751471"/>
              <a:gd name="connsiteY440" fmla="*/ 4206833 h 5928904"/>
              <a:gd name="connsiteX441" fmla="*/ 603128 w 6751471"/>
              <a:gd name="connsiteY441" fmla="*/ 4199071 h 5928904"/>
              <a:gd name="connsiteX442" fmla="*/ 606552 w 6751471"/>
              <a:gd name="connsiteY442" fmla="*/ 4194315 h 5928904"/>
              <a:gd name="connsiteX443" fmla="*/ 613126 w 6751471"/>
              <a:gd name="connsiteY443" fmla="*/ 4192554 h 5928904"/>
              <a:gd name="connsiteX444" fmla="*/ 2072978 w 6751471"/>
              <a:gd name="connsiteY444" fmla="*/ 4190576 h 5928904"/>
              <a:gd name="connsiteX445" fmla="*/ 2083075 w 6751471"/>
              <a:gd name="connsiteY445" fmla="*/ 4214481 h 5928904"/>
              <a:gd name="connsiteX446" fmla="*/ 2083926 w 6751471"/>
              <a:gd name="connsiteY446" fmla="*/ 4221417 h 5928904"/>
              <a:gd name="connsiteX447" fmla="*/ 2081997 w 6751471"/>
              <a:gd name="connsiteY447" fmla="*/ 4224237 h 5928904"/>
              <a:gd name="connsiteX448" fmla="*/ 2071035 w 6751471"/>
              <a:gd name="connsiteY448" fmla="*/ 4190840 h 5928904"/>
              <a:gd name="connsiteX449" fmla="*/ 2072978 w 6751471"/>
              <a:gd name="connsiteY449" fmla="*/ 4190576 h 5928904"/>
              <a:gd name="connsiteX450" fmla="*/ 1953324 w 6751471"/>
              <a:gd name="connsiteY450" fmla="*/ 4188605 h 5928904"/>
              <a:gd name="connsiteX451" fmla="*/ 1943773 w 6751471"/>
              <a:gd name="connsiteY451" fmla="*/ 4196793 h 5928904"/>
              <a:gd name="connsiteX452" fmla="*/ 1936357 w 6751471"/>
              <a:gd name="connsiteY452" fmla="*/ 4205433 h 5928904"/>
              <a:gd name="connsiteX453" fmla="*/ 1944228 w 6751471"/>
              <a:gd name="connsiteY453" fmla="*/ 4199742 h 5928904"/>
              <a:gd name="connsiteX454" fmla="*/ 1952583 w 6751471"/>
              <a:gd name="connsiteY454" fmla="*/ 4190850 h 5928904"/>
              <a:gd name="connsiteX455" fmla="*/ 1953324 w 6751471"/>
              <a:gd name="connsiteY455" fmla="*/ 4188605 h 5928904"/>
              <a:gd name="connsiteX456" fmla="*/ 478286 w 6751471"/>
              <a:gd name="connsiteY456" fmla="*/ 4183842 h 5928904"/>
              <a:gd name="connsiteX457" fmla="*/ 493331 w 6751471"/>
              <a:gd name="connsiteY457" fmla="*/ 4187551 h 5928904"/>
              <a:gd name="connsiteX458" fmla="*/ 502108 w 6751471"/>
              <a:gd name="connsiteY458" fmla="*/ 4199016 h 5928904"/>
              <a:gd name="connsiteX459" fmla="*/ 490582 w 6751471"/>
              <a:gd name="connsiteY459" fmla="*/ 4224878 h 5928904"/>
              <a:gd name="connsiteX460" fmla="*/ 465282 w 6751471"/>
              <a:gd name="connsiteY460" fmla="*/ 4219375 h 5928904"/>
              <a:gd name="connsiteX461" fmla="*/ 461602 w 6751471"/>
              <a:gd name="connsiteY461" fmla="*/ 4223175 h 5928904"/>
              <a:gd name="connsiteX462" fmla="*/ 451385 w 6751471"/>
              <a:gd name="connsiteY462" fmla="*/ 4223866 h 5928904"/>
              <a:gd name="connsiteX463" fmla="*/ 450604 w 6751471"/>
              <a:gd name="connsiteY463" fmla="*/ 4218446 h 5928904"/>
              <a:gd name="connsiteX464" fmla="*/ 461875 w 6751471"/>
              <a:gd name="connsiteY464" fmla="*/ 4215426 h 5928904"/>
              <a:gd name="connsiteX465" fmla="*/ 462551 w 6751471"/>
              <a:gd name="connsiteY465" fmla="*/ 4212942 h 5928904"/>
              <a:gd name="connsiteX466" fmla="*/ 459572 w 6751471"/>
              <a:gd name="connsiteY466" fmla="*/ 4206831 h 5928904"/>
              <a:gd name="connsiteX467" fmla="*/ 467540 w 6751471"/>
              <a:gd name="connsiteY467" fmla="*/ 4183970 h 5928904"/>
              <a:gd name="connsiteX468" fmla="*/ 478286 w 6751471"/>
              <a:gd name="connsiteY468" fmla="*/ 4183842 h 5928904"/>
              <a:gd name="connsiteX469" fmla="*/ 2080529 w 6751471"/>
              <a:gd name="connsiteY469" fmla="*/ 4183691 h 5928904"/>
              <a:gd name="connsiteX470" fmla="*/ 2108943 w 6751471"/>
              <a:gd name="connsiteY470" fmla="*/ 4220855 h 5928904"/>
              <a:gd name="connsiteX471" fmla="*/ 2105008 w 6751471"/>
              <a:gd name="connsiteY471" fmla="*/ 4223701 h 5928904"/>
              <a:gd name="connsiteX472" fmla="*/ 2100049 w 6751471"/>
              <a:gd name="connsiteY472" fmla="*/ 4222727 h 5928904"/>
              <a:gd name="connsiteX473" fmla="*/ 2099083 w 6751471"/>
              <a:gd name="connsiteY473" fmla="*/ 4217868 h 5928904"/>
              <a:gd name="connsiteX474" fmla="*/ 2080529 w 6751471"/>
              <a:gd name="connsiteY474" fmla="*/ 4183691 h 5928904"/>
              <a:gd name="connsiteX475" fmla="*/ 588328 w 6751471"/>
              <a:gd name="connsiteY475" fmla="*/ 4180935 h 5928904"/>
              <a:gd name="connsiteX476" fmla="*/ 607073 w 6751471"/>
              <a:gd name="connsiteY476" fmla="*/ 4186243 h 5928904"/>
              <a:gd name="connsiteX477" fmla="*/ 563393 w 6751471"/>
              <a:gd name="connsiteY477" fmla="*/ 4191039 h 5928904"/>
              <a:gd name="connsiteX478" fmla="*/ 566355 w 6751471"/>
              <a:gd name="connsiteY478" fmla="*/ 4182057 h 5928904"/>
              <a:gd name="connsiteX479" fmla="*/ 570566 w 6751471"/>
              <a:gd name="connsiteY479" fmla="*/ 4183999 h 5928904"/>
              <a:gd name="connsiteX480" fmla="*/ 588328 w 6751471"/>
              <a:gd name="connsiteY480" fmla="*/ 4180935 h 5928904"/>
              <a:gd name="connsiteX481" fmla="*/ 622219 w 6751471"/>
              <a:gd name="connsiteY481" fmla="*/ 4180778 h 5928904"/>
              <a:gd name="connsiteX482" fmla="*/ 627872 w 6751471"/>
              <a:gd name="connsiteY482" fmla="*/ 4182462 h 5928904"/>
              <a:gd name="connsiteX483" fmla="*/ 616665 w 6751471"/>
              <a:gd name="connsiteY483" fmla="*/ 4185720 h 5928904"/>
              <a:gd name="connsiteX484" fmla="*/ 615456 w 6751471"/>
              <a:gd name="connsiteY484" fmla="*/ 4182462 h 5928904"/>
              <a:gd name="connsiteX485" fmla="*/ 622219 w 6751471"/>
              <a:gd name="connsiteY485" fmla="*/ 4180778 h 5928904"/>
              <a:gd name="connsiteX486" fmla="*/ 693326 w 6751471"/>
              <a:gd name="connsiteY486" fmla="*/ 4177365 h 5928904"/>
              <a:gd name="connsiteX487" fmla="*/ 699842 w 6751471"/>
              <a:gd name="connsiteY487" fmla="*/ 4179298 h 5928904"/>
              <a:gd name="connsiteX488" fmla="*/ 690782 w 6751471"/>
              <a:gd name="connsiteY488" fmla="*/ 4185563 h 5928904"/>
              <a:gd name="connsiteX489" fmla="*/ 680706 w 6751471"/>
              <a:gd name="connsiteY489" fmla="*/ 4189286 h 5928904"/>
              <a:gd name="connsiteX490" fmla="*/ 675741 w 6751471"/>
              <a:gd name="connsiteY490" fmla="*/ 4187035 h 5928904"/>
              <a:gd name="connsiteX491" fmla="*/ 678276 w 6751471"/>
              <a:gd name="connsiteY491" fmla="*/ 4180214 h 5928904"/>
              <a:gd name="connsiteX492" fmla="*/ 682780 w 6751471"/>
              <a:gd name="connsiteY492" fmla="*/ 4178240 h 5928904"/>
              <a:gd name="connsiteX493" fmla="*/ 693326 w 6751471"/>
              <a:gd name="connsiteY493" fmla="*/ 4177365 h 5928904"/>
              <a:gd name="connsiteX494" fmla="*/ 2066204 w 6751471"/>
              <a:gd name="connsiteY494" fmla="*/ 4166547 h 5928904"/>
              <a:gd name="connsiteX495" fmla="*/ 2074839 w 6751471"/>
              <a:gd name="connsiteY495" fmla="*/ 4174980 h 5928904"/>
              <a:gd name="connsiteX496" fmla="*/ 2072910 w 6751471"/>
              <a:gd name="connsiteY496" fmla="*/ 4177800 h 5928904"/>
              <a:gd name="connsiteX497" fmla="*/ 2066204 w 6751471"/>
              <a:gd name="connsiteY497" fmla="*/ 4166547 h 5928904"/>
              <a:gd name="connsiteX498" fmla="*/ 574478 w 6751471"/>
              <a:gd name="connsiteY498" fmla="*/ 4164784 h 5928904"/>
              <a:gd name="connsiteX499" fmla="*/ 605939 w 6751471"/>
              <a:gd name="connsiteY499" fmla="*/ 4173242 h 5928904"/>
              <a:gd name="connsiteX500" fmla="*/ 605511 w 6751471"/>
              <a:gd name="connsiteY500" fmla="*/ 4175403 h 5928904"/>
              <a:gd name="connsiteX501" fmla="*/ 581285 w 6751471"/>
              <a:gd name="connsiteY501" fmla="*/ 4171404 h 5928904"/>
              <a:gd name="connsiteX502" fmla="*/ 573737 w 6751471"/>
              <a:gd name="connsiteY502" fmla="*/ 4167029 h 5928904"/>
              <a:gd name="connsiteX503" fmla="*/ 575623 w 6751471"/>
              <a:gd name="connsiteY503" fmla="*/ 4167803 h 5928904"/>
              <a:gd name="connsiteX504" fmla="*/ 574478 w 6751471"/>
              <a:gd name="connsiteY504" fmla="*/ 4164784 h 5928904"/>
              <a:gd name="connsiteX505" fmla="*/ 5257734 w 6751471"/>
              <a:gd name="connsiteY505" fmla="*/ 4150142 h 5928904"/>
              <a:gd name="connsiteX506" fmla="*/ 5248884 w 6751471"/>
              <a:gd name="connsiteY506" fmla="*/ 4172216 h 5928904"/>
              <a:gd name="connsiteX507" fmla="*/ 5229476 w 6751471"/>
              <a:gd name="connsiteY507" fmla="*/ 4166158 h 5928904"/>
              <a:gd name="connsiteX508" fmla="*/ 5242820 w 6751471"/>
              <a:gd name="connsiteY508" fmla="*/ 4152091 h 5928904"/>
              <a:gd name="connsiteX509" fmla="*/ 5257734 w 6751471"/>
              <a:gd name="connsiteY509" fmla="*/ 4150142 h 5928904"/>
              <a:gd name="connsiteX510" fmla="*/ 5606157 w 6751471"/>
              <a:gd name="connsiteY510" fmla="*/ 4147874 h 5928904"/>
              <a:gd name="connsiteX511" fmla="*/ 5615672 w 6751471"/>
              <a:gd name="connsiteY511" fmla="*/ 4152233 h 5928904"/>
              <a:gd name="connsiteX512" fmla="*/ 5618665 w 6751471"/>
              <a:gd name="connsiteY512" fmla="*/ 4160899 h 5928904"/>
              <a:gd name="connsiteX513" fmla="*/ 5587706 w 6751471"/>
              <a:gd name="connsiteY513" fmla="*/ 4164333 h 5928904"/>
              <a:gd name="connsiteX514" fmla="*/ 5584777 w 6751471"/>
              <a:gd name="connsiteY514" fmla="*/ 4155906 h 5928904"/>
              <a:gd name="connsiteX515" fmla="*/ 5593332 w 6751471"/>
              <a:gd name="connsiteY515" fmla="*/ 4149008 h 5928904"/>
              <a:gd name="connsiteX516" fmla="*/ 5606157 w 6751471"/>
              <a:gd name="connsiteY516" fmla="*/ 4147874 h 5928904"/>
              <a:gd name="connsiteX517" fmla="*/ 5289006 w 6751471"/>
              <a:gd name="connsiteY517" fmla="*/ 4122828 h 5928904"/>
              <a:gd name="connsiteX518" fmla="*/ 5278388 w 6751471"/>
              <a:gd name="connsiteY518" fmla="*/ 4130790 h 5928904"/>
              <a:gd name="connsiteX519" fmla="*/ 5289006 w 6751471"/>
              <a:gd name="connsiteY519" fmla="*/ 4122828 h 5928904"/>
              <a:gd name="connsiteX520" fmla="*/ 2023097 w 6751471"/>
              <a:gd name="connsiteY520" fmla="*/ 4102102 h 5928904"/>
              <a:gd name="connsiteX521" fmla="*/ 2031648 w 6751471"/>
              <a:gd name="connsiteY521" fmla="*/ 4106464 h 5928904"/>
              <a:gd name="connsiteX522" fmla="*/ 2032709 w 6751471"/>
              <a:gd name="connsiteY522" fmla="*/ 4105412 h 5928904"/>
              <a:gd name="connsiteX523" fmla="*/ 2039732 w 6751471"/>
              <a:gd name="connsiteY523" fmla="*/ 4105321 h 5928904"/>
              <a:gd name="connsiteX524" fmla="*/ 2041031 w 6751471"/>
              <a:gd name="connsiteY524" fmla="*/ 4113929 h 5928904"/>
              <a:gd name="connsiteX525" fmla="*/ 2041913 w 6751471"/>
              <a:gd name="connsiteY525" fmla="*/ 4114716 h 5928904"/>
              <a:gd name="connsiteX526" fmla="*/ 2042048 w 6751471"/>
              <a:gd name="connsiteY526" fmla="*/ 4116471 h 5928904"/>
              <a:gd name="connsiteX527" fmla="*/ 2049872 w 6751471"/>
              <a:gd name="connsiteY527" fmla="*/ 4125633 h 5928904"/>
              <a:gd name="connsiteX528" fmla="*/ 2042106 w 6751471"/>
              <a:gd name="connsiteY528" fmla="*/ 4139228 h 5928904"/>
              <a:gd name="connsiteX529" fmla="*/ 2022155 w 6751471"/>
              <a:gd name="connsiteY529" fmla="*/ 4137410 h 5928904"/>
              <a:gd name="connsiteX530" fmla="*/ 2021415 w 6751471"/>
              <a:gd name="connsiteY530" fmla="*/ 4139655 h 5928904"/>
              <a:gd name="connsiteX531" fmla="*/ 2008891 w 6751471"/>
              <a:gd name="connsiteY531" fmla="*/ 4143011 h 5928904"/>
              <a:gd name="connsiteX532" fmla="*/ 2010443 w 6751471"/>
              <a:gd name="connsiteY532" fmla="*/ 4140036 h 5928904"/>
              <a:gd name="connsiteX533" fmla="*/ 2011769 w 6751471"/>
              <a:gd name="connsiteY533" fmla="*/ 4129957 h 5928904"/>
              <a:gd name="connsiteX534" fmla="*/ 2021849 w 6751471"/>
              <a:gd name="connsiteY534" fmla="*/ 4114975 h 5928904"/>
              <a:gd name="connsiteX535" fmla="*/ 2025279 w 6751471"/>
              <a:gd name="connsiteY535" fmla="*/ 4111497 h 5928904"/>
              <a:gd name="connsiteX536" fmla="*/ 2026154 w 6751471"/>
              <a:gd name="connsiteY536" fmla="*/ 4111006 h 5928904"/>
              <a:gd name="connsiteX537" fmla="*/ 2023808 w 6751471"/>
              <a:gd name="connsiteY537" fmla="*/ 4106006 h 5928904"/>
              <a:gd name="connsiteX538" fmla="*/ 2023097 w 6751471"/>
              <a:gd name="connsiteY538" fmla="*/ 4102102 h 5928904"/>
              <a:gd name="connsiteX539" fmla="*/ 2038792 w 6751471"/>
              <a:gd name="connsiteY539" fmla="*/ 4081777 h 5928904"/>
              <a:gd name="connsiteX540" fmla="*/ 2037425 w 6751471"/>
              <a:gd name="connsiteY540" fmla="*/ 4084190 h 5928904"/>
              <a:gd name="connsiteX541" fmla="*/ 2028201 w 6751471"/>
              <a:gd name="connsiteY541" fmla="*/ 4094850 h 5928904"/>
              <a:gd name="connsiteX542" fmla="*/ 2024878 w 6751471"/>
              <a:gd name="connsiteY542" fmla="*/ 4094972 h 5928904"/>
              <a:gd name="connsiteX543" fmla="*/ 2024117 w 6751471"/>
              <a:gd name="connsiteY543" fmla="*/ 4093385 h 5928904"/>
              <a:gd name="connsiteX544" fmla="*/ 2016509 w 6751471"/>
              <a:gd name="connsiteY544" fmla="*/ 4101309 h 5928904"/>
              <a:gd name="connsiteX545" fmla="*/ 1991351 w 6751471"/>
              <a:gd name="connsiteY545" fmla="*/ 4122635 h 5928904"/>
              <a:gd name="connsiteX546" fmla="*/ 1996799 w 6751471"/>
              <a:gd name="connsiteY546" fmla="*/ 4132945 h 5928904"/>
              <a:gd name="connsiteX547" fmla="*/ 1984885 w 6751471"/>
              <a:gd name="connsiteY547" fmla="*/ 4144838 h 5928904"/>
              <a:gd name="connsiteX548" fmla="*/ 1975253 w 6751471"/>
              <a:gd name="connsiteY548" fmla="*/ 4161492 h 5928904"/>
              <a:gd name="connsiteX549" fmla="*/ 1968184 w 6751471"/>
              <a:gd name="connsiteY549" fmla="*/ 4176435 h 5928904"/>
              <a:gd name="connsiteX550" fmla="*/ 1997577 w 6751471"/>
              <a:gd name="connsiteY550" fmla="*/ 4173421 h 5928904"/>
              <a:gd name="connsiteX551" fmla="*/ 1988780 w 6751471"/>
              <a:gd name="connsiteY551" fmla="*/ 4181919 h 5928904"/>
              <a:gd name="connsiteX552" fmla="*/ 1979776 w 6751471"/>
              <a:gd name="connsiteY552" fmla="*/ 4222202 h 5928904"/>
              <a:gd name="connsiteX553" fmla="*/ 1944491 w 6751471"/>
              <a:gd name="connsiteY553" fmla="*/ 4249568 h 5928904"/>
              <a:gd name="connsiteX554" fmla="*/ 1935116 w 6751471"/>
              <a:gd name="connsiteY554" fmla="*/ 4243380 h 5928904"/>
              <a:gd name="connsiteX555" fmla="*/ 1931365 w 6751471"/>
              <a:gd name="connsiteY555" fmla="*/ 4245664 h 5928904"/>
              <a:gd name="connsiteX556" fmla="*/ 1922569 w 6751471"/>
              <a:gd name="connsiteY556" fmla="*/ 4254162 h 5928904"/>
              <a:gd name="connsiteX557" fmla="*/ 1918485 w 6751471"/>
              <a:gd name="connsiteY557" fmla="*/ 4252698 h 5928904"/>
              <a:gd name="connsiteX558" fmla="*/ 1918216 w 6751471"/>
              <a:gd name="connsiteY558" fmla="*/ 4249188 h 5928904"/>
              <a:gd name="connsiteX559" fmla="*/ 1925760 w 6751471"/>
              <a:gd name="connsiteY559" fmla="*/ 4241025 h 5928904"/>
              <a:gd name="connsiteX560" fmla="*/ 1941562 w 6751471"/>
              <a:gd name="connsiteY560" fmla="*/ 4217344 h 5928904"/>
              <a:gd name="connsiteX561" fmla="*/ 1938508 w 6751471"/>
              <a:gd name="connsiteY561" fmla="*/ 4220977 h 5928904"/>
              <a:gd name="connsiteX562" fmla="*/ 1937812 w 6751471"/>
              <a:gd name="connsiteY562" fmla="*/ 4219629 h 5928904"/>
              <a:gd name="connsiteX563" fmla="*/ 1934445 w 6751471"/>
              <a:gd name="connsiteY563" fmla="*/ 4223345 h 5928904"/>
              <a:gd name="connsiteX564" fmla="*/ 1931213 w 6751471"/>
              <a:gd name="connsiteY564" fmla="*/ 4228817 h 5928904"/>
              <a:gd name="connsiteX565" fmla="*/ 1928588 w 6751471"/>
              <a:gd name="connsiteY565" fmla="*/ 4230288 h 5928904"/>
              <a:gd name="connsiteX566" fmla="*/ 1927130 w 6751471"/>
              <a:gd name="connsiteY566" fmla="*/ 4227352 h 5928904"/>
              <a:gd name="connsiteX567" fmla="*/ 1932112 w 6751471"/>
              <a:gd name="connsiteY567" fmla="*/ 4220900 h 5928904"/>
              <a:gd name="connsiteX568" fmla="*/ 1933728 w 6751471"/>
              <a:gd name="connsiteY568" fmla="*/ 4218164 h 5928904"/>
              <a:gd name="connsiteX569" fmla="*/ 1937209 w 6751471"/>
              <a:gd name="connsiteY569" fmla="*/ 4212370 h 5928904"/>
              <a:gd name="connsiteX570" fmla="*/ 1937694 w 6751471"/>
              <a:gd name="connsiteY570" fmla="*/ 4209169 h 5928904"/>
              <a:gd name="connsiteX571" fmla="*/ 1935795 w 6751471"/>
              <a:gd name="connsiteY571" fmla="*/ 4205840 h 5928904"/>
              <a:gd name="connsiteX572" fmla="*/ 1935297 w 6751471"/>
              <a:gd name="connsiteY572" fmla="*/ 4206485 h 5928904"/>
              <a:gd name="connsiteX573" fmla="*/ 1918535 w 6751471"/>
              <a:gd name="connsiteY573" fmla="*/ 4226585 h 5928904"/>
              <a:gd name="connsiteX574" fmla="*/ 1903833 w 6751471"/>
              <a:gd name="connsiteY574" fmla="*/ 4233083 h 5928904"/>
              <a:gd name="connsiteX575" fmla="*/ 1893377 w 6751471"/>
              <a:gd name="connsiteY575" fmla="*/ 4247911 h 5928904"/>
              <a:gd name="connsiteX576" fmla="*/ 1882056 w 6751471"/>
              <a:gd name="connsiteY576" fmla="*/ 4253247 h 5928904"/>
              <a:gd name="connsiteX577" fmla="*/ 1882803 w 6751471"/>
              <a:gd name="connsiteY577" fmla="*/ 4252280 h 5928904"/>
              <a:gd name="connsiteX578" fmla="*/ 1872236 w 6751471"/>
              <a:gd name="connsiteY578" fmla="*/ 4257926 h 5928904"/>
              <a:gd name="connsiteX579" fmla="*/ 1882056 w 6751471"/>
              <a:gd name="connsiteY579" fmla="*/ 4253247 h 5928904"/>
              <a:gd name="connsiteX580" fmla="*/ 1875535 w 6751471"/>
              <a:gd name="connsiteY580" fmla="*/ 4265230 h 5928904"/>
              <a:gd name="connsiteX581" fmla="*/ 1862540 w 6751471"/>
              <a:gd name="connsiteY581" fmla="*/ 4274341 h 5928904"/>
              <a:gd name="connsiteX582" fmla="*/ 1868395 w 6751471"/>
              <a:gd name="connsiteY582" fmla="*/ 4278657 h 5928904"/>
              <a:gd name="connsiteX583" fmla="*/ 1884870 w 6751471"/>
              <a:gd name="connsiteY583" fmla="*/ 4263752 h 5928904"/>
              <a:gd name="connsiteX584" fmla="*/ 1905510 w 6751471"/>
              <a:gd name="connsiteY584" fmla="*/ 4265642 h 5928904"/>
              <a:gd name="connsiteX585" fmla="*/ 1896037 w 6751471"/>
              <a:gd name="connsiteY585" fmla="*/ 4276624 h 5928904"/>
              <a:gd name="connsiteX586" fmla="*/ 1898478 w 6751471"/>
              <a:gd name="connsiteY586" fmla="*/ 4275714 h 5928904"/>
              <a:gd name="connsiteX587" fmla="*/ 1906928 w 6751471"/>
              <a:gd name="connsiteY587" fmla="*/ 4284708 h 5928904"/>
              <a:gd name="connsiteX588" fmla="*/ 1898603 w 6751471"/>
              <a:gd name="connsiteY588" fmla="*/ 4287451 h 5928904"/>
              <a:gd name="connsiteX589" fmla="*/ 1886187 w 6751471"/>
              <a:gd name="connsiteY589" fmla="*/ 4287451 h 5928904"/>
              <a:gd name="connsiteX590" fmla="*/ 1865449 w 6751471"/>
              <a:gd name="connsiteY590" fmla="*/ 4302731 h 5928904"/>
              <a:gd name="connsiteX591" fmla="*/ 1856784 w 6751471"/>
              <a:gd name="connsiteY591" fmla="*/ 4324244 h 5928904"/>
              <a:gd name="connsiteX592" fmla="*/ 1849273 w 6751471"/>
              <a:gd name="connsiteY592" fmla="*/ 4314998 h 5928904"/>
              <a:gd name="connsiteX593" fmla="*/ 1847519 w 6751471"/>
              <a:gd name="connsiteY593" fmla="*/ 4303442 h 5928904"/>
              <a:gd name="connsiteX594" fmla="*/ 1844537 w 6751471"/>
              <a:gd name="connsiteY594" fmla="*/ 4308591 h 5928904"/>
              <a:gd name="connsiteX595" fmla="*/ 1835188 w 6751471"/>
              <a:gd name="connsiteY595" fmla="*/ 4307513 h 5928904"/>
              <a:gd name="connsiteX596" fmla="*/ 1833003 w 6751471"/>
              <a:gd name="connsiteY596" fmla="*/ 4309378 h 5928904"/>
              <a:gd name="connsiteX597" fmla="*/ 1841861 w 6751471"/>
              <a:gd name="connsiteY597" fmla="*/ 4336175 h 5928904"/>
              <a:gd name="connsiteX598" fmla="*/ 1803328 w 6751471"/>
              <a:gd name="connsiteY598" fmla="*/ 4353920 h 5928904"/>
              <a:gd name="connsiteX599" fmla="*/ 1789771 w 6751471"/>
              <a:gd name="connsiteY599" fmla="*/ 4363438 h 5928904"/>
              <a:gd name="connsiteX600" fmla="*/ 1786394 w 6751471"/>
              <a:gd name="connsiteY600" fmla="*/ 4377136 h 5928904"/>
              <a:gd name="connsiteX601" fmla="*/ 1773427 w 6751471"/>
              <a:gd name="connsiteY601" fmla="*/ 4391358 h 5928904"/>
              <a:gd name="connsiteX602" fmla="*/ 1768283 w 6751471"/>
              <a:gd name="connsiteY602" fmla="*/ 4390945 h 5928904"/>
              <a:gd name="connsiteX603" fmla="*/ 1771154 w 6751471"/>
              <a:gd name="connsiteY603" fmla="*/ 4376614 h 5928904"/>
              <a:gd name="connsiteX604" fmla="*/ 1772379 w 6751471"/>
              <a:gd name="connsiteY604" fmla="*/ 4371168 h 5928904"/>
              <a:gd name="connsiteX605" fmla="*/ 1771440 w 6751471"/>
              <a:gd name="connsiteY605" fmla="*/ 4371420 h 5928904"/>
              <a:gd name="connsiteX606" fmla="*/ 1764057 w 6751471"/>
              <a:gd name="connsiteY606" fmla="*/ 4362651 h 5928904"/>
              <a:gd name="connsiteX607" fmla="*/ 1766689 w 6751471"/>
              <a:gd name="connsiteY607" fmla="*/ 4338662 h 5928904"/>
              <a:gd name="connsiteX608" fmla="*/ 1784101 w 6751471"/>
              <a:gd name="connsiteY608" fmla="*/ 4334764 h 5928904"/>
              <a:gd name="connsiteX609" fmla="*/ 1783114 w 6751471"/>
              <a:gd name="connsiteY609" fmla="*/ 4326072 h 5928904"/>
              <a:gd name="connsiteX610" fmla="*/ 1730354 w 6751471"/>
              <a:gd name="connsiteY610" fmla="*/ 4357097 h 5928904"/>
              <a:gd name="connsiteX611" fmla="*/ 1703873 w 6751471"/>
              <a:gd name="connsiteY611" fmla="*/ 4374108 h 5928904"/>
              <a:gd name="connsiteX612" fmla="*/ 1690505 w 6751471"/>
              <a:gd name="connsiteY612" fmla="*/ 4380724 h 5928904"/>
              <a:gd name="connsiteX613" fmla="*/ 1693660 w 6751471"/>
              <a:gd name="connsiteY613" fmla="*/ 4386403 h 5928904"/>
              <a:gd name="connsiteX614" fmla="*/ 1736896 w 6751471"/>
              <a:gd name="connsiteY614" fmla="*/ 4444052 h 5928904"/>
              <a:gd name="connsiteX615" fmla="*/ 1765720 w 6751471"/>
              <a:gd name="connsiteY615" fmla="*/ 4429639 h 5928904"/>
              <a:gd name="connsiteX616" fmla="*/ 1736895 w 6751471"/>
              <a:gd name="connsiteY616" fmla="*/ 4465672 h 5928904"/>
              <a:gd name="connsiteX617" fmla="*/ 1764282 w 6751471"/>
              <a:gd name="connsiteY617" fmla="*/ 4487581 h 5928904"/>
              <a:gd name="connsiteX618" fmla="*/ 1767204 w 6751471"/>
              <a:gd name="connsiteY618" fmla="*/ 4483350 h 5928904"/>
              <a:gd name="connsiteX619" fmla="*/ 1772442 w 6751471"/>
              <a:gd name="connsiteY619" fmla="*/ 4477852 h 5928904"/>
              <a:gd name="connsiteX620" fmla="*/ 1802519 w 6751471"/>
              <a:gd name="connsiteY620" fmla="*/ 4497428 h 5928904"/>
              <a:gd name="connsiteX621" fmla="*/ 1800957 w 6751471"/>
              <a:gd name="connsiteY621" fmla="*/ 4516174 h 5928904"/>
              <a:gd name="connsiteX622" fmla="*/ 1798466 w 6751471"/>
              <a:gd name="connsiteY622" fmla="*/ 4518846 h 5928904"/>
              <a:gd name="connsiteX623" fmla="*/ 1809704 w 6751471"/>
              <a:gd name="connsiteY623" fmla="*/ 4530499 h 5928904"/>
              <a:gd name="connsiteX624" fmla="*/ 1809647 w 6751471"/>
              <a:gd name="connsiteY624" fmla="*/ 4529037 h 5928904"/>
              <a:gd name="connsiteX625" fmla="*/ 1817575 w 6751471"/>
              <a:gd name="connsiteY625" fmla="*/ 4522307 h 5928904"/>
              <a:gd name="connsiteX626" fmla="*/ 1824921 w 6751471"/>
              <a:gd name="connsiteY626" fmla="*/ 4535947 h 5928904"/>
              <a:gd name="connsiteX627" fmla="*/ 1819334 w 6751471"/>
              <a:gd name="connsiteY627" fmla="*/ 4540486 h 5928904"/>
              <a:gd name="connsiteX628" fmla="*/ 1830577 w 6751471"/>
              <a:gd name="connsiteY628" fmla="*/ 4552144 h 5928904"/>
              <a:gd name="connsiteX629" fmla="*/ 1840619 w 6751471"/>
              <a:gd name="connsiteY629" fmla="*/ 4554583 h 5928904"/>
              <a:gd name="connsiteX630" fmla="*/ 1844378 w 6751471"/>
              <a:gd name="connsiteY630" fmla="*/ 4553469 h 5928904"/>
              <a:gd name="connsiteX631" fmla="*/ 1928169 w 6751471"/>
              <a:gd name="connsiteY631" fmla="*/ 4516239 h 5928904"/>
              <a:gd name="connsiteX632" fmla="*/ 1973738 w 6751471"/>
              <a:gd name="connsiteY632" fmla="*/ 4493436 h 5928904"/>
              <a:gd name="connsiteX633" fmla="*/ 2050019 w 6751471"/>
              <a:gd name="connsiteY633" fmla="*/ 4423082 h 5928904"/>
              <a:gd name="connsiteX634" fmla="*/ 2039311 w 6751471"/>
              <a:gd name="connsiteY634" fmla="*/ 4412614 h 5928904"/>
              <a:gd name="connsiteX635" fmla="*/ 2037101 w 6751471"/>
              <a:gd name="connsiteY635" fmla="*/ 4402331 h 5928904"/>
              <a:gd name="connsiteX636" fmla="*/ 2052830 w 6751471"/>
              <a:gd name="connsiteY636" fmla="*/ 4388393 h 5928904"/>
              <a:gd name="connsiteX637" fmla="*/ 2062064 w 6751471"/>
              <a:gd name="connsiteY637" fmla="*/ 4391548 h 5928904"/>
              <a:gd name="connsiteX638" fmla="*/ 2063088 w 6751471"/>
              <a:gd name="connsiteY638" fmla="*/ 4395368 h 5928904"/>
              <a:gd name="connsiteX639" fmla="*/ 2066453 w 6751471"/>
              <a:gd name="connsiteY639" fmla="*/ 4407926 h 5928904"/>
              <a:gd name="connsiteX640" fmla="*/ 2169718 w 6751471"/>
              <a:gd name="connsiteY640" fmla="*/ 4312685 h 5928904"/>
              <a:gd name="connsiteX641" fmla="*/ 2157208 w 6751471"/>
              <a:gd name="connsiteY641" fmla="*/ 4312065 h 5928904"/>
              <a:gd name="connsiteX642" fmla="*/ 2145034 w 6751471"/>
              <a:gd name="connsiteY642" fmla="*/ 4286668 h 5928904"/>
              <a:gd name="connsiteX643" fmla="*/ 2149477 w 6751471"/>
              <a:gd name="connsiteY643" fmla="*/ 4273196 h 5928904"/>
              <a:gd name="connsiteX644" fmla="*/ 2159675 w 6751471"/>
              <a:gd name="connsiteY644" fmla="*/ 4268672 h 5928904"/>
              <a:gd name="connsiteX645" fmla="*/ 2176238 w 6751471"/>
              <a:gd name="connsiteY645" fmla="*/ 4270375 h 5928904"/>
              <a:gd name="connsiteX646" fmla="*/ 2186220 w 6751471"/>
              <a:gd name="connsiteY646" fmla="*/ 4296358 h 5928904"/>
              <a:gd name="connsiteX647" fmla="*/ 2187111 w 6751471"/>
              <a:gd name="connsiteY647" fmla="*/ 4296645 h 5928904"/>
              <a:gd name="connsiteX648" fmla="*/ 2198088 w 6751471"/>
              <a:gd name="connsiteY648" fmla="*/ 4286520 h 5928904"/>
              <a:gd name="connsiteX649" fmla="*/ 2217712 w 6751471"/>
              <a:gd name="connsiteY649" fmla="*/ 4301445 h 5928904"/>
              <a:gd name="connsiteX650" fmla="*/ 2259337 w 6751471"/>
              <a:gd name="connsiteY650" fmla="*/ 4325980 h 5928904"/>
              <a:gd name="connsiteX651" fmla="*/ 2245827 w 6751471"/>
              <a:gd name="connsiteY651" fmla="*/ 4296460 h 5928904"/>
              <a:gd name="connsiteX652" fmla="*/ 2222774 w 6751471"/>
              <a:gd name="connsiteY652" fmla="*/ 4259953 h 5928904"/>
              <a:gd name="connsiteX653" fmla="*/ 2222160 w 6751471"/>
              <a:gd name="connsiteY653" fmla="*/ 4238880 h 5928904"/>
              <a:gd name="connsiteX654" fmla="*/ 2221777 w 6751471"/>
              <a:gd name="connsiteY654" fmla="*/ 4237447 h 5928904"/>
              <a:gd name="connsiteX655" fmla="*/ 2216454 w 6751471"/>
              <a:gd name="connsiteY655" fmla="*/ 4238873 h 5928904"/>
              <a:gd name="connsiteX656" fmla="*/ 2216279 w 6751471"/>
              <a:gd name="connsiteY656" fmla="*/ 4229453 h 5928904"/>
              <a:gd name="connsiteX657" fmla="*/ 2206943 w 6751471"/>
              <a:gd name="connsiteY657" fmla="*/ 4230931 h 5928904"/>
              <a:gd name="connsiteX658" fmla="*/ 2187241 w 6751471"/>
              <a:gd name="connsiteY658" fmla="*/ 4157400 h 5928904"/>
              <a:gd name="connsiteX659" fmla="*/ 2175195 w 6751471"/>
              <a:gd name="connsiteY659" fmla="*/ 4156278 h 5928904"/>
              <a:gd name="connsiteX660" fmla="*/ 2173801 w 6751471"/>
              <a:gd name="connsiteY660" fmla="*/ 4129784 h 5928904"/>
              <a:gd name="connsiteX661" fmla="*/ 2163348 w 6751471"/>
              <a:gd name="connsiteY661" fmla="*/ 4109556 h 5928904"/>
              <a:gd name="connsiteX662" fmla="*/ 2158800 w 6751471"/>
              <a:gd name="connsiteY662" fmla="*/ 4115125 h 5928904"/>
              <a:gd name="connsiteX663" fmla="*/ 2162143 w 6751471"/>
              <a:gd name="connsiteY663" fmla="*/ 4142631 h 5928904"/>
              <a:gd name="connsiteX664" fmla="*/ 2183068 w 6751471"/>
              <a:gd name="connsiteY664" fmla="*/ 4245772 h 5928904"/>
              <a:gd name="connsiteX665" fmla="*/ 2146751 w 6751471"/>
              <a:gd name="connsiteY665" fmla="*/ 4149058 h 5928904"/>
              <a:gd name="connsiteX666" fmla="*/ 2144381 w 6751471"/>
              <a:gd name="connsiteY666" fmla="*/ 4127688 h 5928904"/>
              <a:gd name="connsiteX667" fmla="*/ 2135941 w 6751471"/>
              <a:gd name="connsiteY667" fmla="*/ 4132509 h 5928904"/>
              <a:gd name="connsiteX668" fmla="*/ 2130902 w 6751471"/>
              <a:gd name="connsiteY668" fmla="*/ 4140000 h 5928904"/>
              <a:gd name="connsiteX669" fmla="*/ 2123977 w 6751471"/>
              <a:gd name="connsiteY669" fmla="*/ 4146717 h 5928904"/>
              <a:gd name="connsiteX670" fmla="*/ 2071869 w 6751471"/>
              <a:gd name="connsiteY670" fmla="*/ 4135092 h 5928904"/>
              <a:gd name="connsiteX671" fmla="*/ 2069102 w 6751471"/>
              <a:gd name="connsiteY671" fmla="*/ 4133530 h 5928904"/>
              <a:gd name="connsiteX672" fmla="*/ 2040765 w 6751471"/>
              <a:gd name="connsiteY672" fmla="*/ 4099159 h 5928904"/>
              <a:gd name="connsiteX673" fmla="*/ 2039600 w 6751471"/>
              <a:gd name="connsiteY673" fmla="*/ 4092307 h 5928904"/>
              <a:gd name="connsiteX674" fmla="*/ 2038277 w 6751471"/>
              <a:gd name="connsiteY674" fmla="*/ 4091126 h 5928904"/>
              <a:gd name="connsiteX675" fmla="*/ 2038896 w 6751471"/>
              <a:gd name="connsiteY675" fmla="*/ 4089681 h 5928904"/>
              <a:gd name="connsiteX676" fmla="*/ 2037994 w 6751471"/>
              <a:gd name="connsiteY676" fmla="*/ 4085061 h 5928904"/>
              <a:gd name="connsiteX677" fmla="*/ 813888 w 6751471"/>
              <a:gd name="connsiteY677" fmla="*/ 4081443 h 5928904"/>
              <a:gd name="connsiteX678" fmla="*/ 809626 w 6751471"/>
              <a:gd name="connsiteY678" fmla="*/ 4081818 h 5928904"/>
              <a:gd name="connsiteX679" fmla="*/ 806202 w 6751471"/>
              <a:gd name="connsiteY679" fmla="*/ 4086573 h 5928904"/>
              <a:gd name="connsiteX680" fmla="*/ 807788 w 6751471"/>
              <a:gd name="connsiteY680" fmla="*/ 4089986 h 5928904"/>
              <a:gd name="connsiteX681" fmla="*/ 809795 w 6751471"/>
              <a:gd name="connsiteY681" fmla="*/ 4089961 h 5928904"/>
              <a:gd name="connsiteX682" fmla="*/ 813417 w 6751471"/>
              <a:gd name="connsiteY682" fmla="*/ 4087199 h 5928904"/>
              <a:gd name="connsiteX683" fmla="*/ 813888 w 6751471"/>
              <a:gd name="connsiteY683" fmla="*/ 4081443 h 5928904"/>
              <a:gd name="connsiteX684" fmla="*/ 710966 w 6751471"/>
              <a:gd name="connsiteY684" fmla="*/ 4065522 h 5928904"/>
              <a:gd name="connsiteX685" fmla="*/ 711976 w 6751471"/>
              <a:gd name="connsiteY685" fmla="*/ 4066787 h 5928904"/>
              <a:gd name="connsiteX686" fmla="*/ 709969 w 6751471"/>
              <a:gd name="connsiteY686" fmla="*/ 4066813 h 5928904"/>
              <a:gd name="connsiteX687" fmla="*/ 710966 w 6751471"/>
              <a:gd name="connsiteY687" fmla="*/ 4065522 h 5928904"/>
              <a:gd name="connsiteX688" fmla="*/ 5483764 w 6751471"/>
              <a:gd name="connsiteY688" fmla="*/ 4044415 h 5928904"/>
              <a:gd name="connsiteX689" fmla="*/ 5499689 w 6751471"/>
              <a:gd name="connsiteY689" fmla="*/ 4049999 h 5928904"/>
              <a:gd name="connsiteX690" fmla="*/ 5513587 w 6751471"/>
              <a:gd name="connsiteY690" fmla="*/ 4093101 h 5928904"/>
              <a:gd name="connsiteX691" fmla="*/ 5521755 w 6751471"/>
              <a:gd name="connsiteY691" fmla="*/ 4096030 h 5928904"/>
              <a:gd name="connsiteX692" fmla="*/ 5531491 w 6751471"/>
              <a:gd name="connsiteY692" fmla="*/ 4111076 h 5928904"/>
              <a:gd name="connsiteX693" fmla="*/ 5524431 w 6751471"/>
              <a:gd name="connsiteY693" fmla="*/ 4116039 h 5928904"/>
              <a:gd name="connsiteX694" fmla="*/ 5510810 w 6751471"/>
              <a:gd name="connsiteY694" fmla="*/ 4101521 h 5928904"/>
              <a:gd name="connsiteX695" fmla="*/ 5507238 w 6751471"/>
              <a:gd name="connsiteY695" fmla="*/ 4101967 h 5928904"/>
              <a:gd name="connsiteX696" fmla="*/ 5500640 w 6751471"/>
              <a:gd name="connsiteY696" fmla="*/ 4111155 h 5928904"/>
              <a:gd name="connsiteX697" fmla="*/ 5463042 w 6751471"/>
              <a:gd name="connsiteY697" fmla="*/ 4116112 h 5928904"/>
              <a:gd name="connsiteX698" fmla="*/ 5445573 w 6751471"/>
              <a:gd name="connsiteY698" fmla="*/ 4073455 h 5928904"/>
              <a:gd name="connsiteX699" fmla="*/ 5453860 w 6751471"/>
              <a:gd name="connsiteY699" fmla="*/ 4051788 h 5928904"/>
              <a:gd name="connsiteX700" fmla="*/ 5471636 w 6751471"/>
              <a:gd name="connsiteY700" fmla="*/ 4045490 h 5928904"/>
              <a:gd name="connsiteX701" fmla="*/ 5483764 w 6751471"/>
              <a:gd name="connsiteY701" fmla="*/ 4044415 h 5928904"/>
              <a:gd name="connsiteX702" fmla="*/ 2052927 w 6751471"/>
              <a:gd name="connsiteY702" fmla="*/ 4039352 h 5928904"/>
              <a:gd name="connsiteX703" fmla="*/ 2052870 w 6751471"/>
              <a:gd name="connsiteY703" fmla="*/ 4040391 h 5928904"/>
              <a:gd name="connsiteX704" fmla="*/ 2050456 w 6751471"/>
              <a:gd name="connsiteY704" fmla="*/ 4046411 h 5928904"/>
              <a:gd name="connsiteX705" fmla="*/ 2054435 w 6751471"/>
              <a:gd name="connsiteY705" fmla="*/ 4039971 h 5928904"/>
              <a:gd name="connsiteX706" fmla="*/ 283757 w 6751471"/>
              <a:gd name="connsiteY706" fmla="*/ 4031584 h 5928904"/>
              <a:gd name="connsiteX707" fmla="*/ 293056 w 6751471"/>
              <a:gd name="connsiteY707" fmla="*/ 4034978 h 5928904"/>
              <a:gd name="connsiteX708" fmla="*/ 295978 w 6751471"/>
              <a:gd name="connsiteY708" fmla="*/ 4042127 h 5928904"/>
              <a:gd name="connsiteX709" fmla="*/ 293864 w 6751471"/>
              <a:gd name="connsiteY709" fmla="*/ 4045508 h 5928904"/>
              <a:gd name="connsiteX710" fmla="*/ 289723 w 6751471"/>
              <a:gd name="connsiteY710" fmla="*/ 4045082 h 5928904"/>
              <a:gd name="connsiteX711" fmla="*/ 282502 w 6751471"/>
              <a:gd name="connsiteY711" fmla="*/ 4043179 h 5928904"/>
              <a:gd name="connsiteX712" fmla="*/ 281165 w 6751471"/>
              <a:gd name="connsiteY712" fmla="*/ 4039443 h 5928904"/>
              <a:gd name="connsiteX713" fmla="*/ 281573 w 6751471"/>
              <a:gd name="connsiteY713" fmla="*/ 4033449 h 5928904"/>
              <a:gd name="connsiteX714" fmla="*/ 283757 w 6751471"/>
              <a:gd name="connsiteY714" fmla="*/ 4031584 h 5928904"/>
              <a:gd name="connsiteX715" fmla="*/ 5839713 w 6751471"/>
              <a:gd name="connsiteY715" fmla="*/ 4020300 h 5928904"/>
              <a:gd name="connsiteX716" fmla="*/ 5862138 w 6751471"/>
              <a:gd name="connsiteY716" fmla="*/ 4027597 h 5928904"/>
              <a:gd name="connsiteX717" fmla="*/ 5867662 w 6751471"/>
              <a:gd name="connsiteY717" fmla="*/ 4040702 h 5928904"/>
              <a:gd name="connsiteX718" fmla="*/ 5859192 w 6751471"/>
              <a:gd name="connsiteY718" fmla="*/ 4051671 h 5928904"/>
              <a:gd name="connsiteX719" fmla="*/ 5843589 w 6751471"/>
              <a:gd name="connsiteY719" fmla="*/ 4053550 h 5928904"/>
              <a:gd name="connsiteX720" fmla="*/ 5839713 w 6751471"/>
              <a:gd name="connsiteY720" fmla="*/ 4020300 h 5928904"/>
              <a:gd name="connsiteX721" fmla="*/ 227673 w 6751471"/>
              <a:gd name="connsiteY721" fmla="*/ 3991343 h 5928904"/>
              <a:gd name="connsiteX722" fmla="*/ 232858 w 6751471"/>
              <a:gd name="connsiteY722" fmla="*/ 3999421 h 5928904"/>
              <a:gd name="connsiteX723" fmla="*/ 228916 w 6751471"/>
              <a:gd name="connsiteY723" fmla="*/ 4000989 h 5928904"/>
              <a:gd name="connsiteX724" fmla="*/ 229492 w 6751471"/>
              <a:gd name="connsiteY724" fmla="*/ 4003137 h 5928904"/>
              <a:gd name="connsiteX725" fmla="*/ 224974 w 6751471"/>
              <a:gd name="connsiteY725" fmla="*/ 4002557 h 5928904"/>
              <a:gd name="connsiteX726" fmla="*/ 224085 w 6751471"/>
              <a:gd name="connsiteY726" fmla="*/ 4000492 h 5928904"/>
              <a:gd name="connsiteX727" fmla="*/ 223267 w 6751471"/>
              <a:gd name="connsiteY727" fmla="*/ 3999944 h 5928904"/>
              <a:gd name="connsiteX728" fmla="*/ 224371 w 6751471"/>
              <a:gd name="connsiteY728" fmla="*/ 3995298 h 5928904"/>
              <a:gd name="connsiteX729" fmla="*/ 225354 w 6751471"/>
              <a:gd name="connsiteY729" fmla="*/ 3991452 h 5928904"/>
              <a:gd name="connsiteX730" fmla="*/ 227673 w 6751471"/>
              <a:gd name="connsiteY730" fmla="*/ 3991343 h 5928904"/>
              <a:gd name="connsiteX731" fmla="*/ 565008 w 6751471"/>
              <a:gd name="connsiteY731" fmla="*/ 3986673 h 5928904"/>
              <a:gd name="connsiteX732" fmla="*/ 579164 w 6751471"/>
              <a:gd name="connsiteY732" fmla="*/ 3995673 h 5928904"/>
              <a:gd name="connsiteX733" fmla="*/ 583211 w 6751471"/>
              <a:gd name="connsiteY733" fmla="*/ 4002009 h 5928904"/>
              <a:gd name="connsiteX734" fmla="*/ 587537 w 6751471"/>
              <a:gd name="connsiteY734" fmla="*/ 4001874 h 5928904"/>
              <a:gd name="connsiteX735" fmla="*/ 596287 w 6751471"/>
              <a:gd name="connsiteY735" fmla="*/ 4008229 h 5928904"/>
              <a:gd name="connsiteX736" fmla="*/ 606908 w 6751471"/>
              <a:gd name="connsiteY736" fmla="*/ 4012803 h 5928904"/>
              <a:gd name="connsiteX737" fmla="*/ 609639 w 6751471"/>
              <a:gd name="connsiteY737" fmla="*/ 4019236 h 5928904"/>
              <a:gd name="connsiteX738" fmla="*/ 608898 w 6751471"/>
              <a:gd name="connsiteY738" fmla="*/ 4021482 h 5928904"/>
              <a:gd name="connsiteX739" fmla="*/ 603818 w 6751471"/>
              <a:gd name="connsiteY739" fmla="*/ 4021308 h 5928904"/>
              <a:gd name="connsiteX740" fmla="*/ 591432 w 6751471"/>
              <a:gd name="connsiteY740" fmla="*/ 4015159 h 5928904"/>
              <a:gd name="connsiteX741" fmla="*/ 589042 w 6751471"/>
              <a:gd name="connsiteY741" fmla="*/ 4013753 h 5928904"/>
              <a:gd name="connsiteX742" fmla="*/ 590187 w 6751471"/>
              <a:gd name="connsiteY742" fmla="*/ 4016772 h 5928904"/>
              <a:gd name="connsiteX743" fmla="*/ 592476 w 6751471"/>
              <a:gd name="connsiteY743" fmla="*/ 4022811 h 5928904"/>
              <a:gd name="connsiteX744" fmla="*/ 572048 w 6751471"/>
              <a:gd name="connsiteY744" fmla="*/ 4025470 h 5928904"/>
              <a:gd name="connsiteX745" fmla="*/ 564678 w 6751471"/>
              <a:gd name="connsiteY745" fmla="*/ 4019257 h 5928904"/>
              <a:gd name="connsiteX746" fmla="*/ 560925 w 6751471"/>
              <a:gd name="connsiteY746" fmla="*/ 4009004 h 5928904"/>
              <a:gd name="connsiteX747" fmla="*/ 555322 w 6751471"/>
              <a:gd name="connsiteY747" fmla="*/ 3993106 h 5928904"/>
              <a:gd name="connsiteX748" fmla="*/ 559806 w 6751471"/>
              <a:gd name="connsiteY748" fmla="*/ 3987299 h 5928904"/>
              <a:gd name="connsiteX749" fmla="*/ 565008 w 6751471"/>
              <a:gd name="connsiteY749" fmla="*/ 3986673 h 5928904"/>
              <a:gd name="connsiteX750" fmla="*/ 2084299 w 6751471"/>
              <a:gd name="connsiteY750" fmla="*/ 3983609 h 5928904"/>
              <a:gd name="connsiteX751" fmla="*/ 2072247 w 6751471"/>
              <a:gd name="connsiteY751" fmla="*/ 4005005 h 5928904"/>
              <a:gd name="connsiteX752" fmla="*/ 2054448 w 6751471"/>
              <a:gd name="connsiteY752" fmla="*/ 3994934 h 5928904"/>
              <a:gd name="connsiteX753" fmla="*/ 2061767 w 6751471"/>
              <a:gd name="connsiteY753" fmla="*/ 4003463 h 5928904"/>
              <a:gd name="connsiteX754" fmla="*/ 2060121 w 6751471"/>
              <a:gd name="connsiteY754" fmla="*/ 4012348 h 5928904"/>
              <a:gd name="connsiteX755" fmla="*/ 2060683 w 6751471"/>
              <a:gd name="connsiteY755" fmla="*/ 4011942 h 5928904"/>
              <a:gd name="connsiteX756" fmla="*/ 2067766 w 6751471"/>
              <a:gd name="connsiteY756" fmla="*/ 4023350 h 5928904"/>
              <a:gd name="connsiteX757" fmla="*/ 2074627 w 6751471"/>
              <a:gd name="connsiteY757" fmla="*/ 4016393 h 5928904"/>
              <a:gd name="connsiteX758" fmla="*/ 2069732 w 6751471"/>
              <a:gd name="connsiteY758" fmla="*/ 4015658 h 5928904"/>
              <a:gd name="connsiteX759" fmla="*/ 2091207 w 6751471"/>
              <a:gd name="connsiteY759" fmla="*/ 4009392 h 5928904"/>
              <a:gd name="connsiteX760" fmla="*/ 2104037 w 6751471"/>
              <a:gd name="connsiteY760" fmla="*/ 4004675 h 5928904"/>
              <a:gd name="connsiteX761" fmla="*/ 2096745 w 6751471"/>
              <a:gd name="connsiteY761" fmla="*/ 4001255 h 5928904"/>
              <a:gd name="connsiteX762" fmla="*/ 2084299 w 6751471"/>
              <a:gd name="connsiteY762" fmla="*/ 3983609 h 5928904"/>
              <a:gd name="connsiteX763" fmla="*/ 608385 w 6751471"/>
              <a:gd name="connsiteY763" fmla="*/ 3971979 h 5928904"/>
              <a:gd name="connsiteX764" fmla="*/ 624713 w 6751471"/>
              <a:gd name="connsiteY764" fmla="*/ 3976560 h 5928904"/>
              <a:gd name="connsiteX765" fmla="*/ 632928 w 6751471"/>
              <a:gd name="connsiteY765" fmla="*/ 3988432 h 5928904"/>
              <a:gd name="connsiteX766" fmla="*/ 630538 w 6751471"/>
              <a:gd name="connsiteY766" fmla="*/ 4010822 h 5928904"/>
              <a:gd name="connsiteX767" fmla="*/ 618742 w 6751471"/>
              <a:gd name="connsiteY767" fmla="*/ 4009377 h 5928904"/>
              <a:gd name="connsiteX768" fmla="*/ 604016 w 6751471"/>
              <a:gd name="connsiteY768" fmla="*/ 3975709 h 5928904"/>
              <a:gd name="connsiteX769" fmla="*/ 608385 w 6751471"/>
              <a:gd name="connsiteY769" fmla="*/ 3971979 h 5928904"/>
              <a:gd name="connsiteX770" fmla="*/ 681550 w 6751471"/>
              <a:gd name="connsiteY770" fmla="*/ 3969518 h 5928904"/>
              <a:gd name="connsiteX771" fmla="*/ 682190 w 6751471"/>
              <a:gd name="connsiteY771" fmla="*/ 3971906 h 5928904"/>
              <a:gd name="connsiteX772" fmla="*/ 682624 w 6751471"/>
              <a:gd name="connsiteY772" fmla="*/ 3971022 h 5928904"/>
              <a:gd name="connsiteX773" fmla="*/ 681550 w 6751471"/>
              <a:gd name="connsiteY773" fmla="*/ 3969518 h 5928904"/>
              <a:gd name="connsiteX774" fmla="*/ 2119421 w 6751471"/>
              <a:gd name="connsiteY774" fmla="*/ 3949377 h 5928904"/>
              <a:gd name="connsiteX775" fmla="*/ 2111655 w 6751471"/>
              <a:gd name="connsiteY775" fmla="*/ 3962973 h 5928904"/>
              <a:gd name="connsiteX776" fmla="*/ 2100081 w 6751471"/>
              <a:gd name="connsiteY776" fmla="*/ 3956095 h 5928904"/>
              <a:gd name="connsiteX777" fmla="*/ 2108763 w 6751471"/>
              <a:gd name="connsiteY777" fmla="*/ 3949675 h 5928904"/>
              <a:gd name="connsiteX778" fmla="*/ 2119421 w 6751471"/>
              <a:gd name="connsiteY778" fmla="*/ 3949377 h 5928904"/>
              <a:gd name="connsiteX779" fmla="*/ 2135641 w 6751471"/>
              <a:gd name="connsiteY779" fmla="*/ 3933517 h 5928904"/>
              <a:gd name="connsiteX780" fmla="*/ 2139533 w 6751471"/>
              <a:gd name="connsiteY780" fmla="*/ 3934265 h 5928904"/>
              <a:gd name="connsiteX781" fmla="*/ 2136543 w 6751471"/>
              <a:gd name="connsiteY781" fmla="*/ 3938137 h 5928904"/>
              <a:gd name="connsiteX782" fmla="*/ 2133157 w 6751471"/>
              <a:gd name="connsiteY782" fmla="*/ 3938021 h 5928904"/>
              <a:gd name="connsiteX783" fmla="*/ 2135641 w 6751471"/>
              <a:gd name="connsiteY783" fmla="*/ 3933517 h 5928904"/>
              <a:gd name="connsiteX784" fmla="*/ 5310779 w 6751471"/>
              <a:gd name="connsiteY784" fmla="*/ 3912292 h 5928904"/>
              <a:gd name="connsiteX785" fmla="*/ 5309537 w 6751471"/>
              <a:gd name="connsiteY785" fmla="*/ 3926443 h 5928904"/>
              <a:gd name="connsiteX786" fmla="*/ 5310241 w 6751471"/>
              <a:gd name="connsiteY786" fmla="*/ 3929069 h 5928904"/>
              <a:gd name="connsiteX787" fmla="*/ 5330501 w 6751471"/>
              <a:gd name="connsiteY787" fmla="*/ 3918267 h 5928904"/>
              <a:gd name="connsiteX788" fmla="*/ 5330225 w 6751471"/>
              <a:gd name="connsiteY788" fmla="*/ 3937275 h 5928904"/>
              <a:gd name="connsiteX789" fmla="*/ 5328033 w 6751471"/>
              <a:gd name="connsiteY789" fmla="*/ 3937863 h 5928904"/>
              <a:gd name="connsiteX790" fmla="*/ 5334777 w 6751471"/>
              <a:gd name="connsiteY790" fmla="*/ 3944244 h 5928904"/>
              <a:gd name="connsiteX791" fmla="*/ 5332272 w 6751471"/>
              <a:gd name="connsiteY791" fmla="*/ 3944915 h 5928904"/>
              <a:gd name="connsiteX792" fmla="*/ 5329377 w 6751471"/>
              <a:gd name="connsiteY792" fmla="*/ 3942876 h 5928904"/>
              <a:gd name="connsiteX793" fmla="*/ 5301239 w 6751471"/>
              <a:gd name="connsiteY793" fmla="*/ 3934295 h 5928904"/>
              <a:gd name="connsiteX794" fmla="*/ 5308440 w 6751471"/>
              <a:gd name="connsiteY794" fmla="*/ 3932366 h 5928904"/>
              <a:gd name="connsiteX795" fmla="*/ 5307033 w 6751471"/>
              <a:gd name="connsiteY795" fmla="*/ 3927114 h 5928904"/>
              <a:gd name="connsiteX796" fmla="*/ 5305642 w 6751471"/>
              <a:gd name="connsiteY796" fmla="*/ 3913157 h 5928904"/>
              <a:gd name="connsiteX797" fmla="*/ 5310779 w 6751471"/>
              <a:gd name="connsiteY797" fmla="*/ 3912292 h 5928904"/>
              <a:gd name="connsiteX798" fmla="*/ 5333406 w 6751471"/>
              <a:gd name="connsiteY798" fmla="*/ 3910324 h 5928904"/>
              <a:gd name="connsiteX799" fmla="*/ 5348102 w 6751471"/>
              <a:gd name="connsiteY799" fmla="*/ 3950141 h 5928904"/>
              <a:gd name="connsiteX800" fmla="*/ 5348809 w 6751471"/>
              <a:gd name="connsiteY800" fmla="*/ 3965304 h 5928904"/>
              <a:gd name="connsiteX801" fmla="*/ 5348476 w 6751471"/>
              <a:gd name="connsiteY801" fmla="*/ 3961555 h 5928904"/>
              <a:gd name="connsiteX802" fmla="*/ 5345237 w 6751471"/>
              <a:gd name="connsiteY802" fmla="*/ 3965749 h 5928904"/>
              <a:gd name="connsiteX803" fmla="*/ 5329834 w 6751471"/>
              <a:gd name="connsiteY803" fmla="*/ 3910769 h 5928904"/>
              <a:gd name="connsiteX804" fmla="*/ 5333406 w 6751471"/>
              <a:gd name="connsiteY804" fmla="*/ 3910324 h 5928904"/>
              <a:gd name="connsiteX805" fmla="*/ 5346707 w 6751471"/>
              <a:gd name="connsiteY805" fmla="*/ 3899851 h 5928904"/>
              <a:gd name="connsiteX806" fmla="*/ 5390874 w 6751471"/>
              <a:gd name="connsiteY806" fmla="*/ 3963244 h 5928904"/>
              <a:gd name="connsiteX807" fmla="*/ 5375647 w 6751471"/>
              <a:gd name="connsiteY807" fmla="*/ 3965277 h 5928904"/>
              <a:gd name="connsiteX808" fmla="*/ 5374475 w 6751471"/>
              <a:gd name="connsiteY808" fmla="*/ 3957147 h 5928904"/>
              <a:gd name="connsiteX809" fmla="*/ 5346707 w 6751471"/>
              <a:gd name="connsiteY809" fmla="*/ 3899851 h 5928904"/>
              <a:gd name="connsiteX810" fmla="*/ 332402 w 6751471"/>
              <a:gd name="connsiteY810" fmla="*/ 3892371 h 5928904"/>
              <a:gd name="connsiteX811" fmla="*/ 339414 w 6751471"/>
              <a:gd name="connsiteY811" fmla="*/ 3896153 h 5928904"/>
              <a:gd name="connsiteX812" fmla="*/ 349971 w 6751471"/>
              <a:gd name="connsiteY812" fmla="*/ 3900489 h 5928904"/>
              <a:gd name="connsiteX813" fmla="*/ 351991 w 6751471"/>
              <a:gd name="connsiteY813" fmla="*/ 3903018 h 5928904"/>
              <a:gd name="connsiteX814" fmla="*/ 357762 w 6751471"/>
              <a:gd name="connsiteY814" fmla="*/ 3903263 h 5928904"/>
              <a:gd name="connsiteX815" fmla="*/ 365175 w 6751471"/>
              <a:gd name="connsiteY815" fmla="*/ 3905883 h 5928904"/>
              <a:gd name="connsiteX816" fmla="*/ 366461 w 6751471"/>
              <a:gd name="connsiteY816" fmla="*/ 3911935 h 5928904"/>
              <a:gd name="connsiteX817" fmla="*/ 371932 w 6751471"/>
              <a:gd name="connsiteY817" fmla="*/ 3914819 h 5928904"/>
              <a:gd name="connsiteX818" fmla="*/ 379941 w 6751471"/>
              <a:gd name="connsiteY818" fmla="*/ 3923420 h 5928904"/>
              <a:gd name="connsiteX819" fmla="*/ 381499 w 6751471"/>
              <a:gd name="connsiteY819" fmla="*/ 3921723 h 5928904"/>
              <a:gd name="connsiteX820" fmla="*/ 406203 w 6751471"/>
              <a:gd name="connsiteY820" fmla="*/ 3921244 h 5928904"/>
              <a:gd name="connsiteX821" fmla="*/ 412364 w 6751471"/>
              <a:gd name="connsiteY821" fmla="*/ 3924199 h 5928904"/>
              <a:gd name="connsiteX822" fmla="*/ 422467 w 6751471"/>
              <a:gd name="connsiteY822" fmla="*/ 3925586 h 5928904"/>
              <a:gd name="connsiteX823" fmla="*/ 421946 w 6751471"/>
              <a:gd name="connsiteY823" fmla="*/ 3957455 h 5928904"/>
              <a:gd name="connsiteX824" fmla="*/ 407383 w 6751471"/>
              <a:gd name="connsiteY824" fmla="*/ 3978245 h 5928904"/>
              <a:gd name="connsiteX825" fmla="*/ 388698 w 6751471"/>
              <a:gd name="connsiteY825" fmla="*/ 3978645 h 5928904"/>
              <a:gd name="connsiteX826" fmla="*/ 370212 w 6751471"/>
              <a:gd name="connsiteY826" fmla="*/ 3957243 h 5928904"/>
              <a:gd name="connsiteX827" fmla="*/ 370124 w 6751471"/>
              <a:gd name="connsiteY827" fmla="*/ 3940635 h 5928904"/>
              <a:gd name="connsiteX828" fmla="*/ 374332 w 6751471"/>
              <a:gd name="connsiteY828" fmla="*/ 3930040 h 5928904"/>
              <a:gd name="connsiteX829" fmla="*/ 379379 w 6751471"/>
              <a:gd name="connsiteY829" fmla="*/ 3923826 h 5928904"/>
              <a:gd name="connsiteX830" fmla="*/ 366885 w 6751471"/>
              <a:gd name="connsiteY830" fmla="*/ 3921033 h 5928904"/>
              <a:gd name="connsiteX831" fmla="*/ 366963 w 6751471"/>
              <a:gd name="connsiteY831" fmla="*/ 3923827 h 5928904"/>
              <a:gd name="connsiteX832" fmla="*/ 361469 w 6751471"/>
              <a:gd name="connsiteY832" fmla="*/ 3928369 h 5928904"/>
              <a:gd name="connsiteX833" fmla="*/ 347750 w 6751471"/>
              <a:gd name="connsiteY833" fmla="*/ 3931022 h 5928904"/>
              <a:gd name="connsiteX834" fmla="*/ 348703 w 6751471"/>
              <a:gd name="connsiteY834" fmla="*/ 3933325 h 5928904"/>
              <a:gd name="connsiteX835" fmla="*/ 341549 w 6751471"/>
              <a:gd name="connsiteY835" fmla="*/ 3920401 h 5928904"/>
              <a:gd name="connsiteX836" fmla="*/ 344945 w 6751471"/>
              <a:gd name="connsiteY836" fmla="*/ 3910535 h 5928904"/>
              <a:gd name="connsiteX837" fmla="*/ 335270 w 6751471"/>
              <a:gd name="connsiteY837" fmla="*/ 3906987 h 5928904"/>
              <a:gd name="connsiteX838" fmla="*/ 335411 w 6751471"/>
              <a:gd name="connsiteY838" fmla="*/ 3910020 h 5928904"/>
              <a:gd name="connsiteX839" fmla="*/ 333159 w 6751471"/>
              <a:gd name="connsiteY839" fmla="*/ 3922905 h 5928904"/>
              <a:gd name="connsiteX840" fmla="*/ 326904 w 6751471"/>
              <a:gd name="connsiteY840" fmla="*/ 3925860 h 5928904"/>
              <a:gd name="connsiteX841" fmla="*/ 317296 w 6751471"/>
              <a:gd name="connsiteY841" fmla="*/ 3911291 h 5928904"/>
              <a:gd name="connsiteX842" fmla="*/ 320144 w 6751471"/>
              <a:gd name="connsiteY842" fmla="*/ 3904387 h 5928904"/>
              <a:gd name="connsiteX843" fmla="*/ 324642 w 6751471"/>
              <a:gd name="connsiteY843" fmla="*/ 3901135 h 5928904"/>
              <a:gd name="connsiteX844" fmla="*/ 329281 w 6751471"/>
              <a:gd name="connsiteY844" fmla="*/ 3900915 h 5928904"/>
              <a:gd name="connsiteX845" fmla="*/ 328520 w 6751471"/>
              <a:gd name="connsiteY845" fmla="*/ 3899328 h 5928904"/>
              <a:gd name="connsiteX846" fmla="*/ 326257 w 6751471"/>
              <a:gd name="connsiteY846" fmla="*/ 3898399 h 5928904"/>
              <a:gd name="connsiteX847" fmla="*/ 325789 w 6751471"/>
              <a:gd name="connsiteY847" fmla="*/ 3892895 h 5928904"/>
              <a:gd name="connsiteX848" fmla="*/ 332402 w 6751471"/>
              <a:gd name="connsiteY848" fmla="*/ 3892371 h 5928904"/>
              <a:gd name="connsiteX849" fmla="*/ 610868 w 6751471"/>
              <a:gd name="connsiteY849" fmla="*/ 3872290 h 5928904"/>
              <a:gd name="connsiteX850" fmla="*/ 605438 w 6751471"/>
              <a:gd name="connsiteY850" fmla="*/ 3877071 h 5928904"/>
              <a:gd name="connsiteX851" fmla="*/ 604981 w 6751471"/>
              <a:gd name="connsiteY851" fmla="*/ 3909178 h 5928904"/>
              <a:gd name="connsiteX852" fmla="*/ 606472 w 6751471"/>
              <a:gd name="connsiteY852" fmla="*/ 3918502 h 5928904"/>
              <a:gd name="connsiteX853" fmla="*/ 608529 w 6751471"/>
              <a:gd name="connsiteY853" fmla="*/ 3916160 h 5928904"/>
              <a:gd name="connsiteX854" fmla="*/ 609569 w 6751471"/>
              <a:gd name="connsiteY854" fmla="*/ 3911275 h 5928904"/>
              <a:gd name="connsiteX855" fmla="*/ 609307 w 6751471"/>
              <a:gd name="connsiteY855" fmla="*/ 3909043 h 5928904"/>
              <a:gd name="connsiteX856" fmla="*/ 615918 w 6751471"/>
              <a:gd name="connsiteY856" fmla="*/ 3878613 h 5928904"/>
              <a:gd name="connsiteX857" fmla="*/ 610868 w 6751471"/>
              <a:gd name="connsiteY857" fmla="*/ 3872290 h 5928904"/>
              <a:gd name="connsiteX858" fmla="*/ 653916 w 6751471"/>
              <a:gd name="connsiteY858" fmla="*/ 3866384 h 5928904"/>
              <a:gd name="connsiteX859" fmla="*/ 652919 w 6751471"/>
              <a:gd name="connsiteY859" fmla="*/ 3867675 h 5928904"/>
              <a:gd name="connsiteX860" fmla="*/ 654178 w 6751471"/>
              <a:gd name="connsiteY860" fmla="*/ 3868617 h 5928904"/>
              <a:gd name="connsiteX861" fmla="*/ 664921 w 6751471"/>
              <a:gd name="connsiteY861" fmla="*/ 3872391 h 5928904"/>
              <a:gd name="connsiteX862" fmla="*/ 665918 w 6751471"/>
              <a:gd name="connsiteY862" fmla="*/ 3871101 h 5928904"/>
              <a:gd name="connsiteX863" fmla="*/ 665655 w 6751471"/>
              <a:gd name="connsiteY863" fmla="*/ 3868868 h 5928904"/>
              <a:gd name="connsiteX864" fmla="*/ 653916 w 6751471"/>
              <a:gd name="connsiteY864" fmla="*/ 3866384 h 5928904"/>
              <a:gd name="connsiteX865" fmla="*/ 2144964 w 6751471"/>
              <a:gd name="connsiteY865" fmla="*/ 3846835 h 5928904"/>
              <a:gd name="connsiteX866" fmla="*/ 2136474 w 6751471"/>
              <a:gd name="connsiteY866" fmla="*/ 3853972 h 5928904"/>
              <a:gd name="connsiteX867" fmla="*/ 2135037 w 6751471"/>
              <a:gd name="connsiteY867" fmla="*/ 3854869 h 5928904"/>
              <a:gd name="connsiteX868" fmla="*/ 2136111 w 6751471"/>
              <a:gd name="connsiteY868" fmla="*/ 3856372 h 5928904"/>
              <a:gd name="connsiteX869" fmla="*/ 2141982 w 6751471"/>
              <a:gd name="connsiteY869" fmla="*/ 3851984 h 5928904"/>
              <a:gd name="connsiteX870" fmla="*/ 393069 w 6751471"/>
              <a:gd name="connsiteY870" fmla="*/ 3844674 h 5928904"/>
              <a:gd name="connsiteX871" fmla="*/ 392093 w 6751471"/>
              <a:gd name="connsiteY871" fmla="*/ 3849798 h 5928904"/>
              <a:gd name="connsiteX872" fmla="*/ 393069 w 6751471"/>
              <a:gd name="connsiteY872" fmla="*/ 3844674 h 5928904"/>
              <a:gd name="connsiteX873" fmla="*/ 2160695 w 6751471"/>
              <a:gd name="connsiteY873" fmla="*/ 3797842 h 5928904"/>
              <a:gd name="connsiteX874" fmla="*/ 2158672 w 6751471"/>
              <a:gd name="connsiteY874" fmla="*/ 3806572 h 5928904"/>
              <a:gd name="connsiteX875" fmla="*/ 2159120 w 6751471"/>
              <a:gd name="connsiteY875" fmla="*/ 3808243 h 5928904"/>
              <a:gd name="connsiteX876" fmla="*/ 2159817 w 6751471"/>
              <a:gd name="connsiteY876" fmla="*/ 3809592 h 5928904"/>
              <a:gd name="connsiteX877" fmla="*/ 2171509 w 6751471"/>
              <a:gd name="connsiteY877" fmla="*/ 3803133 h 5928904"/>
              <a:gd name="connsiteX878" fmla="*/ 2171327 w 6751471"/>
              <a:gd name="connsiteY878" fmla="*/ 3816231 h 5928904"/>
              <a:gd name="connsiteX879" fmla="*/ 2170203 w 6751471"/>
              <a:gd name="connsiteY879" fmla="*/ 3817044 h 5928904"/>
              <a:gd name="connsiteX880" fmla="*/ 2173546 w 6751471"/>
              <a:gd name="connsiteY880" fmla="*/ 3820754 h 5928904"/>
              <a:gd name="connsiteX881" fmla="*/ 2174243 w 6751471"/>
              <a:gd name="connsiteY881" fmla="*/ 3822102 h 5928904"/>
              <a:gd name="connsiteX882" fmla="*/ 2172358 w 6751471"/>
              <a:gd name="connsiteY882" fmla="*/ 3821328 h 5928904"/>
              <a:gd name="connsiteX883" fmla="*/ 2169462 w 6751471"/>
              <a:gd name="connsiteY883" fmla="*/ 3819289 h 5928904"/>
              <a:gd name="connsiteX884" fmla="*/ 2152680 w 6751471"/>
              <a:gd name="connsiteY884" fmla="*/ 3811760 h 5928904"/>
              <a:gd name="connsiteX885" fmla="*/ 2157504 w 6751471"/>
              <a:gd name="connsiteY885" fmla="*/ 3810979 h 5928904"/>
              <a:gd name="connsiteX886" fmla="*/ 2157932 w 6751471"/>
              <a:gd name="connsiteY886" fmla="*/ 3808818 h 5928904"/>
              <a:gd name="connsiteX887" fmla="*/ 2156807 w 6751471"/>
              <a:gd name="connsiteY887" fmla="*/ 3809631 h 5928904"/>
              <a:gd name="connsiteX888" fmla="*/ 2156810 w 6751471"/>
              <a:gd name="connsiteY888" fmla="*/ 3798371 h 5928904"/>
              <a:gd name="connsiteX889" fmla="*/ 2160695 w 6751471"/>
              <a:gd name="connsiteY889" fmla="*/ 3797842 h 5928904"/>
              <a:gd name="connsiteX890" fmla="*/ 2175461 w 6751471"/>
              <a:gd name="connsiteY890" fmla="*/ 3791583 h 5928904"/>
              <a:gd name="connsiteX891" fmla="*/ 2173330 w 6751471"/>
              <a:gd name="connsiteY891" fmla="*/ 3803668 h 5928904"/>
              <a:gd name="connsiteX892" fmla="*/ 2175461 w 6751471"/>
              <a:gd name="connsiteY892" fmla="*/ 3791583 h 5928904"/>
              <a:gd name="connsiteX893" fmla="*/ 647622 w 6751471"/>
              <a:gd name="connsiteY893" fmla="*/ 3779026 h 5928904"/>
              <a:gd name="connsiteX894" fmla="*/ 645366 w 6751471"/>
              <a:gd name="connsiteY894" fmla="*/ 3779374 h 5928904"/>
              <a:gd name="connsiteX895" fmla="*/ 643687 w 6751471"/>
              <a:gd name="connsiteY895" fmla="*/ 3781871 h 5928904"/>
              <a:gd name="connsiteX896" fmla="*/ 625350 w 6751471"/>
              <a:gd name="connsiteY896" fmla="*/ 3836169 h 5928904"/>
              <a:gd name="connsiteX897" fmla="*/ 624313 w 6751471"/>
              <a:gd name="connsiteY897" fmla="*/ 3853590 h 5928904"/>
              <a:gd name="connsiteX898" fmla="*/ 629404 w 6751471"/>
              <a:gd name="connsiteY898" fmla="*/ 3843782 h 5928904"/>
              <a:gd name="connsiteX899" fmla="*/ 640226 w 6751471"/>
              <a:gd name="connsiteY899" fmla="*/ 3815295 h 5928904"/>
              <a:gd name="connsiteX900" fmla="*/ 646956 w 6751471"/>
              <a:gd name="connsiteY900" fmla="*/ 3795324 h 5928904"/>
              <a:gd name="connsiteX901" fmla="*/ 645057 w 6751471"/>
              <a:gd name="connsiteY901" fmla="*/ 3791995 h 5928904"/>
              <a:gd name="connsiteX902" fmla="*/ 648013 w 6751471"/>
              <a:gd name="connsiteY902" fmla="*/ 3781736 h 5928904"/>
              <a:gd name="connsiteX903" fmla="*/ 649386 w 6751471"/>
              <a:gd name="connsiteY903" fmla="*/ 3780600 h 5928904"/>
              <a:gd name="connsiteX904" fmla="*/ 5648841 w 6751471"/>
              <a:gd name="connsiteY904" fmla="*/ 3748784 h 5928904"/>
              <a:gd name="connsiteX905" fmla="*/ 5644172 w 6751471"/>
              <a:gd name="connsiteY905" fmla="*/ 3755153 h 5928904"/>
              <a:gd name="connsiteX906" fmla="*/ 5648841 w 6751471"/>
              <a:gd name="connsiteY906" fmla="*/ 3748784 h 5928904"/>
              <a:gd name="connsiteX907" fmla="*/ 2203678 w 6751471"/>
              <a:gd name="connsiteY907" fmla="*/ 3744105 h 5928904"/>
              <a:gd name="connsiteX908" fmla="*/ 2202564 w 6751471"/>
              <a:gd name="connsiteY908" fmla="*/ 3758733 h 5928904"/>
              <a:gd name="connsiteX909" fmla="*/ 2199433 w 6751471"/>
              <a:gd name="connsiteY909" fmla="*/ 3759572 h 5928904"/>
              <a:gd name="connsiteX910" fmla="*/ 2203678 w 6751471"/>
              <a:gd name="connsiteY910" fmla="*/ 3744105 h 5928904"/>
              <a:gd name="connsiteX911" fmla="*/ 209422 w 6751471"/>
              <a:gd name="connsiteY911" fmla="*/ 3741636 h 5928904"/>
              <a:gd name="connsiteX912" fmla="*/ 220360 w 6751471"/>
              <a:gd name="connsiteY912" fmla="*/ 3758663 h 5928904"/>
              <a:gd name="connsiteX913" fmla="*/ 206954 w 6751471"/>
              <a:gd name="connsiteY913" fmla="*/ 3761232 h 5928904"/>
              <a:gd name="connsiteX914" fmla="*/ 200467 w 6751471"/>
              <a:gd name="connsiteY914" fmla="*/ 3755806 h 5928904"/>
              <a:gd name="connsiteX915" fmla="*/ 201800 w 6751471"/>
              <a:gd name="connsiteY915" fmla="*/ 3747005 h 5928904"/>
              <a:gd name="connsiteX916" fmla="*/ 206476 w 6751471"/>
              <a:gd name="connsiteY916" fmla="*/ 3741913 h 5928904"/>
              <a:gd name="connsiteX917" fmla="*/ 209422 w 6751471"/>
              <a:gd name="connsiteY917" fmla="*/ 3741636 h 5928904"/>
              <a:gd name="connsiteX918" fmla="*/ 5360412 w 6751471"/>
              <a:gd name="connsiteY918" fmla="*/ 3740606 h 5928904"/>
              <a:gd name="connsiteX919" fmla="*/ 5369135 w 6751471"/>
              <a:gd name="connsiteY919" fmla="*/ 3741851 h 5928904"/>
              <a:gd name="connsiteX920" fmla="*/ 5349227 w 6751471"/>
              <a:gd name="connsiteY920" fmla="*/ 3819086 h 5928904"/>
              <a:gd name="connsiteX921" fmla="*/ 5348726 w 6751471"/>
              <a:gd name="connsiteY921" fmla="*/ 3854787 h 5928904"/>
              <a:gd name="connsiteX922" fmla="*/ 5342801 w 6751471"/>
              <a:gd name="connsiteY922" fmla="*/ 3872751 h 5928904"/>
              <a:gd name="connsiteX923" fmla="*/ 5332995 w 6751471"/>
              <a:gd name="connsiteY923" fmla="*/ 3879985 h 5928904"/>
              <a:gd name="connsiteX924" fmla="*/ 5337725 w 6751471"/>
              <a:gd name="connsiteY924" fmla="*/ 3885114 h 5928904"/>
              <a:gd name="connsiteX925" fmla="*/ 5334550 w 6751471"/>
              <a:gd name="connsiteY925" fmla="*/ 3889547 h 5928904"/>
              <a:gd name="connsiteX926" fmla="*/ 5326918 w 6751471"/>
              <a:gd name="connsiteY926" fmla="*/ 3881101 h 5928904"/>
              <a:gd name="connsiteX927" fmla="*/ 5325161 w 6751471"/>
              <a:gd name="connsiteY927" fmla="*/ 3880804 h 5928904"/>
              <a:gd name="connsiteX928" fmla="*/ 5323070 w 6751471"/>
              <a:gd name="connsiteY928" fmla="*/ 3876759 h 5928904"/>
              <a:gd name="connsiteX929" fmla="*/ 5322565 w 6751471"/>
              <a:gd name="connsiteY929" fmla="*/ 3876126 h 5928904"/>
              <a:gd name="connsiteX930" fmla="*/ 5322814 w 6751471"/>
              <a:gd name="connsiteY930" fmla="*/ 3875804 h 5928904"/>
              <a:gd name="connsiteX931" fmla="*/ 5321357 w 6751471"/>
              <a:gd name="connsiteY931" fmla="*/ 3872868 h 5928904"/>
              <a:gd name="connsiteX932" fmla="*/ 5319989 w 6751471"/>
              <a:gd name="connsiteY932" fmla="*/ 3851485 h 5928904"/>
              <a:gd name="connsiteX933" fmla="*/ 5334370 w 6751471"/>
              <a:gd name="connsiteY933" fmla="*/ 3819997 h 5928904"/>
              <a:gd name="connsiteX934" fmla="*/ 5348896 w 6751471"/>
              <a:gd name="connsiteY934" fmla="*/ 3780282 h 5928904"/>
              <a:gd name="connsiteX935" fmla="*/ 5345196 w 6751471"/>
              <a:gd name="connsiteY935" fmla="*/ 3756453 h 5928904"/>
              <a:gd name="connsiteX936" fmla="*/ 5360412 w 6751471"/>
              <a:gd name="connsiteY936" fmla="*/ 3740606 h 5928904"/>
              <a:gd name="connsiteX937" fmla="*/ 5391637 w 6751471"/>
              <a:gd name="connsiteY937" fmla="*/ 3728145 h 5928904"/>
              <a:gd name="connsiteX938" fmla="*/ 5413479 w 6751471"/>
              <a:gd name="connsiteY938" fmla="*/ 3755812 h 5928904"/>
              <a:gd name="connsiteX939" fmla="*/ 5412466 w 6751471"/>
              <a:gd name="connsiteY939" fmla="*/ 3765807 h 5928904"/>
              <a:gd name="connsiteX940" fmla="*/ 5392957 w 6751471"/>
              <a:gd name="connsiteY940" fmla="*/ 3764382 h 5928904"/>
              <a:gd name="connsiteX941" fmla="*/ 5376474 w 6751471"/>
              <a:gd name="connsiteY941" fmla="*/ 3730417 h 5928904"/>
              <a:gd name="connsiteX942" fmla="*/ 5391637 w 6751471"/>
              <a:gd name="connsiteY942" fmla="*/ 3728145 h 5928904"/>
              <a:gd name="connsiteX943" fmla="*/ 2205836 w 6751471"/>
              <a:gd name="connsiteY943" fmla="*/ 3713334 h 5928904"/>
              <a:gd name="connsiteX944" fmla="*/ 2207294 w 6751471"/>
              <a:gd name="connsiteY944" fmla="*/ 3716269 h 5928904"/>
              <a:gd name="connsiteX945" fmla="*/ 2208324 w 6751471"/>
              <a:gd name="connsiteY945" fmla="*/ 3721367 h 5928904"/>
              <a:gd name="connsiteX946" fmla="*/ 2203705 w 6751471"/>
              <a:gd name="connsiteY946" fmla="*/ 3725419 h 5928904"/>
              <a:gd name="connsiteX947" fmla="*/ 2202469 w 6751471"/>
              <a:gd name="connsiteY947" fmla="*/ 3717050 h 5928904"/>
              <a:gd name="connsiteX948" fmla="*/ 2203971 w 6751471"/>
              <a:gd name="connsiteY948" fmla="*/ 3716392 h 5928904"/>
              <a:gd name="connsiteX949" fmla="*/ 2205836 w 6751471"/>
              <a:gd name="connsiteY949" fmla="*/ 3713334 h 5928904"/>
              <a:gd name="connsiteX950" fmla="*/ 330670 w 6751471"/>
              <a:gd name="connsiteY950" fmla="*/ 3689445 h 5928904"/>
              <a:gd name="connsiteX951" fmla="*/ 335693 w 6751471"/>
              <a:gd name="connsiteY951" fmla="*/ 3690658 h 5928904"/>
              <a:gd name="connsiteX952" fmla="*/ 353476 w 6751471"/>
              <a:gd name="connsiteY952" fmla="*/ 3733230 h 5928904"/>
              <a:gd name="connsiteX953" fmla="*/ 349611 w 6751471"/>
              <a:gd name="connsiteY953" fmla="*/ 3737592 h 5928904"/>
              <a:gd name="connsiteX954" fmla="*/ 346231 w 6751471"/>
              <a:gd name="connsiteY954" fmla="*/ 3738754 h 5928904"/>
              <a:gd name="connsiteX955" fmla="*/ 332765 w 6751471"/>
              <a:gd name="connsiteY955" fmla="*/ 3729824 h 5928904"/>
              <a:gd name="connsiteX956" fmla="*/ 327203 w 6751471"/>
              <a:gd name="connsiteY956" fmla="*/ 3721591 h 5928904"/>
              <a:gd name="connsiteX957" fmla="*/ 326331 w 6751471"/>
              <a:gd name="connsiteY957" fmla="*/ 3710822 h 5928904"/>
              <a:gd name="connsiteX958" fmla="*/ 324863 w 6751471"/>
              <a:gd name="connsiteY958" fmla="*/ 3694072 h 5928904"/>
              <a:gd name="connsiteX959" fmla="*/ 330670 w 6751471"/>
              <a:gd name="connsiteY959" fmla="*/ 3689445 h 5928904"/>
              <a:gd name="connsiteX960" fmla="*/ 2199112 w 6751471"/>
              <a:gd name="connsiteY960" fmla="*/ 3686989 h 5928904"/>
              <a:gd name="connsiteX961" fmla="*/ 2200947 w 6751471"/>
              <a:gd name="connsiteY961" fmla="*/ 3690079 h 5928904"/>
              <a:gd name="connsiteX962" fmla="*/ 2201331 w 6751471"/>
              <a:gd name="connsiteY962" fmla="*/ 3691512 h 5928904"/>
              <a:gd name="connsiteX963" fmla="*/ 2202768 w 6751471"/>
              <a:gd name="connsiteY963" fmla="*/ 3690615 h 5928904"/>
              <a:gd name="connsiteX964" fmla="*/ 2202681 w 6751471"/>
              <a:gd name="connsiteY964" fmla="*/ 3697803 h 5928904"/>
              <a:gd name="connsiteX965" fmla="*/ 2205007 w 6751471"/>
              <a:gd name="connsiteY965" fmla="*/ 3698971 h 5928904"/>
              <a:gd name="connsiteX966" fmla="*/ 2206408 w 6751471"/>
              <a:gd name="connsiteY966" fmla="*/ 3702945 h 5928904"/>
              <a:gd name="connsiteX967" fmla="*/ 2202267 w 6751471"/>
              <a:gd name="connsiteY967" fmla="*/ 3702520 h 5928904"/>
              <a:gd name="connsiteX968" fmla="*/ 2202362 w 6751471"/>
              <a:gd name="connsiteY968" fmla="*/ 3720406 h 5928904"/>
              <a:gd name="connsiteX969" fmla="*/ 2186980 w 6751471"/>
              <a:gd name="connsiteY969" fmla="*/ 3740647 h 5928904"/>
              <a:gd name="connsiteX970" fmla="*/ 2186482 w 6751471"/>
              <a:gd name="connsiteY970" fmla="*/ 3765089 h 5928904"/>
              <a:gd name="connsiteX971" fmla="*/ 2182197 w 6751471"/>
              <a:gd name="connsiteY971" fmla="*/ 3772890 h 5928904"/>
              <a:gd name="connsiteX972" fmla="*/ 2181769 w 6751471"/>
              <a:gd name="connsiteY972" fmla="*/ 3775051 h 5928904"/>
              <a:gd name="connsiteX973" fmla="*/ 2179413 w 6751471"/>
              <a:gd name="connsiteY973" fmla="*/ 3780033 h 5928904"/>
              <a:gd name="connsiteX974" fmla="*/ 2178672 w 6751471"/>
              <a:gd name="connsiteY974" fmla="*/ 3782278 h 5928904"/>
              <a:gd name="connsiteX975" fmla="*/ 2178403 w 6751471"/>
              <a:gd name="connsiteY975" fmla="*/ 3778768 h 5928904"/>
              <a:gd name="connsiteX976" fmla="*/ 2179144 w 6751471"/>
              <a:gd name="connsiteY976" fmla="*/ 3776523 h 5928904"/>
              <a:gd name="connsiteX977" fmla="*/ 2172767 w 6751471"/>
              <a:gd name="connsiteY977" fmla="*/ 3780278 h 5928904"/>
              <a:gd name="connsiteX978" fmla="*/ 2166647 w 6751471"/>
              <a:gd name="connsiteY978" fmla="*/ 3761192 h 5928904"/>
              <a:gd name="connsiteX979" fmla="*/ 2178635 w 6751471"/>
              <a:gd name="connsiteY979" fmla="*/ 3739557 h 5928904"/>
              <a:gd name="connsiteX980" fmla="*/ 2189165 w 6751471"/>
              <a:gd name="connsiteY980" fmla="*/ 3714986 h 5928904"/>
              <a:gd name="connsiteX981" fmla="*/ 2186138 w 6751471"/>
              <a:gd name="connsiteY981" fmla="*/ 3699933 h 5928904"/>
              <a:gd name="connsiteX982" fmla="*/ 2199446 w 6751471"/>
              <a:gd name="connsiteY982" fmla="*/ 3690738 h 5928904"/>
              <a:gd name="connsiteX983" fmla="*/ 2198749 w 6751471"/>
              <a:gd name="connsiteY983" fmla="*/ 3689389 h 5928904"/>
              <a:gd name="connsiteX984" fmla="*/ 2197988 w 6751471"/>
              <a:gd name="connsiteY984" fmla="*/ 3687802 h 5928904"/>
              <a:gd name="connsiteX985" fmla="*/ 2199112 w 6751471"/>
              <a:gd name="connsiteY985" fmla="*/ 3686989 h 5928904"/>
              <a:gd name="connsiteX986" fmla="*/ 2221341 w 6751471"/>
              <a:gd name="connsiteY986" fmla="*/ 3681033 h 5928904"/>
              <a:gd name="connsiteX987" fmla="*/ 2199284 w 6751471"/>
              <a:gd name="connsiteY987" fmla="*/ 3683872 h 5928904"/>
              <a:gd name="connsiteX988" fmla="*/ 2195584 w 6751471"/>
              <a:gd name="connsiteY988" fmla="*/ 3683840 h 5928904"/>
              <a:gd name="connsiteX989" fmla="*/ 2189942 w 6751471"/>
              <a:gd name="connsiteY989" fmla="*/ 3684073 h 5928904"/>
              <a:gd name="connsiteX990" fmla="*/ 2188225 w 6751471"/>
              <a:gd name="connsiteY990" fmla="*/ 3691441 h 5928904"/>
              <a:gd name="connsiteX991" fmla="*/ 2179566 w 6751471"/>
              <a:gd name="connsiteY991" fmla="*/ 3690435 h 5928904"/>
              <a:gd name="connsiteX992" fmla="*/ 2181068 w 6751471"/>
              <a:gd name="connsiteY992" fmla="*/ 3689777 h 5928904"/>
              <a:gd name="connsiteX993" fmla="*/ 2177745 w 6751471"/>
              <a:gd name="connsiteY993" fmla="*/ 3689900 h 5928904"/>
              <a:gd name="connsiteX994" fmla="*/ 2155722 w 6751471"/>
              <a:gd name="connsiteY994" fmla="*/ 3746720 h 5928904"/>
              <a:gd name="connsiteX995" fmla="*/ 2164718 w 6751471"/>
              <a:gd name="connsiteY995" fmla="*/ 3764012 h 5928904"/>
              <a:gd name="connsiteX996" fmla="*/ 2156450 w 6751471"/>
              <a:gd name="connsiteY996" fmla="*/ 3765716 h 5928904"/>
              <a:gd name="connsiteX997" fmla="*/ 2153908 w 6751471"/>
              <a:gd name="connsiteY997" fmla="*/ 3771258 h 5928904"/>
              <a:gd name="connsiteX998" fmla="*/ 2159934 w 6751471"/>
              <a:gd name="connsiteY998" fmla="*/ 3772458 h 5928904"/>
              <a:gd name="connsiteX999" fmla="*/ 2167745 w 6751471"/>
              <a:gd name="connsiteY999" fmla="*/ 3779065 h 5928904"/>
              <a:gd name="connsiteX1000" fmla="*/ 2152868 w 6751471"/>
              <a:gd name="connsiteY1000" fmla="*/ 3776143 h 5928904"/>
              <a:gd name="connsiteX1001" fmla="*/ 2152259 w 6751471"/>
              <a:gd name="connsiteY1001" fmla="*/ 3791403 h 5928904"/>
              <a:gd name="connsiteX1002" fmla="*/ 2141307 w 6751471"/>
              <a:gd name="connsiteY1002" fmla="*/ 3795617 h 5928904"/>
              <a:gd name="connsiteX1003" fmla="*/ 2137777 w 6751471"/>
              <a:gd name="connsiteY1003" fmla="*/ 3827524 h 5928904"/>
              <a:gd name="connsiteX1004" fmla="*/ 2125166 w 6751471"/>
              <a:gd name="connsiteY1004" fmla="*/ 3838067 h 5928904"/>
              <a:gd name="connsiteX1005" fmla="*/ 2130317 w 6751471"/>
              <a:gd name="connsiteY1005" fmla="*/ 3839758 h 5928904"/>
              <a:gd name="connsiteX1006" fmla="*/ 2133888 w 6751471"/>
              <a:gd name="connsiteY1006" fmla="*/ 3839312 h 5928904"/>
              <a:gd name="connsiteX1007" fmla="*/ 2141608 w 6751471"/>
              <a:gd name="connsiteY1007" fmla="*/ 3840570 h 5928904"/>
              <a:gd name="connsiteX1008" fmla="*/ 2151926 w 6751471"/>
              <a:gd name="connsiteY1008" fmla="*/ 3835247 h 5928904"/>
              <a:gd name="connsiteX1009" fmla="*/ 2152674 w 6751471"/>
              <a:gd name="connsiteY1009" fmla="*/ 3834279 h 5928904"/>
              <a:gd name="connsiteX1010" fmla="*/ 2160871 w 6751471"/>
              <a:gd name="connsiteY1010" fmla="*/ 3831059 h 5928904"/>
              <a:gd name="connsiteX1011" fmla="*/ 2161632 w 6751471"/>
              <a:gd name="connsiteY1011" fmla="*/ 3832646 h 5928904"/>
              <a:gd name="connsiteX1012" fmla="*/ 2164729 w 6751471"/>
              <a:gd name="connsiteY1012" fmla="*/ 3825419 h 5928904"/>
              <a:gd name="connsiteX1013" fmla="*/ 2167042 w 6751471"/>
              <a:gd name="connsiteY1013" fmla="*/ 3824032 h 5928904"/>
              <a:gd name="connsiteX1014" fmla="*/ 2166614 w 6751471"/>
              <a:gd name="connsiteY1014" fmla="*/ 3826193 h 5928904"/>
              <a:gd name="connsiteX1015" fmla="*/ 2163517 w 6751471"/>
              <a:gd name="connsiteY1015" fmla="*/ 3833420 h 5928904"/>
              <a:gd name="connsiteX1016" fmla="*/ 2166093 w 6751471"/>
              <a:gd name="connsiteY1016" fmla="*/ 3858062 h 5928904"/>
              <a:gd name="connsiteX1017" fmla="*/ 2164202 w 6751471"/>
              <a:gd name="connsiteY1017" fmla="*/ 3879807 h 5928904"/>
              <a:gd name="connsiteX1018" fmla="*/ 2156661 w 6751471"/>
              <a:gd name="connsiteY1018" fmla="*/ 3900506 h 5928904"/>
              <a:gd name="connsiteX1019" fmla="*/ 2150487 w 6751471"/>
              <a:gd name="connsiteY1019" fmla="*/ 3894996 h 5928904"/>
              <a:gd name="connsiteX1020" fmla="*/ 2151163 w 6751471"/>
              <a:gd name="connsiteY1020" fmla="*/ 3892511 h 5928904"/>
              <a:gd name="connsiteX1021" fmla="*/ 2133213 w 6751471"/>
              <a:gd name="connsiteY1021" fmla="*/ 3889389 h 5928904"/>
              <a:gd name="connsiteX1022" fmla="*/ 2131825 w 6751471"/>
              <a:gd name="connsiteY1022" fmla="*/ 3864173 h 5928904"/>
              <a:gd name="connsiteX1023" fmla="*/ 2121143 w 6751471"/>
              <a:gd name="connsiteY1023" fmla="*/ 3871897 h 5928904"/>
              <a:gd name="connsiteX1024" fmla="*/ 2120666 w 6751471"/>
              <a:gd name="connsiteY1024" fmla="*/ 3900172 h 5928904"/>
              <a:gd name="connsiteX1025" fmla="*/ 2138014 w 6751471"/>
              <a:gd name="connsiteY1025" fmla="*/ 3896035 h 5928904"/>
              <a:gd name="connsiteX1026" fmla="*/ 2123531 w 6751471"/>
              <a:gd name="connsiteY1026" fmla="*/ 3932156 h 5928904"/>
              <a:gd name="connsiteX1027" fmla="*/ 2113347 w 6751471"/>
              <a:gd name="connsiteY1027" fmla="*/ 3915438 h 5928904"/>
              <a:gd name="connsiteX1028" fmla="*/ 2088520 w 6751471"/>
              <a:gd name="connsiteY1028" fmla="*/ 3975569 h 5928904"/>
              <a:gd name="connsiteX1029" fmla="*/ 2110756 w 6751471"/>
              <a:gd name="connsiteY1029" fmla="*/ 3970890 h 5928904"/>
              <a:gd name="connsiteX1030" fmla="*/ 2113578 w 6751471"/>
              <a:gd name="connsiteY1030" fmla="*/ 4006468 h 5928904"/>
              <a:gd name="connsiteX1031" fmla="*/ 2109124 w 6751471"/>
              <a:gd name="connsiteY1031" fmla="*/ 4006127 h 5928904"/>
              <a:gd name="connsiteX1032" fmla="*/ 2107949 w 6751471"/>
              <a:gd name="connsiteY1032" fmla="*/ 4009256 h 5928904"/>
              <a:gd name="connsiteX1033" fmla="*/ 2113578 w 6751471"/>
              <a:gd name="connsiteY1033" fmla="*/ 4006468 h 5928904"/>
              <a:gd name="connsiteX1034" fmla="*/ 2114517 w 6751471"/>
              <a:gd name="connsiteY1034" fmla="*/ 4006217 h 5928904"/>
              <a:gd name="connsiteX1035" fmla="*/ 2112289 w 6751471"/>
              <a:gd name="connsiteY1035" fmla="*/ 4011675 h 5928904"/>
              <a:gd name="connsiteX1036" fmla="*/ 2123523 w 6751471"/>
              <a:gd name="connsiteY1036" fmla="*/ 4013527 h 5928904"/>
              <a:gd name="connsiteX1037" fmla="*/ 2140918 w 6751471"/>
              <a:gd name="connsiteY1037" fmla="*/ 4018334 h 5928904"/>
              <a:gd name="connsiteX1038" fmla="*/ 2148299 w 6751471"/>
              <a:gd name="connsiteY1038" fmla="*/ 3955713 h 5928904"/>
              <a:gd name="connsiteX1039" fmla="*/ 2178082 w 6751471"/>
              <a:gd name="connsiteY1039" fmla="*/ 3860223 h 5928904"/>
              <a:gd name="connsiteX1040" fmla="*/ 2236145 w 6751471"/>
              <a:gd name="connsiteY1040" fmla="*/ 3741291 h 5928904"/>
              <a:gd name="connsiteX1041" fmla="*/ 2229721 w 6751471"/>
              <a:gd name="connsiteY1041" fmla="*/ 3712307 h 5928904"/>
              <a:gd name="connsiteX1042" fmla="*/ 2221405 w 6751471"/>
              <a:gd name="connsiteY1042" fmla="*/ 3681271 h 5928904"/>
              <a:gd name="connsiteX1043" fmla="*/ 5351786 w 6751471"/>
              <a:gd name="connsiteY1043" fmla="*/ 3674598 h 5928904"/>
              <a:gd name="connsiteX1044" fmla="*/ 5358310 w 6751471"/>
              <a:gd name="connsiteY1044" fmla="*/ 3675153 h 5928904"/>
              <a:gd name="connsiteX1045" fmla="*/ 5355661 w 6751471"/>
              <a:gd name="connsiteY1045" fmla="*/ 3684051 h 5928904"/>
              <a:gd name="connsiteX1046" fmla="*/ 5347820 w 6751471"/>
              <a:gd name="connsiteY1046" fmla="*/ 3683593 h 5928904"/>
              <a:gd name="connsiteX1047" fmla="*/ 5351786 w 6751471"/>
              <a:gd name="connsiteY1047" fmla="*/ 3674598 h 5928904"/>
              <a:gd name="connsiteX1048" fmla="*/ 386820 w 6751471"/>
              <a:gd name="connsiteY1048" fmla="*/ 3671073 h 5928904"/>
              <a:gd name="connsiteX1049" fmla="*/ 389268 w 6751471"/>
              <a:gd name="connsiteY1049" fmla="*/ 3671441 h 5928904"/>
              <a:gd name="connsiteX1050" fmla="*/ 387453 w 6751471"/>
              <a:gd name="connsiteY1050" fmla="*/ 3672183 h 5928904"/>
              <a:gd name="connsiteX1051" fmla="*/ 6009343 w 6751471"/>
              <a:gd name="connsiteY1051" fmla="*/ 3666517 h 5928904"/>
              <a:gd name="connsiteX1052" fmla="*/ 6016015 w 6751471"/>
              <a:gd name="connsiteY1052" fmla="*/ 3671382 h 5928904"/>
              <a:gd name="connsiteX1053" fmla="*/ 6015722 w 6751471"/>
              <a:gd name="connsiteY1053" fmla="*/ 3675299 h 5928904"/>
              <a:gd name="connsiteX1054" fmla="*/ 6016291 w 6751471"/>
              <a:gd name="connsiteY1054" fmla="*/ 3676170 h 5928904"/>
              <a:gd name="connsiteX1055" fmla="*/ 6011245 w 6751471"/>
              <a:gd name="connsiteY1055" fmla="*/ 3682384 h 5928904"/>
              <a:gd name="connsiteX1056" fmla="*/ 6003610 w 6751471"/>
              <a:gd name="connsiteY1056" fmla="*/ 3685197 h 5928904"/>
              <a:gd name="connsiteX1057" fmla="*/ 6001707 w 6751471"/>
              <a:gd name="connsiteY1057" fmla="*/ 3669331 h 5928904"/>
              <a:gd name="connsiteX1058" fmla="*/ 6009050 w 6751471"/>
              <a:gd name="connsiteY1058" fmla="*/ 3670434 h 5928904"/>
              <a:gd name="connsiteX1059" fmla="*/ 6009343 w 6751471"/>
              <a:gd name="connsiteY1059" fmla="*/ 3666517 h 5928904"/>
              <a:gd name="connsiteX1060" fmla="*/ 5763226 w 6751471"/>
              <a:gd name="connsiteY1060" fmla="*/ 3661898 h 5928904"/>
              <a:gd name="connsiteX1061" fmla="*/ 5776977 w 6751471"/>
              <a:gd name="connsiteY1061" fmla="*/ 3670951 h 5928904"/>
              <a:gd name="connsiteX1062" fmla="*/ 5777206 w 6751471"/>
              <a:gd name="connsiteY1062" fmla="*/ 3666796 h 5928904"/>
              <a:gd name="connsiteX1063" fmla="*/ 5778402 w 6751471"/>
              <a:gd name="connsiteY1063" fmla="*/ 3691296 h 5928904"/>
              <a:gd name="connsiteX1064" fmla="*/ 5731627 w 6751471"/>
              <a:gd name="connsiteY1064" fmla="*/ 3692059 h 5928904"/>
              <a:gd name="connsiteX1065" fmla="*/ 5742648 w 6751471"/>
              <a:gd name="connsiteY1065" fmla="*/ 3665565 h 5928904"/>
              <a:gd name="connsiteX1066" fmla="*/ 5745587 w 6751471"/>
              <a:gd name="connsiteY1066" fmla="*/ 3664009 h 5928904"/>
              <a:gd name="connsiteX1067" fmla="*/ 5754489 w 6751471"/>
              <a:gd name="connsiteY1067" fmla="*/ 3663416 h 5928904"/>
              <a:gd name="connsiteX1068" fmla="*/ 5763226 w 6751471"/>
              <a:gd name="connsiteY1068" fmla="*/ 3661898 h 5928904"/>
              <a:gd name="connsiteX1069" fmla="*/ 264836 w 6751471"/>
              <a:gd name="connsiteY1069" fmla="*/ 3607805 h 5928904"/>
              <a:gd name="connsiteX1070" fmla="*/ 268556 w 6751471"/>
              <a:gd name="connsiteY1070" fmla="*/ 3611670 h 5928904"/>
              <a:gd name="connsiteX1071" fmla="*/ 272767 w 6751471"/>
              <a:gd name="connsiteY1071" fmla="*/ 3613612 h 5928904"/>
              <a:gd name="connsiteX1072" fmla="*/ 272091 w 6751471"/>
              <a:gd name="connsiteY1072" fmla="*/ 3616096 h 5928904"/>
              <a:gd name="connsiteX1073" fmla="*/ 273236 w 6751471"/>
              <a:gd name="connsiteY1073" fmla="*/ 3619116 h 5928904"/>
              <a:gd name="connsiteX1074" fmla="*/ 265812 w 6751471"/>
              <a:gd name="connsiteY1074" fmla="*/ 3626478 h 5928904"/>
              <a:gd name="connsiteX1075" fmla="*/ 260675 w 6751471"/>
              <a:gd name="connsiteY1075" fmla="*/ 3627343 h 5928904"/>
              <a:gd name="connsiteX1076" fmla="*/ 256400 w 6751471"/>
              <a:gd name="connsiteY1076" fmla="*/ 3625162 h 5928904"/>
              <a:gd name="connsiteX1077" fmla="*/ 255932 w 6751471"/>
              <a:gd name="connsiteY1077" fmla="*/ 3619659 h 5928904"/>
              <a:gd name="connsiteX1078" fmla="*/ 259143 w 6751471"/>
              <a:gd name="connsiteY1078" fmla="*/ 3610354 h 5928904"/>
              <a:gd name="connsiteX1079" fmla="*/ 264836 w 6751471"/>
              <a:gd name="connsiteY1079" fmla="*/ 3607805 h 5928904"/>
              <a:gd name="connsiteX1080" fmla="*/ 4363 w 6751471"/>
              <a:gd name="connsiteY1080" fmla="*/ 3597509 h 5928904"/>
              <a:gd name="connsiteX1081" fmla="*/ 6497 w 6751471"/>
              <a:gd name="connsiteY1081" fmla="*/ 3597961 h 5928904"/>
              <a:gd name="connsiteX1082" fmla="*/ 9618 w 6751471"/>
              <a:gd name="connsiteY1082" fmla="*/ 3607104 h 5928904"/>
              <a:gd name="connsiteX1083" fmla="*/ 5356 w 6751471"/>
              <a:gd name="connsiteY1083" fmla="*/ 3607478 h 5928904"/>
              <a:gd name="connsiteX1084" fmla="*/ 5683 w 6751471"/>
              <a:gd name="connsiteY1084" fmla="*/ 3609950 h 5928904"/>
              <a:gd name="connsiteX1085" fmla="*/ 1094 w 6751471"/>
              <a:gd name="connsiteY1085" fmla="*/ 3607853 h 5928904"/>
              <a:gd name="connsiteX1086" fmla="*/ 831 w 6751471"/>
              <a:gd name="connsiteY1086" fmla="*/ 3605620 h 5928904"/>
              <a:gd name="connsiteX1087" fmla="*/ 326 w 6751471"/>
              <a:gd name="connsiteY1087" fmla="*/ 3604988 h 5928904"/>
              <a:gd name="connsiteX1088" fmla="*/ 2498 w 6751471"/>
              <a:gd name="connsiteY1088" fmla="*/ 3600568 h 5928904"/>
              <a:gd name="connsiteX1089" fmla="*/ 4363 w 6751471"/>
              <a:gd name="connsiteY1089" fmla="*/ 3597509 h 5928904"/>
              <a:gd name="connsiteX1090" fmla="*/ 5556076 w 6751471"/>
              <a:gd name="connsiteY1090" fmla="*/ 3590433 h 5928904"/>
              <a:gd name="connsiteX1091" fmla="*/ 5564863 w 6751471"/>
              <a:gd name="connsiteY1091" fmla="*/ 3591917 h 5928904"/>
              <a:gd name="connsiteX1092" fmla="*/ 5569792 w 6751471"/>
              <a:gd name="connsiteY1092" fmla="*/ 3599040 h 5928904"/>
              <a:gd name="connsiteX1093" fmla="*/ 5573731 w 6751471"/>
              <a:gd name="connsiteY1093" fmla="*/ 3608731 h 5928904"/>
              <a:gd name="connsiteX1094" fmla="*/ 5570715 w 6751471"/>
              <a:gd name="connsiteY1094" fmla="*/ 3631289 h 5928904"/>
              <a:gd name="connsiteX1095" fmla="*/ 5556532 w 6751471"/>
              <a:gd name="connsiteY1095" fmla="*/ 3640975 h 5928904"/>
              <a:gd name="connsiteX1096" fmla="*/ 5548762 w 6751471"/>
              <a:gd name="connsiteY1096" fmla="*/ 3642033 h 5928904"/>
              <a:gd name="connsiteX1097" fmla="*/ 5536164 w 6751471"/>
              <a:gd name="connsiteY1097" fmla="*/ 3607539 h 5928904"/>
              <a:gd name="connsiteX1098" fmla="*/ 5556076 w 6751471"/>
              <a:gd name="connsiteY1098" fmla="*/ 3590433 h 5928904"/>
              <a:gd name="connsiteX1099" fmla="*/ 5533173 w 6751471"/>
              <a:gd name="connsiteY1099" fmla="*/ 3587614 h 5928904"/>
              <a:gd name="connsiteX1100" fmla="*/ 5536530 w 6751471"/>
              <a:gd name="connsiteY1100" fmla="*/ 3593879 h 5928904"/>
              <a:gd name="connsiteX1101" fmla="*/ 5531945 w 6751471"/>
              <a:gd name="connsiteY1101" fmla="*/ 3604319 h 5928904"/>
              <a:gd name="connsiteX1102" fmla="*/ 5519347 w 6751471"/>
              <a:gd name="connsiteY1102" fmla="*/ 3593622 h 5928904"/>
              <a:gd name="connsiteX1103" fmla="*/ 5525838 w 6751471"/>
              <a:gd name="connsiteY1103" fmla="*/ 3587788 h 5928904"/>
              <a:gd name="connsiteX1104" fmla="*/ 5533173 w 6751471"/>
              <a:gd name="connsiteY1104" fmla="*/ 3587614 h 5928904"/>
              <a:gd name="connsiteX1105" fmla="*/ 324851 w 6751471"/>
              <a:gd name="connsiteY1105" fmla="*/ 3585071 h 5928904"/>
              <a:gd name="connsiteX1106" fmla="*/ 368855 w 6751471"/>
              <a:gd name="connsiteY1106" fmla="*/ 3617803 h 5928904"/>
              <a:gd name="connsiteX1107" fmla="*/ 354215 w 6751471"/>
              <a:gd name="connsiteY1107" fmla="*/ 3659595 h 5928904"/>
              <a:gd name="connsiteX1108" fmla="*/ 340096 w 6751471"/>
              <a:gd name="connsiteY1108" fmla="*/ 3669520 h 5928904"/>
              <a:gd name="connsiteX1109" fmla="*/ 324193 w 6751471"/>
              <a:gd name="connsiteY1109" fmla="*/ 3674037 h 5928904"/>
              <a:gd name="connsiteX1110" fmla="*/ 322940 w 6751471"/>
              <a:gd name="connsiteY1110" fmla="*/ 3674373 h 5928904"/>
              <a:gd name="connsiteX1111" fmla="*/ 299960 w 6751471"/>
              <a:gd name="connsiteY1111" fmla="*/ 3668760 h 5928904"/>
              <a:gd name="connsiteX1112" fmla="*/ 301034 w 6751471"/>
              <a:gd name="connsiteY1112" fmla="*/ 3670263 h 5928904"/>
              <a:gd name="connsiteX1113" fmla="*/ 295940 w 6751471"/>
              <a:gd name="connsiteY1113" fmla="*/ 3667534 h 5928904"/>
              <a:gd name="connsiteX1114" fmla="*/ 294368 w 6751471"/>
              <a:gd name="connsiteY1114" fmla="*/ 3666676 h 5928904"/>
              <a:gd name="connsiteX1115" fmla="*/ 294247 w 6751471"/>
              <a:gd name="connsiteY1115" fmla="*/ 3667476 h 5928904"/>
              <a:gd name="connsiteX1116" fmla="*/ 290022 w 6751471"/>
              <a:gd name="connsiteY1116" fmla="*/ 3662979 h 5928904"/>
              <a:gd name="connsiteX1117" fmla="*/ 286282 w 6751471"/>
              <a:gd name="connsiteY1117" fmla="*/ 3655281 h 5928904"/>
              <a:gd name="connsiteX1118" fmla="*/ 286780 w 6751471"/>
              <a:gd name="connsiteY1118" fmla="*/ 3654636 h 5928904"/>
              <a:gd name="connsiteX1119" fmla="*/ 285208 w 6751471"/>
              <a:gd name="connsiteY1119" fmla="*/ 3653778 h 5928904"/>
              <a:gd name="connsiteX1120" fmla="*/ 285201 w 6751471"/>
              <a:gd name="connsiteY1120" fmla="*/ 3652500 h 5928904"/>
              <a:gd name="connsiteX1121" fmla="*/ 285642 w 6751471"/>
              <a:gd name="connsiteY1121" fmla="*/ 3652894 h 5928904"/>
              <a:gd name="connsiteX1122" fmla="*/ 284804 w 6751471"/>
              <a:gd name="connsiteY1122" fmla="*/ 3648513 h 5928904"/>
              <a:gd name="connsiteX1123" fmla="*/ 283844 w 6751471"/>
              <a:gd name="connsiteY1123" fmla="*/ 3644932 h 5928904"/>
              <a:gd name="connsiteX1124" fmla="*/ 281969 w 6751471"/>
              <a:gd name="connsiteY1124" fmla="*/ 3634176 h 5928904"/>
              <a:gd name="connsiteX1125" fmla="*/ 282780 w 6751471"/>
              <a:gd name="connsiteY1125" fmla="*/ 3633446 h 5928904"/>
              <a:gd name="connsiteX1126" fmla="*/ 281841 w 6751471"/>
              <a:gd name="connsiteY1126" fmla="*/ 3633698 h 5928904"/>
              <a:gd name="connsiteX1127" fmla="*/ 281709 w 6751471"/>
              <a:gd name="connsiteY1127" fmla="*/ 3620684 h 5928904"/>
              <a:gd name="connsiteX1128" fmla="*/ 282386 w 6751471"/>
              <a:gd name="connsiteY1128" fmla="*/ 3618199 h 5928904"/>
              <a:gd name="connsiteX1129" fmla="*/ 282692 w 6751471"/>
              <a:gd name="connsiteY1129" fmla="*/ 3616838 h 5928904"/>
              <a:gd name="connsiteX1130" fmla="*/ 287954 w 6751471"/>
              <a:gd name="connsiteY1130" fmla="*/ 3603914 h 5928904"/>
              <a:gd name="connsiteX1131" fmla="*/ 288573 w 6751471"/>
              <a:gd name="connsiteY1131" fmla="*/ 3602468 h 5928904"/>
              <a:gd name="connsiteX1132" fmla="*/ 289263 w 6751471"/>
              <a:gd name="connsiteY1132" fmla="*/ 3602539 h 5928904"/>
              <a:gd name="connsiteX1133" fmla="*/ 292253 w 6751471"/>
              <a:gd name="connsiteY1133" fmla="*/ 3598668 h 5928904"/>
              <a:gd name="connsiteX1134" fmla="*/ 316461 w 6751471"/>
              <a:gd name="connsiteY1134" fmla="*/ 3587575 h 5928904"/>
              <a:gd name="connsiteX1135" fmla="*/ 316710 w 6751471"/>
              <a:gd name="connsiteY1135" fmla="*/ 3587253 h 5928904"/>
              <a:gd name="connsiteX1136" fmla="*/ 311445 w 6751471"/>
              <a:gd name="connsiteY1136" fmla="*/ 3587640 h 5928904"/>
              <a:gd name="connsiteX1137" fmla="*/ 324794 w 6751471"/>
              <a:gd name="connsiteY1137" fmla="*/ 3586110 h 5928904"/>
              <a:gd name="connsiteX1138" fmla="*/ 324851 w 6751471"/>
              <a:gd name="connsiteY1138" fmla="*/ 3585071 h 5928904"/>
              <a:gd name="connsiteX1139" fmla="*/ 287519 w 6751471"/>
              <a:gd name="connsiteY1139" fmla="*/ 3581001 h 5928904"/>
              <a:gd name="connsiteX1140" fmla="*/ 296198 w 6751471"/>
              <a:gd name="connsiteY1140" fmla="*/ 3585840 h 5928904"/>
              <a:gd name="connsiteX1141" fmla="*/ 293337 w 6751471"/>
              <a:gd name="connsiteY1141" fmla="*/ 3590189 h 5928904"/>
              <a:gd name="connsiteX1142" fmla="*/ 288889 w 6751471"/>
              <a:gd name="connsiteY1142" fmla="*/ 3591125 h 5928904"/>
              <a:gd name="connsiteX1143" fmla="*/ 286364 w 6751471"/>
              <a:gd name="connsiteY1143" fmla="*/ 3587963 h 5928904"/>
              <a:gd name="connsiteX1144" fmla="*/ 287519 w 6751471"/>
              <a:gd name="connsiteY1144" fmla="*/ 3581001 h 5928904"/>
              <a:gd name="connsiteX1145" fmla="*/ 184252 w 6751471"/>
              <a:gd name="connsiteY1145" fmla="*/ 3575376 h 5928904"/>
              <a:gd name="connsiteX1146" fmla="*/ 197669 w 6751471"/>
              <a:gd name="connsiteY1146" fmla="*/ 3582559 h 5928904"/>
              <a:gd name="connsiteX1147" fmla="*/ 202585 w 6751471"/>
              <a:gd name="connsiteY1147" fmla="*/ 3587127 h 5928904"/>
              <a:gd name="connsiteX1148" fmla="*/ 212139 w 6751471"/>
              <a:gd name="connsiteY1148" fmla="*/ 3591476 h 5928904"/>
              <a:gd name="connsiteX1149" fmla="*/ 204083 w 6751471"/>
              <a:gd name="connsiteY1149" fmla="*/ 3621525 h 5928904"/>
              <a:gd name="connsiteX1150" fmla="*/ 194425 w 6751471"/>
              <a:gd name="connsiteY1150" fmla="*/ 3633069 h 5928904"/>
              <a:gd name="connsiteX1151" fmla="*/ 191109 w 6751471"/>
              <a:gd name="connsiteY1151" fmla="*/ 3634469 h 5928904"/>
              <a:gd name="connsiteX1152" fmla="*/ 198165 w 6751471"/>
              <a:gd name="connsiteY1152" fmla="*/ 3640766 h 5928904"/>
              <a:gd name="connsiteX1153" fmla="*/ 222358 w 6751471"/>
              <a:gd name="connsiteY1153" fmla="*/ 3662174 h 5928904"/>
              <a:gd name="connsiteX1154" fmla="*/ 218614 w 6751471"/>
              <a:gd name="connsiteY1154" fmla="*/ 3665736 h 5928904"/>
              <a:gd name="connsiteX1155" fmla="*/ 212026 w 6751471"/>
              <a:gd name="connsiteY1155" fmla="*/ 3664943 h 5928904"/>
              <a:gd name="connsiteX1156" fmla="*/ 194264 w 6751471"/>
              <a:gd name="connsiteY1156" fmla="*/ 3650000 h 5928904"/>
              <a:gd name="connsiteX1157" fmla="*/ 190480 w 6751471"/>
              <a:gd name="connsiteY1157" fmla="*/ 3645896 h 5928904"/>
              <a:gd name="connsiteX1158" fmla="*/ 187009 w 6751471"/>
              <a:gd name="connsiteY1158" fmla="*/ 3641709 h 5928904"/>
              <a:gd name="connsiteX1159" fmla="*/ 185729 w 6751471"/>
              <a:gd name="connsiteY1159" fmla="*/ 3636934 h 5928904"/>
              <a:gd name="connsiteX1160" fmla="*/ 185665 w 6751471"/>
              <a:gd name="connsiteY1160" fmla="*/ 3636695 h 5928904"/>
              <a:gd name="connsiteX1161" fmla="*/ 184477 w 6751471"/>
              <a:gd name="connsiteY1161" fmla="*/ 3637269 h 5928904"/>
              <a:gd name="connsiteX1162" fmla="*/ 166328 w 6751471"/>
              <a:gd name="connsiteY1162" fmla="*/ 3632153 h 5928904"/>
              <a:gd name="connsiteX1163" fmla="*/ 153777 w 6751471"/>
              <a:gd name="connsiteY1163" fmla="*/ 3606602 h 5928904"/>
              <a:gd name="connsiteX1164" fmla="*/ 157894 w 6751471"/>
              <a:gd name="connsiteY1164" fmla="*/ 3590658 h 5928904"/>
              <a:gd name="connsiteX1165" fmla="*/ 173366 w 6751471"/>
              <a:gd name="connsiteY1165" fmla="*/ 3575766 h 5928904"/>
              <a:gd name="connsiteX1166" fmla="*/ 184252 w 6751471"/>
              <a:gd name="connsiteY1166" fmla="*/ 3575376 h 5928904"/>
              <a:gd name="connsiteX1167" fmla="*/ 273053 w 6751471"/>
              <a:gd name="connsiteY1167" fmla="*/ 3560825 h 5928904"/>
              <a:gd name="connsiteX1168" fmla="*/ 284816 w 6751471"/>
              <a:gd name="connsiteY1168" fmla="*/ 3579679 h 5928904"/>
              <a:gd name="connsiteX1169" fmla="*/ 275605 w 6751471"/>
              <a:gd name="connsiteY1169" fmla="*/ 3592893 h 5928904"/>
              <a:gd name="connsiteX1170" fmla="*/ 270340 w 6751471"/>
              <a:gd name="connsiteY1170" fmla="*/ 3593281 h 5928904"/>
              <a:gd name="connsiteX1171" fmla="*/ 266307 w 6751471"/>
              <a:gd name="connsiteY1171" fmla="*/ 3589500 h 5928904"/>
              <a:gd name="connsiteX1172" fmla="*/ 262893 w 6751471"/>
              <a:gd name="connsiteY1172" fmla="*/ 3584273 h 5928904"/>
              <a:gd name="connsiteX1173" fmla="*/ 262192 w 6751471"/>
              <a:gd name="connsiteY1173" fmla="*/ 3570388 h 5928904"/>
              <a:gd name="connsiteX1174" fmla="*/ 268797 w 6751471"/>
              <a:gd name="connsiteY1174" fmla="*/ 3562477 h 5928904"/>
              <a:gd name="connsiteX1175" fmla="*/ 273053 w 6751471"/>
              <a:gd name="connsiteY1175" fmla="*/ 3560825 h 5928904"/>
              <a:gd name="connsiteX1176" fmla="*/ 149147 w 6751471"/>
              <a:gd name="connsiteY1176" fmla="*/ 3549247 h 5928904"/>
              <a:gd name="connsiteX1177" fmla="*/ 161411 w 6751471"/>
              <a:gd name="connsiteY1177" fmla="*/ 3556196 h 5928904"/>
              <a:gd name="connsiteX1178" fmla="*/ 158617 w 6751471"/>
              <a:gd name="connsiteY1178" fmla="*/ 3573321 h 5928904"/>
              <a:gd name="connsiteX1179" fmla="*/ 157308 w 6751471"/>
              <a:gd name="connsiteY1179" fmla="*/ 3574695 h 5928904"/>
              <a:gd name="connsiteX1180" fmla="*/ 152049 w 6751471"/>
              <a:gd name="connsiteY1180" fmla="*/ 3576360 h 5928904"/>
              <a:gd name="connsiteX1181" fmla="*/ 138623 w 6751471"/>
              <a:gd name="connsiteY1181" fmla="*/ 3575096 h 5928904"/>
              <a:gd name="connsiteX1182" fmla="*/ 138573 w 6751471"/>
              <a:gd name="connsiteY1182" fmla="*/ 3577412 h 5928904"/>
              <a:gd name="connsiteX1183" fmla="*/ 135048 w 6751471"/>
              <a:gd name="connsiteY1183" fmla="*/ 3563004 h 5928904"/>
              <a:gd name="connsiteX1184" fmla="*/ 149147 w 6751471"/>
              <a:gd name="connsiteY1184" fmla="*/ 3549247 h 5928904"/>
              <a:gd name="connsiteX1185" fmla="*/ 5584031 w 6751471"/>
              <a:gd name="connsiteY1185" fmla="*/ 3540723 h 5928904"/>
              <a:gd name="connsiteX1186" fmla="*/ 5593252 w 6751471"/>
              <a:gd name="connsiteY1186" fmla="*/ 3541323 h 5928904"/>
              <a:gd name="connsiteX1187" fmla="*/ 5599050 w 6751471"/>
              <a:gd name="connsiteY1187" fmla="*/ 3546678 h 5928904"/>
              <a:gd name="connsiteX1188" fmla="*/ 5598093 w 6751471"/>
              <a:gd name="connsiteY1188" fmla="*/ 3555634 h 5928904"/>
              <a:gd name="connsiteX1189" fmla="*/ 5589509 w 6751471"/>
              <a:gd name="connsiteY1189" fmla="*/ 3568681 h 5928904"/>
              <a:gd name="connsiteX1190" fmla="*/ 5579049 w 6751471"/>
              <a:gd name="connsiteY1190" fmla="*/ 3570972 h 5928904"/>
              <a:gd name="connsiteX1191" fmla="*/ 5574555 w 6751471"/>
              <a:gd name="connsiteY1191" fmla="*/ 3562964 h 5928904"/>
              <a:gd name="connsiteX1192" fmla="*/ 5568010 w 6751471"/>
              <a:gd name="connsiteY1192" fmla="*/ 3558577 h 5928904"/>
              <a:gd name="connsiteX1193" fmla="*/ 5570188 w 6751471"/>
              <a:gd name="connsiteY1193" fmla="*/ 3555435 h 5928904"/>
              <a:gd name="connsiteX1194" fmla="*/ 5569343 w 6751471"/>
              <a:gd name="connsiteY1194" fmla="*/ 3549776 h 5928904"/>
              <a:gd name="connsiteX1195" fmla="*/ 5584031 w 6751471"/>
              <a:gd name="connsiteY1195" fmla="*/ 3540723 h 5928904"/>
              <a:gd name="connsiteX1196" fmla="*/ 381750 w 6751471"/>
              <a:gd name="connsiteY1196" fmla="*/ 3506880 h 5928904"/>
              <a:gd name="connsiteX1197" fmla="*/ 383010 w 6751471"/>
              <a:gd name="connsiteY1197" fmla="*/ 3507822 h 5928904"/>
              <a:gd name="connsiteX1198" fmla="*/ 381912 w 6751471"/>
              <a:gd name="connsiteY1198" fmla="*/ 3513745 h 5928904"/>
              <a:gd name="connsiteX1199" fmla="*/ 378027 w 6751471"/>
              <a:gd name="connsiteY1199" fmla="*/ 3514274 h 5928904"/>
              <a:gd name="connsiteX1200" fmla="*/ 378498 w 6751471"/>
              <a:gd name="connsiteY1200" fmla="*/ 3508519 h 5928904"/>
              <a:gd name="connsiteX1201" fmla="*/ 381750 w 6751471"/>
              <a:gd name="connsiteY1201" fmla="*/ 3506880 h 5928904"/>
              <a:gd name="connsiteX1202" fmla="*/ 203909 w 6751471"/>
              <a:gd name="connsiteY1202" fmla="*/ 3505660 h 5928904"/>
              <a:gd name="connsiteX1203" fmla="*/ 201802 w 6751471"/>
              <a:gd name="connsiteY1203" fmla="*/ 3510318 h 5928904"/>
              <a:gd name="connsiteX1204" fmla="*/ 203909 w 6751471"/>
              <a:gd name="connsiteY1204" fmla="*/ 3505660 h 5928904"/>
              <a:gd name="connsiteX1205" fmla="*/ 5676604 w 6751471"/>
              <a:gd name="connsiteY1205" fmla="*/ 3496728 h 5928904"/>
              <a:gd name="connsiteX1206" fmla="*/ 5686784 w 6751471"/>
              <a:gd name="connsiteY1206" fmla="*/ 3500908 h 5928904"/>
              <a:gd name="connsiteX1207" fmla="*/ 5711337 w 6751471"/>
              <a:gd name="connsiteY1207" fmla="*/ 3531175 h 5928904"/>
              <a:gd name="connsiteX1208" fmla="*/ 5715767 w 6751471"/>
              <a:gd name="connsiteY1208" fmla="*/ 3538944 h 5928904"/>
              <a:gd name="connsiteX1209" fmla="*/ 5720198 w 6751471"/>
              <a:gd name="connsiteY1209" fmla="*/ 3546713 h 5928904"/>
              <a:gd name="connsiteX1210" fmla="*/ 5720807 w 6751471"/>
              <a:gd name="connsiteY1210" fmla="*/ 3555249 h 5928904"/>
              <a:gd name="connsiteX1211" fmla="*/ 5722750 w 6751471"/>
              <a:gd name="connsiteY1211" fmla="*/ 3554985 h 5928904"/>
              <a:gd name="connsiteX1212" fmla="*/ 5750858 w 6751471"/>
              <a:gd name="connsiteY1212" fmla="*/ 3569714 h 5928904"/>
              <a:gd name="connsiteX1213" fmla="*/ 5762634 w 6751471"/>
              <a:gd name="connsiteY1213" fmla="*/ 3614919 h 5928904"/>
              <a:gd name="connsiteX1214" fmla="*/ 5750532 w 6751471"/>
              <a:gd name="connsiteY1214" fmla="*/ 3638632 h 5928904"/>
              <a:gd name="connsiteX1215" fmla="*/ 5681104 w 6751471"/>
              <a:gd name="connsiteY1215" fmla="*/ 3636254 h 5928904"/>
              <a:gd name="connsiteX1216" fmla="*/ 5674660 w 6751471"/>
              <a:gd name="connsiteY1216" fmla="*/ 3627233 h 5928904"/>
              <a:gd name="connsiteX1217" fmla="*/ 5660497 w 6751471"/>
              <a:gd name="connsiteY1217" fmla="*/ 3616955 h 5928904"/>
              <a:gd name="connsiteX1218" fmla="*/ 5685028 w 6751471"/>
              <a:gd name="connsiteY1218" fmla="*/ 3572001 h 5928904"/>
              <a:gd name="connsiteX1219" fmla="*/ 5704705 w 6751471"/>
              <a:gd name="connsiteY1219" fmla="*/ 3557773 h 5928904"/>
              <a:gd name="connsiteX1220" fmla="*/ 5710782 w 6751471"/>
              <a:gd name="connsiteY1220" fmla="*/ 3556656 h 5928904"/>
              <a:gd name="connsiteX1221" fmla="*/ 5701123 w 6751471"/>
              <a:gd name="connsiteY1221" fmla="*/ 3544403 h 5928904"/>
              <a:gd name="connsiteX1222" fmla="*/ 5669103 w 6751471"/>
              <a:gd name="connsiteY1222" fmla="*/ 3501296 h 5928904"/>
              <a:gd name="connsiteX1223" fmla="*/ 5676604 w 6751471"/>
              <a:gd name="connsiteY1223" fmla="*/ 3496728 h 5928904"/>
              <a:gd name="connsiteX1224" fmla="*/ 338880 w 6751471"/>
              <a:gd name="connsiteY1224" fmla="*/ 3463353 h 5928904"/>
              <a:gd name="connsiteX1225" fmla="*/ 346542 w 6751471"/>
              <a:gd name="connsiteY1225" fmla="*/ 3465650 h 5928904"/>
              <a:gd name="connsiteX1226" fmla="*/ 360433 w 6751471"/>
              <a:gd name="connsiteY1226" fmla="*/ 3483678 h 5928904"/>
              <a:gd name="connsiteX1227" fmla="*/ 351922 w 6751471"/>
              <a:gd name="connsiteY1227" fmla="*/ 3486981 h 5928904"/>
              <a:gd name="connsiteX1228" fmla="*/ 335860 w 6751471"/>
              <a:gd name="connsiteY1228" fmla="*/ 3473374 h 5928904"/>
              <a:gd name="connsiteX1229" fmla="*/ 334951 w 6751471"/>
              <a:gd name="connsiteY1229" fmla="*/ 3467477 h 5928904"/>
              <a:gd name="connsiteX1230" fmla="*/ 338880 w 6751471"/>
              <a:gd name="connsiteY1230" fmla="*/ 3463353 h 5928904"/>
              <a:gd name="connsiteX1231" fmla="*/ 5506639 w 6751471"/>
              <a:gd name="connsiteY1231" fmla="*/ 3443501 h 5928904"/>
              <a:gd name="connsiteX1232" fmla="*/ 5542601 w 6751471"/>
              <a:gd name="connsiteY1232" fmla="*/ 3461244 h 5928904"/>
              <a:gd name="connsiteX1233" fmla="*/ 5541769 w 6751471"/>
              <a:gd name="connsiteY1233" fmla="*/ 3458140 h 5928904"/>
              <a:gd name="connsiteX1234" fmla="*/ 5548825 w 6751471"/>
              <a:gd name="connsiteY1234" fmla="*/ 3464438 h 5928904"/>
              <a:gd name="connsiteX1235" fmla="*/ 5551408 w 6751471"/>
              <a:gd name="connsiteY1235" fmla="*/ 3466560 h 5928904"/>
              <a:gd name="connsiteX1236" fmla="*/ 5551465 w 6751471"/>
              <a:gd name="connsiteY1236" fmla="*/ 3465522 h 5928904"/>
              <a:gd name="connsiteX1237" fmla="*/ 5557091 w 6751471"/>
              <a:gd name="connsiteY1237" fmla="*/ 3473993 h 5928904"/>
              <a:gd name="connsiteX1238" fmla="*/ 5560737 w 6751471"/>
              <a:gd name="connsiteY1238" fmla="*/ 3487601 h 5928904"/>
              <a:gd name="connsiteX1239" fmla="*/ 5559613 w 6751471"/>
              <a:gd name="connsiteY1239" fmla="*/ 3488414 h 5928904"/>
              <a:gd name="connsiteX1240" fmla="*/ 5561818 w 6751471"/>
              <a:gd name="connsiteY1240" fmla="*/ 3490382 h 5928904"/>
              <a:gd name="connsiteX1241" fmla="*/ 5561639 w 6751471"/>
              <a:gd name="connsiteY1241" fmla="*/ 3492221 h 5928904"/>
              <a:gd name="connsiteX1242" fmla="*/ 5560757 w 6751471"/>
              <a:gd name="connsiteY1242" fmla="*/ 3491434 h 5928904"/>
              <a:gd name="connsiteX1243" fmla="*/ 5560357 w 6751471"/>
              <a:gd name="connsiteY1243" fmla="*/ 3498706 h 5928904"/>
              <a:gd name="connsiteX1244" fmla="*/ 5560703 w 6751471"/>
              <a:gd name="connsiteY1244" fmla="*/ 3505010 h 5928904"/>
              <a:gd name="connsiteX1245" fmla="*/ 5560357 w 6751471"/>
              <a:gd name="connsiteY1245" fmla="*/ 3522502 h 5928904"/>
              <a:gd name="connsiteX1246" fmla="*/ 5558607 w 6751471"/>
              <a:gd name="connsiteY1246" fmla="*/ 3523483 h 5928904"/>
              <a:gd name="connsiteX1247" fmla="*/ 5560300 w 6751471"/>
              <a:gd name="connsiteY1247" fmla="*/ 3523541 h 5928904"/>
              <a:gd name="connsiteX1248" fmla="*/ 5555641 w 6751471"/>
              <a:gd name="connsiteY1248" fmla="*/ 3543724 h 5928904"/>
              <a:gd name="connsiteX1249" fmla="*/ 5554032 w 6751471"/>
              <a:gd name="connsiteY1249" fmla="*/ 3547738 h 5928904"/>
              <a:gd name="connsiteX1250" fmla="*/ 5552850 w 6751471"/>
              <a:gd name="connsiteY1250" fmla="*/ 3549589 h 5928904"/>
              <a:gd name="connsiteX1251" fmla="*/ 5539028 w 6751471"/>
              <a:gd name="connsiteY1251" fmla="*/ 3568134 h 5928904"/>
              <a:gd name="connsiteX1252" fmla="*/ 5537910 w 6751471"/>
              <a:gd name="connsiteY1252" fmla="*/ 3570225 h 5928904"/>
              <a:gd name="connsiteX1253" fmla="*/ 5536843 w 6751471"/>
              <a:gd name="connsiteY1253" fmla="*/ 3569999 h 5928904"/>
              <a:gd name="connsiteX1254" fmla="*/ 5530659 w 6751471"/>
              <a:gd name="connsiteY1254" fmla="*/ 3574471 h 5928904"/>
              <a:gd name="connsiteX1255" fmla="*/ 5486308 w 6751471"/>
              <a:gd name="connsiteY1255" fmla="*/ 3583028 h 5928904"/>
              <a:gd name="connsiteX1256" fmla="*/ 5486123 w 6751471"/>
              <a:gd name="connsiteY1256" fmla="*/ 3583589 h 5928904"/>
              <a:gd name="connsiteX1257" fmla="*/ 5472007 w 6751471"/>
              <a:gd name="connsiteY1257" fmla="*/ 3582254 h 5928904"/>
              <a:gd name="connsiteX1258" fmla="*/ 5471700 w 6751471"/>
              <a:gd name="connsiteY1258" fmla="*/ 3583616 h 5928904"/>
              <a:gd name="connsiteX1259" fmla="*/ 5410387 w 6751471"/>
              <a:gd name="connsiteY1259" fmla="*/ 3515093 h 5928904"/>
              <a:gd name="connsiteX1260" fmla="*/ 5449573 w 6751471"/>
              <a:gd name="connsiteY1260" fmla="*/ 3454698 h 5928904"/>
              <a:gd name="connsiteX1261" fmla="*/ 5476044 w 6751471"/>
              <a:gd name="connsiteY1261" fmla="*/ 3444534 h 5928904"/>
              <a:gd name="connsiteX1262" fmla="*/ 5504320 w 6751471"/>
              <a:gd name="connsiteY1262" fmla="*/ 3443611 h 5928904"/>
              <a:gd name="connsiteX1263" fmla="*/ 5506639 w 6751471"/>
              <a:gd name="connsiteY1263" fmla="*/ 3443501 h 5928904"/>
              <a:gd name="connsiteX1264" fmla="*/ 5398923 w 6751471"/>
              <a:gd name="connsiteY1264" fmla="*/ 3422212 h 5928904"/>
              <a:gd name="connsiteX1265" fmla="*/ 5399811 w 6751471"/>
              <a:gd name="connsiteY1265" fmla="*/ 3424276 h 5928904"/>
              <a:gd name="connsiteX1266" fmla="*/ 5396041 w 6751471"/>
              <a:gd name="connsiteY1266" fmla="*/ 3422728 h 5928904"/>
              <a:gd name="connsiteX1267" fmla="*/ 364033 w 6751471"/>
              <a:gd name="connsiteY1267" fmla="*/ 3381898 h 5928904"/>
              <a:gd name="connsiteX1268" fmla="*/ 369511 w 6751471"/>
              <a:gd name="connsiteY1268" fmla="*/ 3386059 h 5928904"/>
              <a:gd name="connsiteX1269" fmla="*/ 370514 w 6751471"/>
              <a:gd name="connsiteY1269" fmla="*/ 3386046 h 5928904"/>
              <a:gd name="connsiteX1270" fmla="*/ 372406 w 6751471"/>
              <a:gd name="connsiteY1270" fmla="*/ 3388098 h 5928904"/>
              <a:gd name="connsiteX1271" fmla="*/ 372534 w 6751471"/>
              <a:gd name="connsiteY1271" fmla="*/ 3388576 h 5928904"/>
              <a:gd name="connsiteX1272" fmla="*/ 372598 w 6751471"/>
              <a:gd name="connsiteY1272" fmla="*/ 3388814 h 5928904"/>
              <a:gd name="connsiteX1273" fmla="*/ 373672 w 6751471"/>
              <a:gd name="connsiteY1273" fmla="*/ 3390318 h 5928904"/>
              <a:gd name="connsiteX1274" fmla="*/ 377126 w 6751471"/>
              <a:gd name="connsiteY1274" fmla="*/ 3403209 h 5928904"/>
              <a:gd name="connsiteX1275" fmla="*/ 372972 w 6751471"/>
              <a:gd name="connsiteY1275" fmla="*/ 3424025 h 5928904"/>
              <a:gd name="connsiteX1276" fmla="*/ 369849 w 6751471"/>
              <a:gd name="connsiteY1276" fmla="*/ 3449938 h 5928904"/>
              <a:gd name="connsiteX1277" fmla="*/ 374875 w 6751471"/>
              <a:gd name="connsiteY1277" fmla="*/ 3463688 h 5928904"/>
              <a:gd name="connsiteX1278" fmla="*/ 368290 w 6751471"/>
              <a:gd name="connsiteY1278" fmla="*/ 3475431 h 5928904"/>
              <a:gd name="connsiteX1279" fmla="*/ 363402 w 6751471"/>
              <a:gd name="connsiteY1279" fmla="*/ 3475973 h 5928904"/>
              <a:gd name="connsiteX1280" fmla="*/ 364647 w 6751471"/>
              <a:gd name="connsiteY1280" fmla="*/ 3426768 h 5928904"/>
              <a:gd name="connsiteX1281" fmla="*/ 360142 w 6751471"/>
              <a:gd name="connsiteY1281" fmla="*/ 3404946 h 5928904"/>
              <a:gd name="connsiteX1282" fmla="*/ 361461 w 6751471"/>
              <a:gd name="connsiteY1282" fmla="*/ 3393589 h 5928904"/>
              <a:gd name="connsiteX1283" fmla="*/ 365882 w 6751471"/>
              <a:gd name="connsiteY1283" fmla="*/ 3387543 h 5928904"/>
              <a:gd name="connsiteX1284" fmla="*/ 362609 w 6751471"/>
              <a:gd name="connsiteY1284" fmla="*/ 3385350 h 5928904"/>
              <a:gd name="connsiteX1285" fmla="*/ 364033 w 6751471"/>
              <a:gd name="connsiteY1285" fmla="*/ 3381898 h 5928904"/>
              <a:gd name="connsiteX1286" fmla="*/ 47783 w 6751471"/>
              <a:gd name="connsiteY1286" fmla="*/ 3353795 h 5928904"/>
              <a:gd name="connsiteX1287" fmla="*/ 50607 w 6751471"/>
              <a:gd name="connsiteY1287" fmla="*/ 3354318 h 5928904"/>
              <a:gd name="connsiteX1288" fmla="*/ 57169 w 6751471"/>
              <a:gd name="connsiteY1288" fmla="*/ 3373797 h 5928904"/>
              <a:gd name="connsiteX1289" fmla="*/ 43302 w 6751471"/>
              <a:gd name="connsiteY1289" fmla="*/ 3372139 h 5928904"/>
              <a:gd name="connsiteX1290" fmla="*/ 38751 w 6751471"/>
              <a:gd name="connsiteY1290" fmla="*/ 3365171 h 5928904"/>
              <a:gd name="connsiteX1291" fmla="*/ 42033 w 6751471"/>
              <a:gd name="connsiteY1291" fmla="*/ 3357383 h 5928904"/>
              <a:gd name="connsiteX1292" fmla="*/ 47783 w 6751471"/>
              <a:gd name="connsiteY1292" fmla="*/ 3353795 h 5928904"/>
              <a:gd name="connsiteX1293" fmla="*/ 5717879 w 6751471"/>
              <a:gd name="connsiteY1293" fmla="*/ 3346919 h 5928904"/>
              <a:gd name="connsiteX1294" fmla="*/ 5730071 w 6751471"/>
              <a:gd name="connsiteY1294" fmla="*/ 3350625 h 5928904"/>
              <a:gd name="connsiteX1295" fmla="*/ 5738720 w 6751471"/>
              <a:gd name="connsiteY1295" fmla="*/ 3361613 h 5928904"/>
              <a:gd name="connsiteX1296" fmla="*/ 5733146 w 6751471"/>
              <a:gd name="connsiteY1296" fmla="*/ 3374621 h 5928904"/>
              <a:gd name="connsiteX1297" fmla="*/ 5718693 w 6751471"/>
              <a:gd name="connsiteY1297" fmla="*/ 3380796 h 5928904"/>
              <a:gd name="connsiteX1298" fmla="*/ 5706613 w 6751471"/>
              <a:gd name="connsiteY1298" fmla="*/ 3349490 h 5928904"/>
              <a:gd name="connsiteX1299" fmla="*/ 5717879 w 6751471"/>
              <a:gd name="connsiteY1299" fmla="*/ 3346919 h 5928904"/>
              <a:gd name="connsiteX1300" fmla="*/ 372308 w 6751471"/>
              <a:gd name="connsiteY1300" fmla="*/ 3345777 h 5928904"/>
              <a:gd name="connsiteX1301" fmla="*/ 377162 w 6751471"/>
              <a:gd name="connsiteY1301" fmla="*/ 3350745 h 5928904"/>
              <a:gd name="connsiteX1302" fmla="*/ 373348 w 6751471"/>
              <a:gd name="connsiteY1302" fmla="*/ 3352791 h 5928904"/>
              <a:gd name="connsiteX1303" fmla="*/ 374806 w 6751471"/>
              <a:gd name="connsiteY1303" fmla="*/ 3355726 h 5928904"/>
              <a:gd name="connsiteX1304" fmla="*/ 377671 w 6751471"/>
              <a:gd name="connsiteY1304" fmla="*/ 3363914 h 5928904"/>
              <a:gd name="connsiteX1305" fmla="*/ 374604 w 6751471"/>
              <a:gd name="connsiteY1305" fmla="*/ 3364992 h 5928904"/>
              <a:gd name="connsiteX1306" fmla="*/ 373681 w 6751471"/>
              <a:gd name="connsiteY1306" fmla="*/ 3356540 h 5928904"/>
              <a:gd name="connsiteX1307" fmla="*/ 372607 w 6751471"/>
              <a:gd name="connsiteY1307" fmla="*/ 3355036 h 5928904"/>
              <a:gd name="connsiteX1308" fmla="*/ 362686 w 6751471"/>
              <a:gd name="connsiteY1308" fmla="*/ 3364347 h 5928904"/>
              <a:gd name="connsiteX1309" fmla="*/ 360306 w 6751471"/>
              <a:gd name="connsiteY1309" fmla="*/ 3352959 h 5928904"/>
              <a:gd name="connsiteX1310" fmla="*/ 361743 w 6751471"/>
              <a:gd name="connsiteY1310" fmla="*/ 3352062 h 5928904"/>
              <a:gd name="connsiteX1311" fmla="*/ 356586 w 6751471"/>
              <a:gd name="connsiteY1311" fmla="*/ 3349094 h 5928904"/>
              <a:gd name="connsiteX1312" fmla="*/ 358087 w 6751471"/>
              <a:gd name="connsiteY1312" fmla="*/ 3348436 h 5928904"/>
              <a:gd name="connsiteX1313" fmla="*/ 359972 w 6751471"/>
              <a:gd name="connsiteY1313" fmla="*/ 3349210 h 5928904"/>
              <a:gd name="connsiteX1314" fmla="*/ 363908 w 6751471"/>
              <a:gd name="connsiteY1314" fmla="*/ 3346364 h 5928904"/>
              <a:gd name="connsiteX1315" fmla="*/ 372308 w 6751471"/>
              <a:gd name="connsiteY1315" fmla="*/ 3345777 h 5928904"/>
              <a:gd name="connsiteX1316" fmla="*/ 330589 w 6751471"/>
              <a:gd name="connsiteY1316" fmla="*/ 3342242 h 5928904"/>
              <a:gd name="connsiteX1317" fmla="*/ 332559 w 6751471"/>
              <a:gd name="connsiteY1317" fmla="*/ 3347088 h 5928904"/>
              <a:gd name="connsiteX1318" fmla="*/ 355546 w 6751471"/>
              <a:gd name="connsiteY1318" fmla="*/ 3377775 h 5928904"/>
              <a:gd name="connsiteX1319" fmla="*/ 321766 w 6751471"/>
              <a:gd name="connsiteY1319" fmla="*/ 3345630 h 5928904"/>
              <a:gd name="connsiteX1320" fmla="*/ 325573 w 6751471"/>
              <a:gd name="connsiteY1320" fmla="*/ 3342307 h 5928904"/>
              <a:gd name="connsiteX1321" fmla="*/ 330589 w 6751471"/>
              <a:gd name="connsiteY1321" fmla="*/ 3342242 h 5928904"/>
              <a:gd name="connsiteX1322" fmla="*/ 347809 w 6751471"/>
              <a:gd name="connsiteY1322" fmla="*/ 3337628 h 5928904"/>
              <a:gd name="connsiteX1323" fmla="*/ 363838 w 6751471"/>
              <a:gd name="connsiteY1323" fmla="*/ 3368644 h 5928904"/>
              <a:gd name="connsiteX1324" fmla="*/ 361710 w 6751471"/>
              <a:gd name="connsiteY1324" fmla="*/ 3369470 h 5928904"/>
              <a:gd name="connsiteX1325" fmla="*/ 348425 w 6751471"/>
              <a:gd name="connsiteY1325" fmla="*/ 3347442 h 5928904"/>
              <a:gd name="connsiteX1326" fmla="*/ 345994 w 6751471"/>
              <a:gd name="connsiteY1326" fmla="*/ 3338371 h 5928904"/>
              <a:gd name="connsiteX1327" fmla="*/ 346634 w 6751471"/>
              <a:gd name="connsiteY1327" fmla="*/ 3340758 h 5928904"/>
              <a:gd name="connsiteX1328" fmla="*/ 347809 w 6751471"/>
              <a:gd name="connsiteY1328" fmla="*/ 3337628 h 5928904"/>
              <a:gd name="connsiteX1329" fmla="*/ 5490754 w 6751471"/>
              <a:gd name="connsiteY1329" fmla="*/ 3332869 h 5928904"/>
              <a:gd name="connsiteX1330" fmla="*/ 5509916 w 6751471"/>
              <a:gd name="connsiteY1330" fmla="*/ 3351787 h 5928904"/>
              <a:gd name="connsiteX1331" fmla="*/ 5516394 w 6751471"/>
              <a:gd name="connsiteY1331" fmla="*/ 3367195 h 5928904"/>
              <a:gd name="connsiteX1332" fmla="*/ 5513913 w 6751471"/>
              <a:gd name="connsiteY1332" fmla="*/ 3384236 h 5928904"/>
              <a:gd name="connsiteX1333" fmla="*/ 5510483 w 6751471"/>
              <a:gd name="connsiteY1333" fmla="*/ 3411510 h 5928904"/>
              <a:gd name="connsiteX1334" fmla="*/ 5491300 w 6751471"/>
              <a:gd name="connsiteY1334" fmla="*/ 3412556 h 5928904"/>
              <a:gd name="connsiteX1335" fmla="*/ 5476863 w 6751471"/>
              <a:gd name="connsiteY1335" fmla="*/ 3338638 h 5928904"/>
              <a:gd name="connsiteX1336" fmla="*/ 5484549 w 6751471"/>
              <a:gd name="connsiteY1336" fmla="*/ 3333508 h 5928904"/>
              <a:gd name="connsiteX1337" fmla="*/ 5490754 w 6751471"/>
              <a:gd name="connsiteY1337" fmla="*/ 3332869 h 5928904"/>
              <a:gd name="connsiteX1338" fmla="*/ 251911 w 6751471"/>
              <a:gd name="connsiteY1338" fmla="*/ 3262765 h 5928904"/>
              <a:gd name="connsiteX1339" fmla="*/ 260947 w 6751471"/>
              <a:gd name="connsiteY1339" fmla="*/ 3263926 h 5928904"/>
              <a:gd name="connsiteX1340" fmla="*/ 276558 w 6751471"/>
              <a:gd name="connsiteY1340" fmla="*/ 3287122 h 5928904"/>
              <a:gd name="connsiteX1341" fmla="*/ 274626 w 6751471"/>
              <a:gd name="connsiteY1341" fmla="*/ 3301201 h 5928904"/>
              <a:gd name="connsiteX1342" fmla="*/ 265190 w 6751471"/>
              <a:gd name="connsiteY1342" fmla="*/ 3307311 h 5928904"/>
              <a:gd name="connsiteX1343" fmla="*/ 248455 w 6751471"/>
              <a:gd name="connsiteY1343" fmla="*/ 3308725 h 5928904"/>
              <a:gd name="connsiteX1344" fmla="*/ 234971 w 6751471"/>
              <a:gd name="connsiteY1344" fmla="*/ 3284703 h 5928904"/>
              <a:gd name="connsiteX1345" fmla="*/ 230076 w 6751471"/>
              <a:gd name="connsiteY1345" fmla="*/ 3283968 h 5928904"/>
              <a:gd name="connsiteX1346" fmla="*/ 222259 w 6751471"/>
              <a:gd name="connsiteY1346" fmla="*/ 3276083 h 5928904"/>
              <a:gd name="connsiteX1347" fmla="*/ 225626 w 6751471"/>
              <a:gd name="connsiteY1347" fmla="*/ 3272367 h 5928904"/>
              <a:gd name="connsiteX1348" fmla="*/ 235130 w 6751471"/>
              <a:gd name="connsiteY1348" fmla="*/ 3279032 h 5928904"/>
              <a:gd name="connsiteX1349" fmla="*/ 237634 w 6751471"/>
              <a:gd name="connsiteY1349" fmla="*/ 3278361 h 5928904"/>
              <a:gd name="connsiteX1350" fmla="*/ 239920 w 6751471"/>
              <a:gd name="connsiteY1350" fmla="*/ 3271863 h 5928904"/>
              <a:gd name="connsiteX1351" fmla="*/ 251911 w 6751471"/>
              <a:gd name="connsiteY1351" fmla="*/ 3262765 h 5928904"/>
              <a:gd name="connsiteX1352" fmla="*/ 173208 w 6751471"/>
              <a:gd name="connsiteY1352" fmla="*/ 3249566 h 5928904"/>
              <a:gd name="connsiteX1353" fmla="*/ 183318 w 6751471"/>
              <a:gd name="connsiteY1353" fmla="*/ 3252230 h 5928904"/>
              <a:gd name="connsiteX1354" fmla="*/ 185914 w 6751471"/>
              <a:gd name="connsiteY1354" fmla="*/ 3256908 h 5928904"/>
              <a:gd name="connsiteX1355" fmla="*/ 181864 w 6751471"/>
              <a:gd name="connsiteY1355" fmla="*/ 3261831 h 5928904"/>
              <a:gd name="connsiteX1356" fmla="*/ 168387 w 6751471"/>
              <a:gd name="connsiteY1356" fmla="*/ 3262884 h 5928904"/>
              <a:gd name="connsiteX1357" fmla="*/ 166105 w 6751471"/>
              <a:gd name="connsiteY1357" fmla="*/ 3258122 h 5928904"/>
              <a:gd name="connsiteX1358" fmla="*/ 173208 w 6751471"/>
              <a:gd name="connsiteY1358" fmla="*/ 3249566 h 5928904"/>
              <a:gd name="connsiteX1359" fmla="*/ 365107 w 6751471"/>
              <a:gd name="connsiteY1359" fmla="*/ 3229363 h 5928904"/>
              <a:gd name="connsiteX1360" fmla="*/ 359997 w 6751471"/>
              <a:gd name="connsiteY1360" fmla="*/ 3235338 h 5928904"/>
              <a:gd name="connsiteX1361" fmla="*/ 361664 w 6751471"/>
              <a:gd name="connsiteY1361" fmla="*/ 3230286 h 5928904"/>
              <a:gd name="connsiteX1362" fmla="*/ 365107 w 6751471"/>
              <a:gd name="connsiteY1362" fmla="*/ 3229363 h 5928904"/>
              <a:gd name="connsiteX1363" fmla="*/ 166549 w 6751471"/>
              <a:gd name="connsiteY1363" fmla="*/ 3223460 h 5928904"/>
              <a:gd name="connsiteX1364" fmla="*/ 173797 w 6751471"/>
              <a:gd name="connsiteY1364" fmla="*/ 3230473 h 5928904"/>
              <a:gd name="connsiteX1365" fmla="*/ 170053 w 6751471"/>
              <a:gd name="connsiteY1365" fmla="*/ 3234035 h 5928904"/>
              <a:gd name="connsiteX1366" fmla="*/ 165286 w 6751471"/>
              <a:gd name="connsiteY1366" fmla="*/ 3233777 h 5928904"/>
              <a:gd name="connsiteX1367" fmla="*/ 163573 w 6751471"/>
              <a:gd name="connsiteY1367" fmla="*/ 3229886 h 5928904"/>
              <a:gd name="connsiteX1368" fmla="*/ 166549 w 6751471"/>
              <a:gd name="connsiteY1368" fmla="*/ 3223460 h 5928904"/>
              <a:gd name="connsiteX1369" fmla="*/ 157583 w 6751471"/>
              <a:gd name="connsiteY1369" fmla="*/ 3200018 h 5928904"/>
              <a:gd name="connsiteX1370" fmla="*/ 164343 w 6751471"/>
              <a:gd name="connsiteY1370" fmla="*/ 3221492 h 5928904"/>
              <a:gd name="connsiteX1371" fmla="*/ 156735 w 6751471"/>
              <a:gd name="connsiteY1371" fmla="*/ 3229416 h 5928904"/>
              <a:gd name="connsiteX1372" fmla="*/ 146831 w 6751471"/>
              <a:gd name="connsiteY1372" fmla="*/ 3230022 h 5928904"/>
              <a:gd name="connsiteX1373" fmla="*/ 144235 w 6751471"/>
              <a:gd name="connsiteY1373" fmla="*/ 3225344 h 5928904"/>
              <a:gd name="connsiteX1374" fmla="*/ 142010 w 6751471"/>
              <a:gd name="connsiteY1374" fmla="*/ 3219544 h 5928904"/>
              <a:gd name="connsiteX1375" fmla="*/ 144383 w 6751471"/>
              <a:gd name="connsiteY1375" fmla="*/ 3205858 h 5928904"/>
              <a:gd name="connsiteX1376" fmla="*/ 149500 w 6751471"/>
              <a:gd name="connsiteY1376" fmla="*/ 3201161 h 5928904"/>
              <a:gd name="connsiteX1377" fmla="*/ 152944 w 6751471"/>
              <a:gd name="connsiteY1377" fmla="*/ 3200238 h 5928904"/>
              <a:gd name="connsiteX1378" fmla="*/ 157583 w 6751471"/>
              <a:gd name="connsiteY1378" fmla="*/ 3200018 h 5928904"/>
              <a:gd name="connsiteX1379" fmla="*/ 383438 w 6751471"/>
              <a:gd name="connsiteY1379" fmla="*/ 3197585 h 5928904"/>
              <a:gd name="connsiteX1380" fmla="*/ 388410 w 6751471"/>
              <a:gd name="connsiteY1380" fmla="*/ 3201114 h 5928904"/>
              <a:gd name="connsiteX1381" fmla="*/ 382822 w 6751471"/>
              <a:gd name="connsiteY1381" fmla="*/ 3211567 h 5928904"/>
              <a:gd name="connsiteX1382" fmla="*/ 374247 w 6751471"/>
              <a:gd name="connsiteY1382" fmla="*/ 3214632 h 5928904"/>
              <a:gd name="connsiteX1383" fmla="*/ 376806 w 6751471"/>
              <a:gd name="connsiteY1383" fmla="*/ 3200385 h 5928904"/>
              <a:gd name="connsiteX1384" fmla="*/ 383438 w 6751471"/>
              <a:gd name="connsiteY1384" fmla="*/ 3197585 h 5928904"/>
              <a:gd name="connsiteX1385" fmla="*/ 256236 w 6751471"/>
              <a:gd name="connsiteY1385" fmla="*/ 3167444 h 5928904"/>
              <a:gd name="connsiteX1386" fmla="*/ 270614 w 6751471"/>
              <a:gd name="connsiteY1386" fmla="*/ 3171011 h 5928904"/>
              <a:gd name="connsiteX1387" fmla="*/ 273786 w 6751471"/>
              <a:gd name="connsiteY1387" fmla="*/ 3177838 h 5928904"/>
              <a:gd name="connsiteX1388" fmla="*/ 266891 w 6751471"/>
              <a:gd name="connsiteY1388" fmla="*/ 3178406 h 5928904"/>
              <a:gd name="connsiteX1389" fmla="*/ 263733 w 6751471"/>
              <a:gd name="connsiteY1389" fmla="*/ 3174134 h 5928904"/>
              <a:gd name="connsiteX1390" fmla="*/ 256761 w 6751471"/>
              <a:gd name="connsiteY1390" fmla="*/ 3171908 h 5928904"/>
              <a:gd name="connsiteX1391" fmla="*/ 256236 w 6751471"/>
              <a:gd name="connsiteY1391" fmla="*/ 3167444 h 5928904"/>
              <a:gd name="connsiteX1392" fmla="*/ 2202795 w 6751471"/>
              <a:gd name="connsiteY1392" fmla="*/ 3162223 h 5928904"/>
              <a:gd name="connsiteX1393" fmla="*/ 2209033 w 6751471"/>
              <a:gd name="connsiteY1393" fmla="*/ 3167972 h 5928904"/>
              <a:gd name="connsiteX1394" fmla="*/ 2207865 w 6751471"/>
              <a:gd name="connsiteY1394" fmla="*/ 3172379 h 5928904"/>
              <a:gd name="connsiteX1395" fmla="*/ 2201916 w 6751471"/>
              <a:gd name="connsiteY1395" fmla="*/ 3173973 h 5928904"/>
              <a:gd name="connsiteX1396" fmla="*/ 2202795 w 6751471"/>
              <a:gd name="connsiteY1396" fmla="*/ 3162223 h 5928904"/>
              <a:gd name="connsiteX1397" fmla="*/ 276468 w 6751471"/>
              <a:gd name="connsiteY1397" fmla="*/ 3151531 h 5928904"/>
              <a:gd name="connsiteX1398" fmla="*/ 279485 w 6751471"/>
              <a:gd name="connsiteY1398" fmla="*/ 3152770 h 5928904"/>
              <a:gd name="connsiteX1399" fmla="*/ 284777 w 6751471"/>
              <a:gd name="connsiteY1399" fmla="*/ 3157493 h 5928904"/>
              <a:gd name="connsiteX1400" fmla="*/ 289743 w 6751471"/>
              <a:gd name="connsiteY1400" fmla="*/ 3159745 h 5928904"/>
              <a:gd name="connsiteX1401" fmla="*/ 290160 w 6751471"/>
              <a:gd name="connsiteY1401" fmla="*/ 3167565 h 5928904"/>
              <a:gd name="connsiteX1402" fmla="*/ 285508 w 6751471"/>
              <a:gd name="connsiteY1402" fmla="*/ 3165229 h 5928904"/>
              <a:gd name="connsiteX1403" fmla="*/ 273294 w 6751471"/>
              <a:gd name="connsiteY1403" fmla="*/ 3155964 h 5928904"/>
              <a:gd name="connsiteX1404" fmla="*/ 276468 w 6751471"/>
              <a:gd name="connsiteY1404" fmla="*/ 3151531 h 5928904"/>
              <a:gd name="connsiteX1405" fmla="*/ 5454364 w 6751471"/>
              <a:gd name="connsiteY1405" fmla="*/ 3139454 h 5928904"/>
              <a:gd name="connsiteX1406" fmla="*/ 5451395 w 6751471"/>
              <a:gd name="connsiteY1406" fmla="*/ 3147158 h 5928904"/>
              <a:gd name="connsiteX1407" fmla="*/ 5454364 w 6751471"/>
              <a:gd name="connsiteY1407" fmla="*/ 3139454 h 5928904"/>
              <a:gd name="connsiteX1408" fmla="*/ 245795 w 6751471"/>
              <a:gd name="connsiteY1408" fmla="*/ 3125974 h 5928904"/>
              <a:gd name="connsiteX1409" fmla="*/ 253030 w 6751471"/>
              <a:gd name="connsiteY1409" fmla="*/ 3130433 h 5928904"/>
              <a:gd name="connsiteX1410" fmla="*/ 261733 w 6751471"/>
              <a:gd name="connsiteY1410" fmla="*/ 3151641 h 5928904"/>
              <a:gd name="connsiteX1411" fmla="*/ 252519 w 6751471"/>
              <a:gd name="connsiteY1411" fmla="*/ 3152319 h 5928904"/>
              <a:gd name="connsiteX1412" fmla="*/ 240136 w 6751471"/>
              <a:gd name="connsiteY1412" fmla="*/ 3134911 h 5928904"/>
              <a:gd name="connsiteX1413" fmla="*/ 241170 w 6751471"/>
              <a:gd name="connsiteY1413" fmla="*/ 3128749 h 5928904"/>
              <a:gd name="connsiteX1414" fmla="*/ 245795 w 6751471"/>
              <a:gd name="connsiteY1414" fmla="*/ 3125974 h 5928904"/>
              <a:gd name="connsiteX1415" fmla="*/ 2232247 w 6751471"/>
              <a:gd name="connsiteY1415" fmla="*/ 3099057 h 5928904"/>
              <a:gd name="connsiteX1416" fmla="*/ 2230523 w 6751471"/>
              <a:gd name="connsiteY1416" fmla="*/ 3100092 h 5928904"/>
              <a:gd name="connsiteX1417" fmla="*/ 2190888 w 6751471"/>
              <a:gd name="connsiteY1417" fmla="*/ 3118109 h 5928904"/>
              <a:gd name="connsiteX1418" fmla="*/ 2190888 w 6751471"/>
              <a:gd name="connsiteY1418" fmla="*/ 3121967 h 5928904"/>
              <a:gd name="connsiteX1419" fmla="*/ 2191493 w 6751471"/>
              <a:gd name="connsiteY1419" fmla="*/ 3123800 h 5928904"/>
              <a:gd name="connsiteX1420" fmla="*/ 2190888 w 6751471"/>
              <a:gd name="connsiteY1420" fmla="*/ 3124650 h 5928904"/>
              <a:gd name="connsiteX1421" fmla="*/ 2190888 w 6751471"/>
              <a:gd name="connsiteY1421" fmla="*/ 3141279 h 5928904"/>
              <a:gd name="connsiteX1422" fmla="*/ 2198331 w 6751471"/>
              <a:gd name="connsiteY1422" fmla="*/ 3142277 h 5928904"/>
              <a:gd name="connsiteX1423" fmla="*/ 2200414 w 6751471"/>
              <a:gd name="connsiteY1423" fmla="*/ 3150835 h 5928904"/>
              <a:gd name="connsiteX1424" fmla="*/ 2194955 w 6751471"/>
              <a:gd name="connsiteY1424" fmla="*/ 3148460 h 5928904"/>
              <a:gd name="connsiteX1425" fmla="*/ 2190888 w 6751471"/>
              <a:gd name="connsiteY1425" fmla="*/ 3141916 h 5928904"/>
              <a:gd name="connsiteX1426" fmla="*/ 2190888 w 6751471"/>
              <a:gd name="connsiteY1426" fmla="*/ 3163175 h 5928904"/>
              <a:gd name="connsiteX1427" fmla="*/ 2192762 w 6751471"/>
              <a:gd name="connsiteY1427" fmla="*/ 3162353 h 5928904"/>
              <a:gd name="connsiteX1428" fmla="*/ 2202048 w 6751471"/>
              <a:gd name="connsiteY1428" fmla="*/ 3186987 h 5928904"/>
              <a:gd name="connsiteX1429" fmla="*/ 2212484 w 6751471"/>
              <a:gd name="connsiteY1429" fmla="*/ 3192123 h 5928904"/>
              <a:gd name="connsiteX1430" fmla="*/ 2207387 w 6751471"/>
              <a:gd name="connsiteY1430" fmla="*/ 3200653 h 5928904"/>
              <a:gd name="connsiteX1431" fmla="*/ 2217127 w 6751471"/>
              <a:gd name="connsiteY1431" fmla="*/ 3204441 h 5928904"/>
              <a:gd name="connsiteX1432" fmla="*/ 2220440 w 6751471"/>
              <a:gd name="connsiteY1432" fmla="*/ 3214300 h 5928904"/>
              <a:gd name="connsiteX1433" fmla="*/ 2220173 w 6751471"/>
              <a:gd name="connsiteY1433" fmla="*/ 3197374 h 5928904"/>
              <a:gd name="connsiteX1434" fmla="*/ 2212507 w 6751471"/>
              <a:gd name="connsiteY1434" fmla="*/ 3197373 h 5928904"/>
              <a:gd name="connsiteX1435" fmla="*/ 2212506 w 6751471"/>
              <a:gd name="connsiteY1435" fmla="*/ 3146933 h 5928904"/>
              <a:gd name="connsiteX1436" fmla="*/ 2217131 w 6751471"/>
              <a:gd name="connsiteY1436" fmla="*/ 3146933 h 5928904"/>
              <a:gd name="connsiteX1437" fmla="*/ 2221351 w 6751471"/>
              <a:gd name="connsiteY1437" fmla="*/ 3137549 h 5928904"/>
              <a:gd name="connsiteX1438" fmla="*/ 2221657 w 6751471"/>
              <a:gd name="connsiteY1438" fmla="*/ 3136187 h 5928904"/>
              <a:gd name="connsiteX1439" fmla="*/ 2222660 w 6751471"/>
              <a:gd name="connsiteY1439" fmla="*/ 3136174 h 5928904"/>
              <a:gd name="connsiteX1440" fmla="*/ 2225401 w 6751471"/>
              <a:gd name="connsiteY1440" fmla="*/ 3132625 h 5928904"/>
              <a:gd name="connsiteX1441" fmla="*/ 2241227 w 6751471"/>
              <a:gd name="connsiteY1441" fmla="*/ 3125314 h 5928904"/>
              <a:gd name="connsiteX1442" fmla="*/ 5603205 w 6751471"/>
              <a:gd name="connsiteY1442" fmla="*/ 3087546 h 5928904"/>
              <a:gd name="connsiteX1443" fmla="*/ 5604107 w 6751471"/>
              <a:gd name="connsiteY1443" fmla="*/ 3092166 h 5928904"/>
              <a:gd name="connsiteX1444" fmla="*/ 5606113 w 6751471"/>
              <a:gd name="connsiteY1444" fmla="*/ 3092140 h 5928904"/>
              <a:gd name="connsiteX1445" fmla="*/ 5604447 w 6751471"/>
              <a:gd name="connsiteY1445" fmla="*/ 3097192 h 5928904"/>
              <a:gd name="connsiteX1446" fmla="*/ 5602191 w 6751471"/>
              <a:gd name="connsiteY1446" fmla="*/ 3097541 h 5928904"/>
              <a:gd name="connsiteX1447" fmla="*/ 5602006 w 6751471"/>
              <a:gd name="connsiteY1447" fmla="*/ 3098102 h 5928904"/>
              <a:gd name="connsiteX1448" fmla="*/ 5597603 w 6751471"/>
              <a:gd name="connsiteY1448" fmla="*/ 3095444 h 5928904"/>
              <a:gd name="connsiteX1449" fmla="*/ 5594381 w 6751471"/>
              <a:gd name="connsiteY1449" fmla="*/ 3090933 h 5928904"/>
              <a:gd name="connsiteX1450" fmla="*/ 5597064 w 6751471"/>
              <a:gd name="connsiteY1450" fmla="*/ 3088424 h 5928904"/>
              <a:gd name="connsiteX1451" fmla="*/ 5603205 w 6751471"/>
              <a:gd name="connsiteY1451" fmla="*/ 3087546 h 5928904"/>
              <a:gd name="connsiteX1452" fmla="*/ 5071357 w 6751471"/>
              <a:gd name="connsiteY1452" fmla="*/ 3045055 h 5928904"/>
              <a:gd name="connsiteX1453" fmla="*/ 5059514 w 6751471"/>
              <a:gd name="connsiteY1453" fmla="*/ 3058464 h 5928904"/>
              <a:gd name="connsiteX1454" fmla="*/ 5031263 w 6751471"/>
              <a:gd name="connsiteY1454" fmla="*/ 3099553 h 5928904"/>
              <a:gd name="connsiteX1455" fmla="*/ 5012478 w 6751471"/>
              <a:gd name="connsiteY1455" fmla="*/ 3128383 h 5928904"/>
              <a:gd name="connsiteX1456" fmla="*/ 5015145 w 6751471"/>
              <a:gd name="connsiteY1456" fmla="*/ 3134578 h 5928904"/>
              <a:gd name="connsiteX1457" fmla="*/ 5006068 w 6751471"/>
              <a:gd name="connsiteY1457" fmla="*/ 3149547 h 5928904"/>
              <a:gd name="connsiteX1458" fmla="*/ 5003692 w 6751471"/>
              <a:gd name="connsiteY1458" fmla="*/ 3150696 h 5928904"/>
              <a:gd name="connsiteX1459" fmla="*/ 5005967 w 6751471"/>
              <a:gd name="connsiteY1459" fmla="*/ 3154180 h 5928904"/>
              <a:gd name="connsiteX1460" fmla="*/ 5009418 w 6751471"/>
              <a:gd name="connsiteY1460" fmla="*/ 3154535 h 5928904"/>
              <a:gd name="connsiteX1461" fmla="*/ 5013290 w 6751471"/>
              <a:gd name="connsiteY1461" fmla="*/ 3151450 h 5928904"/>
              <a:gd name="connsiteX1462" fmla="*/ 5063224 w 6751471"/>
              <a:gd name="connsiteY1462" fmla="*/ 3072310 h 5928904"/>
              <a:gd name="connsiteX1463" fmla="*/ 5071357 w 6751471"/>
              <a:gd name="connsiteY1463" fmla="*/ 3045055 h 5928904"/>
              <a:gd name="connsiteX1464" fmla="*/ 5364418 w 6751471"/>
              <a:gd name="connsiteY1464" fmla="*/ 3027940 h 5928904"/>
              <a:gd name="connsiteX1465" fmla="*/ 5375211 w 6751471"/>
              <a:gd name="connsiteY1465" fmla="*/ 3029398 h 5928904"/>
              <a:gd name="connsiteX1466" fmla="*/ 5374666 w 6751471"/>
              <a:gd name="connsiteY1466" fmla="*/ 3044897 h 5928904"/>
              <a:gd name="connsiteX1467" fmla="*/ 5368360 w 6751471"/>
              <a:gd name="connsiteY1467" fmla="*/ 3050169 h 5928904"/>
              <a:gd name="connsiteX1468" fmla="*/ 5360564 w 6751471"/>
              <a:gd name="connsiteY1468" fmla="*/ 3046117 h 5928904"/>
              <a:gd name="connsiteX1469" fmla="*/ 5356561 w 6751471"/>
              <a:gd name="connsiteY1469" fmla="*/ 3036187 h 5928904"/>
              <a:gd name="connsiteX1470" fmla="*/ 5364418 w 6751471"/>
              <a:gd name="connsiteY1470" fmla="*/ 3027940 h 5928904"/>
              <a:gd name="connsiteX1471" fmla="*/ 414521 w 6751471"/>
              <a:gd name="connsiteY1471" fmla="*/ 3004258 h 5928904"/>
              <a:gd name="connsiteX1472" fmla="*/ 423115 w 6751471"/>
              <a:gd name="connsiteY1472" fmla="*/ 3005025 h 5928904"/>
              <a:gd name="connsiteX1473" fmla="*/ 418510 w 6751471"/>
              <a:gd name="connsiteY1473" fmla="*/ 3011632 h 5928904"/>
              <a:gd name="connsiteX1474" fmla="*/ 416581 w 6751471"/>
              <a:gd name="connsiteY1474" fmla="*/ 3014452 h 5928904"/>
              <a:gd name="connsiteX1475" fmla="*/ 416153 w 6751471"/>
              <a:gd name="connsiteY1475" fmla="*/ 3016614 h 5928904"/>
              <a:gd name="connsiteX1476" fmla="*/ 414965 w 6751471"/>
              <a:gd name="connsiteY1476" fmla="*/ 3017188 h 5928904"/>
              <a:gd name="connsiteX1477" fmla="*/ 414625 w 6751471"/>
              <a:gd name="connsiteY1477" fmla="*/ 3035958 h 5928904"/>
              <a:gd name="connsiteX1478" fmla="*/ 411855 w 6751471"/>
              <a:gd name="connsiteY1478" fmla="*/ 3045656 h 5928904"/>
              <a:gd name="connsiteX1479" fmla="*/ 405913 w 6751471"/>
              <a:gd name="connsiteY1479" fmla="*/ 3048528 h 5928904"/>
              <a:gd name="connsiteX1480" fmla="*/ 392164 w 6751471"/>
              <a:gd name="connsiteY1480" fmla="*/ 3033533 h 5928904"/>
              <a:gd name="connsiteX1481" fmla="*/ 396160 w 6751471"/>
              <a:gd name="connsiteY1481" fmla="*/ 3018389 h 5928904"/>
              <a:gd name="connsiteX1482" fmla="*/ 412497 w 6751471"/>
              <a:gd name="connsiteY1482" fmla="*/ 3012988 h 5928904"/>
              <a:gd name="connsiteX1483" fmla="*/ 413238 w 6751471"/>
              <a:gd name="connsiteY1483" fmla="*/ 3010742 h 5928904"/>
              <a:gd name="connsiteX1484" fmla="*/ 414521 w 6751471"/>
              <a:gd name="connsiteY1484" fmla="*/ 3004258 h 5928904"/>
              <a:gd name="connsiteX1485" fmla="*/ 5010543 w 6751471"/>
              <a:gd name="connsiteY1485" fmla="*/ 2999684 h 5928904"/>
              <a:gd name="connsiteX1486" fmla="*/ 5008607 w 6751471"/>
              <a:gd name="connsiteY1486" fmla="*/ 3001227 h 5928904"/>
              <a:gd name="connsiteX1487" fmla="*/ 5008001 w 6751471"/>
              <a:gd name="connsiteY1487" fmla="*/ 3005227 h 5928904"/>
              <a:gd name="connsiteX1488" fmla="*/ 5026733 w 6751471"/>
              <a:gd name="connsiteY1488" fmla="*/ 3013769 h 5928904"/>
              <a:gd name="connsiteX1489" fmla="*/ 5028669 w 6751471"/>
              <a:gd name="connsiteY1489" fmla="*/ 3012227 h 5928904"/>
              <a:gd name="connsiteX1490" fmla="*/ 5027026 w 6751471"/>
              <a:gd name="connsiteY1490" fmla="*/ 3009853 h 5928904"/>
              <a:gd name="connsiteX1491" fmla="*/ 5010543 w 6751471"/>
              <a:gd name="connsiteY1491" fmla="*/ 2999684 h 5928904"/>
              <a:gd name="connsiteX1492" fmla="*/ 5778229 w 6751471"/>
              <a:gd name="connsiteY1492" fmla="*/ 2959279 h 5928904"/>
              <a:gd name="connsiteX1493" fmla="*/ 5786019 w 6751471"/>
              <a:gd name="connsiteY1493" fmla="*/ 2962054 h 5928904"/>
              <a:gd name="connsiteX1494" fmla="*/ 5786416 w 6751471"/>
              <a:gd name="connsiteY1494" fmla="*/ 2966042 h 5928904"/>
              <a:gd name="connsiteX1495" fmla="*/ 5787611 w 6751471"/>
              <a:gd name="connsiteY1495" fmla="*/ 2966745 h 5928904"/>
              <a:gd name="connsiteX1496" fmla="*/ 5783888 w 6751471"/>
              <a:gd name="connsiteY1496" fmla="*/ 2974139 h 5928904"/>
              <a:gd name="connsiteX1497" fmla="*/ 5777391 w 6751471"/>
              <a:gd name="connsiteY1497" fmla="*/ 2978695 h 5928904"/>
              <a:gd name="connsiteX1498" fmla="*/ 5771482 w 6751471"/>
              <a:gd name="connsiteY1498" fmla="*/ 2964158 h 5928904"/>
              <a:gd name="connsiteX1499" fmla="*/ 5778939 w 6751471"/>
              <a:gd name="connsiteY1499" fmla="*/ 2963183 h 5928904"/>
              <a:gd name="connsiteX1500" fmla="*/ 5778229 w 6751471"/>
              <a:gd name="connsiteY1500" fmla="*/ 2959279 h 5928904"/>
              <a:gd name="connsiteX1501" fmla="*/ 5123964 w 6751471"/>
              <a:gd name="connsiteY1501" fmla="*/ 2949591 h 5928904"/>
              <a:gd name="connsiteX1502" fmla="*/ 5119652 w 6751471"/>
              <a:gd name="connsiteY1502" fmla="*/ 2952281 h 5928904"/>
              <a:gd name="connsiteX1503" fmla="*/ 5116242 w 6751471"/>
              <a:gd name="connsiteY1503" fmla="*/ 2959592 h 5928904"/>
              <a:gd name="connsiteX1504" fmla="*/ 5115572 w 6751471"/>
              <a:gd name="connsiteY1504" fmla="*/ 2963354 h 5928904"/>
              <a:gd name="connsiteX1505" fmla="*/ 5093865 w 6751471"/>
              <a:gd name="connsiteY1505" fmla="*/ 3008831 h 5928904"/>
              <a:gd name="connsiteX1506" fmla="*/ 5099824 w 6751471"/>
              <a:gd name="connsiteY1506" fmla="*/ 3021052 h 5928904"/>
              <a:gd name="connsiteX1507" fmla="*/ 5110641 w 6751471"/>
              <a:gd name="connsiteY1507" fmla="*/ 3015083 h 5928904"/>
              <a:gd name="connsiteX1508" fmla="*/ 5122537 w 6751471"/>
              <a:gd name="connsiteY1508" fmla="*/ 2964302 h 5928904"/>
              <a:gd name="connsiteX1509" fmla="*/ 5123964 w 6751471"/>
              <a:gd name="connsiteY1509" fmla="*/ 2949591 h 5928904"/>
              <a:gd name="connsiteX1510" fmla="*/ 5475334 w 6751471"/>
              <a:gd name="connsiteY1510" fmla="*/ 2930925 h 5928904"/>
              <a:gd name="connsiteX1511" fmla="*/ 5505969 w 6751471"/>
              <a:gd name="connsiteY1511" fmla="*/ 2937557 h 5928904"/>
              <a:gd name="connsiteX1512" fmla="*/ 5528883 w 6751471"/>
              <a:gd name="connsiteY1512" fmla="*/ 2977987 h 5928904"/>
              <a:gd name="connsiteX1513" fmla="*/ 5522941 w 6751471"/>
              <a:gd name="connsiteY1513" fmla="*/ 3004655 h 5928904"/>
              <a:gd name="connsiteX1514" fmla="*/ 5512236 w 6751471"/>
              <a:gd name="connsiteY1514" fmla="*/ 3019805 h 5928904"/>
              <a:gd name="connsiteX1515" fmla="*/ 5501554 w 6751471"/>
              <a:gd name="connsiteY1515" fmla="*/ 3027529 h 5928904"/>
              <a:gd name="connsiteX1516" fmla="*/ 5521545 w 6751471"/>
              <a:gd name="connsiteY1516" fmla="*/ 3037014 h 5928904"/>
              <a:gd name="connsiteX1517" fmla="*/ 5522400 w 6751471"/>
              <a:gd name="connsiteY1517" fmla="*/ 3032690 h 5928904"/>
              <a:gd name="connsiteX1518" fmla="*/ 5533344 w 6751471"/>
              <a:gd name="connsiteY1518" fmla="*/ 3027199 h 5928904"/>
              <a:gd name="connsiteX1519" fmla="*/ 5556489 w 6751471"/>
              <a:gd name="connsiteY1519" fmla="*/ 3028418 h 5928904"/>
              <a:gd name="connsiteX1520" fmla="*/ 5556028 w 6751471"/>
              <a:gd name="connsiteY1520" fmla="*/ 3024191 h 5928904"/>
              <a:gd name="connsiteX1521" fmla="*/ 5563300 w 6751471"/>
              <a:gd name="connsiteY1521" fmla="*/ 3047575 h 5928904"/>
              <a:gd name="connsiteX1522" fmla="*/ 5553904 w 6751471"/>
              <a:gd name="connsiteY1522" fmla="*/ 3061351 h 5928904"/>
              <a:gd name="connsiteX1523" fmla="*/ 5569256 w 6751471"/>
              <a:gd name="connsiteY1523" fmla="*/ 3071055 h 5928904"/>
              <a:gd name="connsiteX1524" fmla="*/ 5569670 w 6751471"/>
              <a:gd name="connsiteY1524" fmla="*/ 3066338 h 5928904"/>
              <a:gd name="connsiteX1525" fmla="*/ 5577780 w 6751471"/>
              <a:gd name="connsiteY1525" fmla="*/ 3046510 h 5928904"/>
              <a:gd name="connsiteX1526" fmla="*/ 5589684 w 6751471"/>
              <a:gd name="connsiteY1526" fmla="*/ 3044599 h 5928904"/>
              <a:gd name="connsiteX1527" fmla="*/ 5600733 w 6751471"/>
              <a:gd name="connsiteY1527" fmla="*/ 3070808 h 5928904"/>
              <a:gd name="connsiteX1528" fmla="*/ 5593075 w 6751471"/>
              <a:gd name="connsiteY1528" fmla="*/ 3081049 h 5928904"/>
              <a:gd name="connsiteX1529" fmla="*/ 5584251 w 6751471"/>
              <a:gd name="connsiteY1529" fmla="*/ 3084436 h 5928904"/>
              <a:gd name="connsiteX1530" fmla="*/ 5576780 w 6751471"/>
              <a:gd name="connsiteY1530" fmla="*/ 3082856 h 5928904"/>
              <a:gd name="connsiteX1531" fmla="*/ 5577548 w 6751471"/>
              <a:gd name="connsiteY1531" fmla="*/ 3085721 h 5928904"/>
              <a:gd name="connsiteX1532" fmla="*/ 5580571 w 6751471"/>
              <a:gd name="connsiteY1532" fmla="*/ 3088237 h 5928904"/>
              <a:gd name="connsiteX1533" fmla="*/ 5579616 w 6751471"/>
              <a:gd name="connsiteY1533" fmla="*/ 3097193 h 5928904"/>
              <a:gd name="connsiteX1534" fmla="*/ 5558365 w 6751471"/>
              <a:gd name="connsiteY1534" fmla="*/ 3086767 h 5928904"/>
              <a:gd name="connsiteX1535" fmla="*/ 5542317 w 6751471"/>
              <a:gd name="connsiteY1535" fmla="*/ 3075714 h 5928904"/>
              <a:gd name="connsiteX1536" fmla="*/ 5539721 w 6751471"/>
              <a:gd name="connsiteY1536" fmla="*/ 3071036 h 5928904"/>
              <a:gd name="connsiteX1537" fmla="*/ 5530615 w 6751471"/>
              <a:gd name="connsiteY1537" fmla="*/ 3068359 h 5928904"/>
              <a:gd name="connsiteX1538" fmla="*/ 5518977 w 6751471"/>
              <a:gd name="connsiteY1538" fmla="*/ 3061242 h 5928904"/>
              <a:gd name="connsiteX1539" fmla="*/ 5519299 w 6751471"/>
              <a:gd name="connsiteY1539" fmla="*/ 3051177 h 5928904"/>
              <a:gd name="connsiteX1540" fmla="*/ 5510486 w 6751471"/>
              <a:gd name="connsiteY1540" fmla="*/ 3044582 h 5928904"/>
              <a:gd name="connsiteX1541" fmla="*/ 5500742 w 6751471"/>
              <a:gd name="connsiteY1541" fmla="*/ 3028258 h 5928904"/>
              <a:gd name="connsiteX1542" fmla="*/ 5497932 w 6751471"/>
              <a:gd name="connsiteY1542" fmla="*/ 3030291 h 5928904"/>
              <a:gd name="connsiteX1543" fmla="*/ 5456311 w 6751471"/>
              <a:gd name="connsiteY1543" fmla="*/ 3021485 h 5928904"/>
              <a:gd name="connsiteX1544" fmla="*/ 5447369 w 6751471"/>
              <a:gd name="connsiteY1544" fmla="*/ 3014413 h 5928904"/>
              <a:gd name="connsiteX1545" fmla="*/ 5431348 w 6751471"/>
              <a:gd name="connsiteY1545" fmla="*/ 3008471 h 5928904"/>
              <a:gd name="connsiteX1546" fmla="*/ 5443372 w 6751471"/>
              <a:gd name="connsiteY1546" fmla="*/ 2958168 h 5928904"/>
              <a:gd name="connsiteX1547" fmla="*/ 5475334 w 6751471"/>
              <a:gd name="connsiteY1547" fmla="*/ 2930925 h 5928904"/>
              <a:gd name="connsiteX1548" fmla="*/ 5543216 w 6751471"/>
              <a:gd name="connsiteY1548" fmla="*/ 2913760 h 5928904"/>
              <a:gd name="connsiteX1549" fmla="*/ 5559978 w 6751471"/>
              <a:gd name="connsiteY1549" fmla="*/ 2917456 h 5928904"/>
              <a:gd name="connsiteX1550" fmla="*/ 5563341 w 6751471"/>
              <a:gd name="connsiteY1550" fmla="*/ 2924999 h 5928904"/>
              <a:gd name="connsiteX1551" fmla="*/ 5563110 w 6751471"/>
              <a:gd name="connsiteY1551" fmla="*/ 2940414 h 5928904"/>
              <a:gd name="connsiteX1552" fmla="*/ 5565429 w 6751471"/>
              <a:gd name="connsiteY1552" fmla="*/ 2940304 h 5928904"/>
              <a:gd name="connsiteX1553" fmla="*/ 5551717 w 6751471"/>
              <a:gd name="connsiteY1553" fmla="*/ 2944234 h 5928904"/>
              <a:gd name="connsiteX1554" fmla="*/ 5543216 w 6751471"/>
              <a:gd name="connsiteY1554" fmla="*/ 2913760 h 5928904"/>
              <a:gd name="connsiteX1555" fmla="*/ 203905 w 6751471"/>
              <a:gd name="connsiteY1555" fmla="*/ 2910621 h 5928904"/>
              <a:gd name="connsiteX1556" fmla="*/ 219650 w 6751471"/>
              <a:gd name="connsiteY1556" fmla="*/ 2913182 h 5928904"/>
              <a:gd name="connsiteX1557" fmla="*/ 229134 w 6751471"/>
              <a:gd name="connsiteY1557" fmla="*/ 2939811 h 5928904"/>
              <a:gd name="connsiteX1558" fmla="*/ 223495 w 6751471"/>
              <a:gd name="connsiteY1558" fmla="*/ 2952580 h 5928904"/>
              <a:gd name="connsiteX1559" fmla="*/ 196216 w 6751471"/>
              <a:gd name="connsiteY1559" fmla="*/ 2952213 h 5928904"/>
              <a:gd name="connsiteX1560" fmla="*/ 188987 w 6751471"/>
              <a:gd name="connsiteY1560" fmla="*/ 2925236 h 5928904"/>
              <a:gd name="connsiteX1561" fmla="*/ 184463 w 6751471"/>
              <a:gd name="connsiteY1561" fmla="*/ 2923378 h 5928904"/>
              <a:gd name="connsiteX1562" fmla="*/ 178830 w 6751471"/>
              <a:gd name="connsiteY1562" fmla="*/ 2913629 h 5928904"/>
              <a:gd name="connsiteX1563" fmla="*/ 183143 w 6751471"/>
              <a:gd name="connsiteY1563" fmla="*/ 2910938 h 5928904"/>
              <a:gd name="connsiteX1564" fmla="*/ 191031 w 6751471"/>
              <a:gd name="connsiteY1564" fmla="*/ 2920339 h 5928904"/>
              <a:gd name="connsiteX1565" fmla="*/ 192973 w 6751471"/>
              <a:gd name="connsiteY1565" fmla="*/ 2920074 h 5928904"/>
              <a:gd name="connsiteX1566" fmla="*/ 197272 w 6751471"/>
              <a:gd name="connsiteY1566" fmla="*/ 2914828 h 5928904"/>
              <a:gd name="connsiteX1567" fmla="*/ 203905 w 6751471"/>
              <a:gd name="connsiteY1567" fmla="*/ 2910621 h 5928904"/>
              <a:gd name="connsiteX1568" fmla="*/ 5210319 w 6751471"/>
              <a:gd name="connsiteY1568" fmla="*/ 2903679 h 5928904"/>
              <a:gd name="connsiteX1569" fmla="*/ 5220984 w 6751471"/>
              <a:gd name="connsiteY1569" fmla="*/ 2904659 h 5928904"/>
              <a:gd name="connsiteX1570" fmla="*/ 5230747 w 6751471"/>
              <a:gd name="connsiteY1570" fmla="*/ 2924816 h 5928904"/>
              <a:gd name="connsiteX1571" fmla="*/ 5226249 w 6751471"/>
              <a:gd name="connsiteY1571" fmla="*/ 2928068 h 5928904"/>
              <a:gd name="connsiteX1572" fmla="*/ 5220678 w 6751471"/>
              <a:gd name="connsiteY1572" fmla="*/ 2929817 h 5928904"/>
              <a:gd name="connsiteX1573" fmla="*/ 5207182 w 6751471"/>
              <a:gd name="connsiteY1573" fmla="*/ 2927037 h 5928904"/>
              <a:gd name="connsiteX1574" fmla="*/ 5201485 w 6751471"/>
              <a:gd name="connsiteY1574" fmla="*/ 2917049 h 5928904"/>
              <a:gd name="connsiteX1575" fmla="*/ 5200832 w 6751471"/>
              <a:gd name="connsiteY1575" fmla="*/ 2912106 h 5928904"/>
              <a:gd name="connsiteX1576" fmla="*/ 5210319 w 6751471"/>
              <a:gd name="connsiteY1576" fmla="*/ 2903679 h 5928904"/>
              <a:gd name="connsiteX1577" fmla="*/ 5229205 w 6751471"/>
              <a:gd name="connsiteY1577" fmla="*/ 2894013 h 5928904"/>
              <a:gd name="connsiteX1578" fmla="*/ 5232831 w 6751471"/>
              <a:gd name="connsiteY1578" fmla="*/ 2903788 h 5928904"/>
              <a:gd name="connsiteX1579" fmla="*/ 5229016 w 6751471"/>
              <a:gd name="connsiteY1579" fmla="*/ 2905833 h 5928904"/>
              <a:gd name="connsiteX1580" fmla="*/ 5222977 w 6751471"/>
              <a:gd name="connsiteY1580" fmla="*/ 2902078 h 5928904"/>
              <a:gd name="connsiteX1581" fmla="*/ 5251770 w 6751471"/>
              <a:gd name="connsiteY1581" fmla="*/ 2880546 h 5928904"/>
              <a:gd name="connsiteX1582" fmla="*/ 5253528 w 6751471"/>
              <a:gd name="connsiteY1582" fmla="*/ 2880843 h 5928904"/>
              <a:gd name="connsiteX1583" fmla="*/ 5258443 w 6751471"/>
              <a:gd name="connsiteY1583" fmla="*/ 2885411 h 5928904"/>
              <a:gd name="connsiteX1584" fmla="*/ 5260530 w 6751471"/>
              <a:gd name="connsiteY1584" fmla="*/ 2900716 h 5928904"/>
              <a:gd name="connsiteX1585" fmla="*/ 5256282 w 6751471"/>
              <a:gd name="connsiteY1585" fmla="*/ 2903645 h 5928904"/>
              <a:gd name="connsiteX1586" fmla="*/ 5248966 w 6751471"/>
              <a:gd name="connsiteY1586" fmla="*/ 2883856 h 5928904"/>
              <a:gd name="connsiteX1587" fmla="*/ 5251770 w 6751471"/>
              <a:gd name="connsiteY1587" fmla="*/ 2880546 h 5928904"/>
              <a:gd name="connsiteX1588" fmla="*/ 5687010 w 6751471"/>
              <a:gd name="connsiteY1588" fmla="*/ 2868066 h 5928904"/>
              <a:gd name="connsiteX1589" fmla="*/ 5694296 w 6751471"/>
              <a:gd name="connsiteY1589" fmla="*/ 2870207 h 5928904"/>
              <a:gd name="connsiteX1590" fmla="*/ 5705173 w 6751471"/>
              <a:gd name="connsiteY1590" fmla="*/ 2875736 h 5928904"/>
              <a:gd name="connsiteX1591" fmla="*/ 5705584 w 6751471"/>
              <a:gd name="connsiteY1591" fmla="*/ 2882279 h 5928904"/>
              <a:gd name="connsiteX1592" fmla="*/ 5703063 w 6751471"/>
              <a:gd name="connsiteY1592" fmla="*/ 2891655 h 5928904"/>
              <a:gd name="connsiteX1593" fmla="*/ 5684465 w 6751471"/>
              <a:gd name="connsiteY1593" fmla="*/ 2884867 h 5928904"/>
              <a:gd name="connsiteX1594" fmla="*/ 5682142 w 6751471"/>
              <a:gd name="connsiteY1594" fmla="*/ 2872440 h 5928904"/>
              <a:gd name="connsiteX1595" fmla="*/ 5687010 w 6751471"/>
              <a:gd name="connsiteY1595" fmla="*/ 2868066 h 5928904"/>
              <a:gd name="connsiteX1596" fmla="*/ 5493666 w 6751471"/>
              <a:gd name="connsiteY1596" fmla="*/ 2864091 h 5928904"/>
              <a:gd name="connsiteX1597" fmla="*/ 5496319 w 6751471"/>
              <a:gd name="connsiteY1597" fmla="*/ 2867730 h 5928904"/>
              <a:gd name="connsiteX1598" fmla="*/ 5491916 w 6751471"/>
              <a:gd name="connsiteY1598" fmla="*/ 2865071 h 5928904"/>
              <a:gd name="connsiteX1599" fmla="*/ 5493666 w 6751471"/>
              <a:gd name="connsiteY1599" fmla="*/ 2864091 h 5928904"/>
              <a:gd name="connsiteX1600" fmla="*/ 5573642 w 6751471"/>
              <a:gd name="connsiteY1600" fmla="*/ 2856990 h 5928904"/>
              <a:gd name="connsiteX1601" fmla="*/ 5603230 w 6751471"/>
              <a:gd name="connsiteY1601" fmla="*/ 2867229 h 5928904"/>
              <a:gd name="connsiteX1602" fmla="*/ 5615998 w 6751471"/>
              <a:gd name="connsiteY1602" fmla="*/ 2909866 h 5928904"/>
              <a:gd name="connsiteX1603" fmla="*/ 5592556 w 6751471"/>
              <a:gd name="connsiteY1603" fmla="*/ 2923824 h 5928904"/>
              <a:gd name="connsiteX1604" fmla="*/ 5576791 w 6751471"/>
              <a:gd name="connsiteY1604" fmla="*/ 2918836 h 5928904"/>
              <a:gd name="connsiteX1605" fmla="*/ 5565953 w 6751471"/>
              <a:gd name="connsiteY1605" fmla="*/ 2873380 h 5928904"/>
              <a:gd name="connsiteX1606" fmla="*/ 5570188 w 6751471"/>
              <a:gd name="connsiteY1606" fmla="*/ 2867895 h 5928904"/>
              <a:gd name="connsiteX1607" fmla="*/ 5573642 w 6751471"/>
              <a:gd name="connsiteY1607" fmla="*/ 2856990 h 5928904"/>
              <a:gd name="connsiteX1608" fmla="*/ 5017391 w 6751471"/>
              <a:gd name="connsiteY1608" fmla="*/ 2836136 h 5928904"/>
              <a:gd name="connsiteX1609" fmla="*/ 5016081 w 6751471"/>
              <a:gd name="connsiteY1609" fmla="*/ 2837510 h 5928904"/>
              <a:gd name="connsiteX1610" fmla="*/ 5018037 w 6751471"/>
              <a:gd name="connsiteY1610" fmla="*/ 2839800 h 5928904"/>
              <a:gd name="connsiteX1611" fmla="*/ 5017391 w 6751471"/>
              <a:gd name="connsiteY1611" fmla="*/ 2836136 h 5928904"/>
              <a:gd name="connsiteX1612" fmla="*/ 494728 w 6751471"/>
              <a:gd name="connsiteY1612" fmla="*/ 2827705 h 5928904"/>
              <a:gd name="connsiteX1613" fmla="*/ 489759 w 6751471"/>
              <a:gd name="connsiteY1613" fmla="*/ 2836712 h 5928904"/>
              <a:gd name="connsiteX1614" fmla="*/ 480545 w 6751471"/>
              <a:gd name="connsiteY1614" fmla="*/ 2837390 h 5928904"/>
              <a:gd name="connsiteX1615" fmla="*/ 487840 w 6751471"/>
              <a:gd name="connsiteY1615" fmla="*/ 2829550 h 5928904"/>
              <a:gd name="connsiteX1616" fmla="*/ 494728 w 6751471"/>
              <a:gd name="connsiteY1616" fmla="*/ 2827705 h 5928904"/>
              <a:gd name="connsiteX1617" fmla="*/ 5135912 w 6751471"/>
              <a:gd name="connsiteY1617" fmla="*/ 2790048 h 5928904"/>
              <a:gd name="connsiteX1618" fmla="*/ 5147089 w 6751471"/>
              <a:gd name="connsiteY1618" fmla="*/ 2792939 h 5928904"/>
              <a:gd name="connsiteX1619" fmla="*/ 5148146 w 6751471"/>
              <a:gd name="connsiteY1619" fmla="*/ 2803147 h 5928904"/>
              <a:gd name="connsiteX1620" fmla="*/ 5140794 w 6751471"/>
              <a:gd name="connsiteY1620" fmla="*/ 2812025 h 5928904"/>
              <a:gd name="connsiteX1621" fmla="*/ 5146945 w 6751471"/>
              <a:gd name="connsiteY1621" fmla="*/ 2824962 h 5928904"/>
              <a:gd name="connsiteX1622" fmla="*/ 5148323 w 6751471"/>
              <a:gd name="connsiteY1622" fmla="*/ 2860160 h 5928904"/>
              <a:gd name="connsiteX1623" fmla="*/ 5114223 w 6751471"/>
              <a:gd name="connsiteY1623" fmla="*/ 2850618 h 5928904"/>
              <a:gd name="connsiteX1624" fmla="*/ 5104766 w 6751471"/>
              <a:gd name="connsiteY1624" fmla="*/ 2829099 h 5928904"/>
              <a:gd name="connsiteX1625" fmla="*/ 5116871 w 6751471"/>
              <a:gd name="connsiteY1625" fmla="*/ 2794127 h 5928904"/>
              <a:gd name="connsiteX1626" fmla="*/ 5126476 w 6751471"/>
              <a:gd name="connsiteY1626" fmla="*/ 2796159 h 5928904"/>
              <a:gd name="connsiteX1627" fmla="*/ 5130061 w 6751471"/>
              <a:gd name="connsiteY1627" fmla="*/ 2798269 h 5928904"/>
              <a:gd name="connsiteX1628" fmla="*/ 5171349 w 6751471"/>
              <a:gd name="connsiteY1628" fmla="*/ 2779530 h 5928904"/>
              <a:gd name="connsiteX1629" fmla="*/ 5172207 w 6751471"/>
              <a:gd name="connsiteY1629" fmla="*/ 2787744 h 5928904"/>
              <a:gd name="connsiteX1630" fmla="*/ 5170214 w 6751471"/>
              <a:gd name="connsiteY1630" fmla="*/ 2790325 h 5928904"/>
              <a:gd name="connsiteX1631" fmla="*/ 5168649 w 6751471"/>
              <a:gd name="connsiteY1631" fmla="*/ 2790744 h 5928904"/>
              <a:gd name="connsiteX1632" fmla="*/ 5183132 w 6751471"/>
              <a:gd name="connsiteY1632" fmla="*/ 2802216 h 5928904"/>
              <a:gd name="connsiteX1633" fmla="*/ 5186724 w 6751471"/>
              <a:gd name="connsiteY1633" fmla="*/ 2805604 h 5928904"/>
              <a:gd name="connsiteX1634" fmla="*/ 5186256 w 6751471"/>
              <a:gd name="connsiteY1634" fmla="*/ 2800100 h 5928904"/>
              <a:gd name="connsiteX1635" fmla="*/ 5184131 w 6751471"/>
              <a:gd name="connsiteY1635" fmla="*/ 2789667 h 5928904"/>
              <a:gd name="connsiteX1636" fmla="*/ 5219328 w 6751471"/>
              <a:gd name="connsiteY1636" fmla="*/ 2793285 h 5928904"/>
              <a:gd name="connsiteX1637" fmla="*/ 5229179 w 6751471"/>
              <a:gd name="connsiteY1637" fmla="*/ 2806254 h 5928904"/>
              <a:gd name="connsiteX1638" fmla="*/ 5231152 w 6751471"/>
              <a:gd name="connsiteY1638" fmla="*/ 2823637 h 5928904"/>
              <a:gd name="connsiteX1639" fmla="*/ 5235122 w 6751471"/>
              <a:gd name="connsiteY1639" fmla="*/ 2850975 h 5928904"/>
              <a:gd name="connsiteX1640" fmla="*/ 5217034 w 6751471"/>
              <a:gd name="connsiteY1640" fmla="*/ 2857357 h 5928904"/>
              <a:gd name="connsiteX1641" fmla="*/ 5196491 w 6751471"/>
              <a:gd name="connsiteY1641" fmla="*/ 2838297 h 5928904"/>
              <a:gd name="connsiteX1642" fmla="*/ 5191535 w 6751471"/>
              <a:gd name="connsiteY1642" fmla="*/ 2826064 h 5928904"/>
              <a:gd name="connsiteX1643" fmla="*/ 5184819 w 6751471"/>
              <a:gd name="connsiteY1643" fmla="*/ 2824793 h 5928904"/>
              <a:gd name="connsiteX1644" fmla="*/ 5172521 w 6751471"/>
              <a:gd name="connsiteY1644" fmla="*/ 2811456 h 5928904"/>
              <a:gd name="connsiteX1645" fmla="*/ 5156408 w 6751471"/>
              <a:gd name="connsiteY1645" fmla="*/ 2800165 h 5928904"/>
              <a:gd name="connsiteX1646" fmla="*/ 5154156 w 6751471"/>
              <a:gd name="connsiteY1646" fmla="*/ 2789255 h 5928904"/>
              <a:gd name="connsiteX1647" fmla="*/ 5156270 w 6751471"/>
              <a:gd name="connsiteY1647" fmla="*/ 2785873 h 5928904"/>
              <a:gd name="connsiteX1648" fmla="*/ 5164494 w 6751471"/>
              <a:gd name="connsiteY1648" fmla="*/ 2787764 h 5928904"/>
              <a:gd name="connsiteX1649" fmla="*/ 5164908 w 6751471"/>
              <a:gd name="connsiteY1649" fmla="*/ 2783047 h 5928904"/>
              <a:gd name="connsiteX1650" fmla="*/ 5171349 w 6751471"/>
              <a:gd name="connsiteY1650" fmla="*/ 2779530 h 5928904"/>
              <a:gd name="connsiteX1651" fmla="*/ 5966438 w 6751471"/>
              <a:gd name="connsiteY1651" fmla="*/ 2775026 h 5928904"/>
              <a:gd name="connsiteX1652" fmla="*/ 5970721 w 6751471"/>
              <a:gd name="connsiteY1652" fmla="*/ 2778484 h 5928904"/>
              <a:gd name="connsiteX1653" fmla="*/ 5971636 w 6751471"/>
              <a:gd name="connsiteY1653" fmla="*/ 2785659 h 5928904"/>
              <a:gd name="connsiteX1654" fmla="*/ 5962978 w 6751471"/>
              <a:gd name="connsiteY1654" fmla="*/ 2808449 h 5928904"/>
              <a:gd name="connsiteX1655" fmla="*/ 5959868 w 6751471"/>
              <a:gd name="connsiteY1655" fmla="*/ 2813121 h 5928904"/>
              <a:gd name="connsiteX1656" fmla="*/ 5957134 w 6751471"/>
              <a:gd name="connsiteY1656" fmla="*/ 2817947 h 5928904"/>
              <a:gd name="connsiteX1657" fmla="*/ 5947607 w 6751471"/>
              <a:gd name="connsiteY1657" fmla="*/ 2818709 h 5928904"/>
              <a:gd name="connsiteX1658" fmla="*/ 5966438 w 6751471"/>
              <a:gd name="connsiteY1658" fmla="*/ 2775026 h 5928904"/>
              <a:gd name="connsiteX1659" fmla="*/ 5997888 w 6751471"/>
              <a:gd name="connsiteY1659" fmla="*/ 2769669 h 5928904"/>
              <a:gd name="connsiteX1660" fmla="*/ 6001339 w 6751471"/>
              <a:gd name="connsiteY1660" fmla="*/ 2770024 h 5928904"/>
              <a:gd name="connsiteX1661" fmla="*/ 6004703 w 6751471"/>
              <a:gd name="connsiteY1661" fmla="*/ 2777566 h 5928904"/>
              <a:gd name="connsiteX1662" fmla="*/ 6003427 w 6751471"/>
              <a:gd name="connsiteY1662" fmla="*/ 2785329 h 5928904"/>
              <a:gd name="connsiteX1663" fmla="*/ 5999798 w 6751471"/>
              <a:gd name="connsiteY1663" fmla="*/ 2786813 h 5928904"/>
              <a:gd name="connsiteX1664" fmla="*/ 5993964 w 6751471"/>
              <a:gd name="connsiteY1664" fmla="*/ 2786329 h 5928904"/>
              <a:gd name="connsiteX1665" fmla="*/ 5994835 w 6751471"/>
              <a:gd name="connsiteY1665" fmla="*/ 2773302 h 5928904"/>
              <a:gd name="connsiteX1666" fmla="*/ 5997888 w 6751471"/>
              <a:gd name="connsiteY1666" fmla="*/ 2769669 h 5928904"/>
              <a:gd name="connsiteX1667" fmla="*/ 5046368 w 6751471"/>
              <a:gd name="connsiteY1667" fmla="*/ 2766449 h 5928904"/>
              <a:gd name="connsiteX1668" fmla="*/ 5009768 w 6751471"/>
              <a:gd name="connsiteY1668" fmla="*/ 2793911 h 5928904"/>
              <a:gd name="connsiteX1669" fmla="*/ 5008270 w 6751471"/>
              <a:gd name="connsiteY1669" fmla="*/ 2783310 h 5928904"/>
              <a:gd name="connsiteX1670" fmla="*/ 5012845 w 6751471"/>
              <a:gd name="connsiteY1670" fmla="*/ 2782852 h 5928904"/>
              <a:gd name="connsiteX1671" fmla="*/ 5037845 w 6751471"/>
              <a:gd name="connsiteY1671" fmla="*/ 2767197 h 5928904"/>
              <a:gd name="connsiteX1672" fmla="*/ 5046368 w 6751471"/>
              <a:gd name="connsiteY1672" fmla="*/ 2766449 h 5928904"/>
              <a:gd name="connsiteX1673" fmla="*/ 5155879 w 6751471"/>
              <a:gd name="connsiteY1673" fmla="*/ 2759367 h 5928904"/>
              <a:gd name="connsiteX1674" fmla="*/ 5159962 w 6751471"/>
              <a:gd name="connsiteY1674" fmla="*/ 2760832 h 5928904"/>
              <a:gd name="connsiteX1675" fmla="*/ 5158047 w 6751471"/>
              <a:gd name="connsiteY1675" fmla="*/ 2766206 h 5928904"/>
              <a:gd name="connsiteX1676" fmla="*/ 5150281 w 6751471"/>
              <a:gd name="connsiteY1676" fmla="*/ 2779802 h 5928904"/>
              <a:gd name="connsiteX1677" fmla="*/ 5146668 w 6751471"/>
              <a:gd name="connsiteY1677" fmla="*/ 2772582 h 5928904"/>
              <a:gd name="connsiteX1678" fmla="*/ 5150839 w 6751471"/>
              <a:gd name="connsiteY1678" fmla="*/ 2766858 h 5928904"/>
              <a:gd name="connsiteX1679" fmla="*/ 5152755 w 6751471"/>
              <a:gd name="connsiteY1679" fmla="*/ 2761483 h 5928904"/>
              <a:gd name="connsiteX1680" fmla="*/ 5155879 w 6751471"/>
              <a:gd name="connsiteY1680" fmla="*/ 2759367 h 5928904"/>
              <a:gd name="connsiteX1681" fmla="*/ 5039847 w 6751471"/>
              <a:gd name="connsiteY1681" fmla="*/ 2754635 h 5928904"/>
              <a:gd name="connsiteX1682" fmla="*/ 5040174 w 6751471"/>
              <a:gd name="connsiteY1682" fmla="*/ 2757106 h 5928904"/>
              <a:gd name="connsiteX1683" fmla="*/ 5016955 w 6751471"/>
              <a:gd name="connsiteY1683" fmla="*/ 2765630 h 5928904"/>
              <a:gd name="connsiteX1684" fmla="*/ 5007862 w 6751471"/>
              <a:gd name="connsiteY1684" fmla="*/ 2765508 h 5928904"/>
              <a:gd name="connsiteX1685" fmla="*/ 5010117 w 6751471"/>
              <a:gd name="connsiteY1685" fmla="*/ 2765160 h 5928904"/>
              <a:gd name="connsiteX1686" fmla="*/ 5007472 w 6751471"/>
              <a:gd name="connsiteY1686" fmla="*/ 2762798 h 5928904"/>
              <a:gd name="connsiteX1687" fmla="*/ 5016914 w 6751471"/>
              <a:gd name="connsiteY1687" fmla="*/ 2757965 h 5928904"/>
              <a:gd name="connsiteX1688" fmla="*/ 5026748 w 6751471"/>
              <a:gd name="connsiteY1688" fmla="*/ 2755842 h 5928904"/>
              <a:gd name="connsiteX1689" fmla="*/ 5039847 w 6751471"/>
              <a:gd name="connsiteY1689" fmla="*/ 2754635 h 5928904"/>
              <a:gd name="connsiteX1690" fmla="*/ 5060083 w 6751471"/>
              <a:gd name="connsiteY1690" fmla="*/ 2751260 h 5928904"/>
              <a:gd name="connsiteX1691" fmla="*/ 5063726 w 6751471"/>
              <a:gd name="connsiteY1691" fmla="*/ 2752330 h 5928904"/>
              <a:gd name="connsiteX1692" fmla="*/ 5054993 w 6751471"/>
              <a:gd name="connsiteY1692" fmla="*/ 2761067 h 5928904"/>
              <a:gd name="connsiteX1693" fmla="*/ 5052347 w 6751471"/>
              <a:gd name="connsiteY1693" fmla="*/ 2758706 h 5928904"/>
              <a:gd name="connsiteX1694" fmla="*/ 5060083 w 6751471"/>
              <a:gd name="connsiteY1694" fmla="*/ 2751260 h 5928904"/>
              <a:gd name="connsiteX1695" fmla="*/ 512330 w 6751471"/>
              <a:gd name="connsiteY1695" fmla="*/ 2729338 h 5928904"/>
              <a:gd name="connsiteX1696" fmla="*/ 516471 w 6751471"/>
              <a:gd name="connsiteY1696" fmla="*/ 2729763 h 5928904"/>
              <a:gd name="connsiteX1697" fmla="*/ 522319 w 6751471"/>
              <a:gd name="connsiteY1697" fmla="*/ 2732802 h 5928904"/>
              <a:gd name="connsiteX1698" fmla="*/ 521719 w 6751471"/>
              <a:gd name="connsiteY1698" fmla="*/ 2738080 h 5928904"/>
              <a:gd name="connsiteX1699" fmla="*/ 523625 w 6751471"/>
              <a:gd name="connsiteY1699" fmla="*/ 2742687 h 5928904"/>
              <a:gd name="connsiteX1700" fmla="*/ 521497 w 6751471"/>
              <a:gd name="connsiteY1700" fmla="*/ 2743513 h 5928904"/>
              <a:gd name="connsiteX1701" fmla="*/ 520009 w 6751471"/>
              <a:gd name="connsiteY1701" fmla="*/ 2746727 h 5928904"/>
              <a:gd name="connsiteX1702" fmla="*/ 509906 w 6751471"/>
              <a:gd name="connsiteY1702" fmla="*/ 2745340 h 5928904"/>
              <a:gd name="connsiteX1703" fmla="*/ 505624 w 6751471"/>
              <a:gd name="connsiteY1703" fmla="*/ 2741882 h 5928904"/>
              <a:gd name="connsiteX1704" fmla="*/ 504345 w 6751471"/>
              <a:gd name="connsiteY1704" fmla="*/ 2737107 h 5928904"/>
              <a:gd name="connsiteX1705" fmla="*/ 507960 w 6751471"/>
              <a:gd name="connsiteY1705" fmla="*/ 2733067 h 5928904"/>
              <a:gd name="connsiteX1706" fmla="*/ 512330 w 6751471"/>
              <a:gd name="connsiteY1706" fmla="*/ 2729338 h 5928904"/>
              <a:gd name="connsiteX1707" fmla="*/ 5911630 w 6751471"/>
              <a:gd name="connsiteY1707" fmla="*/ 2727022 h 5928904"/>
              <a:gd name="connsiteX1708" fmla="*/ 5920821 w 6751471"/>
              <a:gd name="connsiteY1708" fmla="*/ 2733771 h 5928904"/>
              <a:gd name="connsiteX1709" fmla="*/ 5923295 w 6751471"/>
              <a:gd name="connsiteY1709" fmla="*/ 2739249 h 5928904"/>
              <a:gd name="connsiteX1710" fmla="*/ 5921942 w 6751471"/>
              <a:gd name="connsiteY1710" fmla="*/ 2744217 h 5928904"/>
              <a:gd name="connsiteX1711" fmla="*/ 5917061 w 6751471"/>
              <a:gd name="connsiteY1711" fmla="*/ 2746037 h 5928904"/>
              <a:gd name="connsiteX1712" fmla="*/ 5907897 w 6751471"/>
              <a:gd name="connsiteY1712" fmla="*/ 2744398 h 5928904"/>
              <a:gd name="connsiteX1713" fmla="*/ 5903601 w 6751471"/>
              <a:gd name="connsiteY1713" fmla="*/ 2738385 h 5928904"/>
              <a:gd name="connsiteX1714" fmla="*/ 5906335 w 6751471"/>
              <a:gd name="connsiteY1714" fmla="*/ 2733558 h 5928904"/>
              <a:gd name="connsiteX1715" fmla="*/ 5906685 w 6751471"/>
              <a:gd name="connsiteY1715" fmla="*/ 2728603 h 5928904"/>
              <a:gd name="connsiteX1716" fmla="*/ 5909132 w 6751471"/>
              <a:gd name="connsiteY1716" fmla="*/ 2728971 h 5928904"/>
              <a:gd name="connsiteX1717" fmla="*/ 5911630 w 6751471"/>
              <a:gd name="connsiteY1717" fmla="*/ 2727022 h 5928904"/>
              <a:gd name="connsiteX1718" fmla="*/ 2350982 w 6751471"/>
              <a:gd name="connsiteY1718" fmla="*/ 2725908 h 5928904"/>
              <a:gd name="connsiteX1719" fmla="*/ 2324109 w 6751471"/>
              <a:gd name="connsiteY1719" fmla="*/ 2726580 h 5928904"/>
              <a:gd name="connsiteX1720" fmla="*/ 2321879 w 6751471"/>
              <a:gd name="connsiteY1720" fmla="*/ 2732930 h 5928904"/>
              <a:gd name="connsiteX1721" fmla="*/ 2325258 w 6751471"/>
              <a:gd name="connsiteY1721" fmla="*/ 2732130 h 5928904"/>
              <a:gd name="connsiteX1722" fmla="*/ 2350982 w 6751471"/>
              <a:gd name="connsiteY1722" fmla="*/ 2725908 h 5928904"/>
              <a:gd name="connsiteX1723" fmla="*/ 5866401 w 6751471"/>
              <a:gd name="connsiteY1723" fmla="*/ 2723532 h 5928904"/>
              <a:gd name="connsiteX1724" fmla="*/ 5883967 w 6751471"/>
              <a:gd name="connsiteY1724" fmla="*/ 2725223 h 5928904"/>
              <a:gd name="connsiteX1725" fmla="*/ 5887330 w 6751471"/>
              <a:gd name="connsiteY1725" fmla="*/ 2732765 h 5928904"/>
              <a:gd name="connsiteX1726" fmla="*/ 5874158 w 6751471"/>
              <a:gd name="connsiteY1726" fmla="*/ 2743715 h 5928904"/>
              <a:gd name="connsiteX1727" fmla="*/ 5867115 w 6751471"/>
              <a:gd name="connsiteY1727" fmla="*/ 2739973 h 5928904"/>
              <a:gd name="connsiteX1728" fmla="*/ 5863098 w 6751471"/>
              <a:gd name="connsiteY1728" fmla="*/ 2727488 h 5928904"/>
              <a:gd name="connsiteX1729" fmla="*/ 5866401 w 6751471"/>
              <a:gd name="connsiteY1729" fmla="*/ 2723532 h 5928904"/>
              <a:gd name="connsiteX1730" fmla="*/ 605192 w 6751471"/>
              <a:gd name="connsiteY1730" fmla="*/ 2716481 h 5928904"/>
              <a:gd name="connsiteX1731" fmla="*/ 605398 w 6751471"/>
              <a:gd name="connsiteY1731" fmla="*/ 2719753 h 5928904"/>
              <a:gd name="connsiteX1732" fmla="*/ 607711 w 6751471"/>
              <a:gd name="connsiteY1732" fmla="*/ 2718366 h 5928904"/>
              <a:gd name="connsiteX1733" fmla="*/ 601809 w 6751471"/>
              <a:gd name="connsiteY1733" fmla="*/ 2728902 h 5928904"/>
              <a:gd name="connsiteX1734" fmla="*/ 605192 w 6751471"/>
              <a:gd name="connsiteY1734" fmla="*/ 2716481 h 5928904"/>
              <a:gd name="connsiteX1735" fmla="*/ 5699786 w 6751471"/>
              <a:gd name="connsiteY1735" fmla="*/ 2699090 h 5928904"/>
              <a:gd name="connsiteX1736" fmla="*/ 5698342 w 6751471"/>
              <a:gd name="connsiteY1736" fmla="*/ 2722506 h 5928904"/>
              <a:gd name="connsiteX1737" fmla="*/ 5690664 w 6751471"/>
              <a:gd name="connsiteY1737" fmla="*/ 2728913 h 5928904"/>
              <a:gd name="connsiteX1738" fmla="*/ 5680446 w 6751471"/>
              <a:gd name="connsiteY1738" fmla="*/ 2729604 h 5928904"/>
              <a:gd name="connsiteX1739" fmla="*/ 5664401 w 6751471"/>
              <a:gd name="connsiteY1739" fmla="*/ 2731088 h 5928904"/>
              <a:gd name="connsiteX1740" fmla="*/ 5660385 w 6751471"/>
              <a:gd name="connsiteY1740" fmla="*/ 2718603 h 5928904"/>
              <a:gd name="connsiteX1741" fmla="*/ 5683492 w 6751471"/>
              <a:gd name="connsiteY1741" fmla="*/ 2700897 h 5928904"/>
              <a:gd name="connsiteX1742" fmla="*/ 5699786 w 6751471"/>
              <a:gd name="connsiteY1742" fmla="*/ 2699090 h 5928904"/>
              <a:gd name="connsiteX1743" fmla="*/ 452654 w 6751471"/>
              <a:gd name="connsiteY1743" fmla="*/ 2685709 h 5928904"/>
              <a:gd name="connsiteX1744" fmla="*/ 455223 w 6751471"/>
              <a:gd name="connsiteY1744" fmla="*/ 2732869 h 5928904"/>
              <a:gd name="connsiteX1745" fmla="*/ 450015 w 6751471"/>
              <a:gd name="connsiteY1745" fmla="*/ 2732218 h 5928904"/>
              <a:gd name="connsiteX1746" fmla="*/ 446096 w 6751471"/>
              <a:gd name="connsiteY1746" fmla="*/ 2726359 h 5928904"/>
              <a:gd name="connsiteX1747" fmla="*/ 444090 w 6751471"/>
              <a:gd name="connsiteY1747" fmla="*/ 2702588 h 5928904"/>
              <a:gd name="connsiteX1748" fmla="*/ 444625 w 6751471"/>
              <a:gd name="connsiteY1748" fmla="*/ 2697072 h 5928904"/>
              <a:gd name="connsiteX1749" fmla="*/ 445160 w 6751471"/>
              <a:gd name="connsiteY1749" fmla="*/ 2691555 h 5928904"/>
              <a:gd name="connsiteX1750" fmla="*/ 447331 w 6751471"/>
              <a:gd name="connsiteY1750" fmla="*/ 2687135 h 5928904"/>
              <a:gd name="connsiteX1751" fmla="*/ 452654 w 6751471"/>
              <a:gd name="connsiteY1751" fmla="*/ 2685709 h 5928904"/>
              <a:gd name="connsiteX1752" fmla="*/ 632161 w 6751471"/>
              <a:gd name="connsiteY1752" fmla="*/ 2681876 h 5928904"/>
              <a:gd name="connsiteX1753" fmla="*/ 635363 w 6751471"/>
              <a:gd name="connsiteY1753" fmla="*/ 2682554 h 5928904"/>
              <a:gd name="connsiteX1754" fmla="*/ 630936 w 6751471"/>
              <a:gd name="connsiteY1754" fmla="*/ 2687322 h 5928904"/>
              <a:gd name="connsiteX1755" fmla="*/ 625172 w 6751471"/>
              <a:gd name="connsiteY1755" fmla="*/ 2688355 h 5928904"/>
              <a:gd name="connsiteX1756" fmla="*/ 632161 w 6751471"/>
              <a:gd name="connsiteY1756" fmla="*/ 2681876 h 5928904"/>
              <a:gd name="connsiteX1757" fmla="*/ 628697 w 6751471"/>
              <a:gd name="connsiteY1757" fmla="*/ 2678967 h 5928904"/>
              <a:gd name="connsiteX1758" fmla="*/ 620931 w 6751471"/>
              <a:gd name="connsiteY1758" fmla="*/ 2692562 h 5928904"/>
              <a:gd name="connsiteX1759" fmla="*/ 625284 w 6751471"/>
              <a:gd name="connsiteY1759" fmla="*/ 2697537 h 5928904"/>
              <a:gd name="connsiteX1760" fmla="*/ 619227 w 6751471"/>
              <a:gd name="connsiteY1760" fmla="*/ 2702486 h 5928904"/>
              <a:gd name="connsiteX1761" fmla="*/ 615049 w 6751471"/>
              <a:gd name="connsiteY1761" fmla="*/ 2706932 h 5928904"/>
              <a:gd name="connsiteX1762" fmla="*/ 609050 w 6751471"/>
              <a:gd name="connsiteY1762" fmla="*/ 2710842 h 5928904"/>
              <a:gd name="connsiteX1763" fmla="*/ 601516 w 6751471"/>
              <a:gd name="connsiteY1763" fmla="*/ 2709023 h 5928904"/>
              <a:gd name="connsiteX1764" fmla="*/ 608094 w 6751471"/>
              <a:gd name="connsiteY1764" fmla="*/ 2696001 h 5928904"/>
              <a:gd name="connsiteX1765" fmla="*/ 617160 w 6751471"/>
              <a:gd name="connsiteY1765" fmla="*/ 2691014 h 5928904"/>
              <a:gd name="connsiteX1766" fmla="*/ 618173 w 6751471"/>
              <a:gd name="connsiteY1766" fmla="*/ 2681019 h 5928904"/>
              <a:gd name="connsiteX1767" fmla="*/ 628697 w 6751471"/>
              <a:gd name="connsiteY1767" fmla="*/ 2678967 h 5928904"/>
              <a:gd name="connsiteX1768" fmla="*/ 5001676 w 6751471"/>
              <a:gd name="connsiteY1768" fmla="*/ 2674794 h 5928904"/>
              <a:gd name="connsiteX1769" fmla="*/ 5005126 w 6751471"/>
              <a:gd name="connsiteY1769" fmla="*/ 2675149 h 5928904"/>
              <a:gd name="connsiteX1770" fmla="*/ 5003255 w 6751471"/>
              <a:gd name="connsiteY1770" fmla="*/ 2676930 h 5928904"/>
              <a:gd name="connsiteX1771" fmla="*/ 5001676 w 6751471"/>
              <a:gd name="connsiteY1771" fmla="*/ 2674794 h 5928904"/>
              <a:gd name="connsiteX1772" fmla="*/ 5439909 w 6751471"/>
              <a:gd name="connsiteY1772" fmla="*/ 2670979 h 5928904"/>
              <a:gd name="connsiteX1773" fmla="*/ 5436670 w 6751471"/>
              <a:gd name="connsiteY1773" fmla="*/ 2675173 h 5928904"/>
              <a:gd name="connsiteX1774" fmla="*/ 5435068 w 6751471"/>
              <a:gd name="connsiteY1774" fmla="*/ 2680464 h 5928904"/>
              <a:gd name="connsiteX1775" fmla="*/ 5434718 w 6751471"/>
              <a:gd name="connsiteY1775" fmla="*/ 2685420 h 5928904"/>
              <a:gd name="connsiteX1776" fmla="*/ 5457169 w 6751471"/>
              <a:gd name="connsiteY1776" fmla="*/ 2674031 h 5928904"/>
              <a:gd name="connsiteX1777" fmla="*/ 5454971 w 6751471"/>
              <a:gd name="connsiteY1777" fmla="*/ 2673340 h 5928904"/>
              <a:gd name="connsiteX1778" fmla="*/ 5439909 w 6751471"/>
              <a:gd name="connsiteY1778" fmla="*/ 2670979 h 5928904"/>
              <a:gd name="connsiteX1779" fmla="*/ 396253 w 6751471"/>
              <a:gd name="connsiteY1779" fmla="*/ 2656810 h 5928904"/>
              <a:gd name="connsiteX1780" fmla="*/ 399778 w 6751471"/>
              <a:gd name="connsiteY1780" fmla="*/ 2671218 h 5928904"/>
              <a:gd name="connsiteX1781" fmla="*/ 401034 w 6751471"/>
              <a:gd name="connsiteY1781" fmla="*/ 2683420 h 5928904"/>
              <a:gd name="connsiteX1782" fmla="*/ 395851 w 6751471"/>
              <a:gd name="connsiteY1782" fmla="*/ 2722934 h 5928904"/>
              <a:gd name="connsiteX1783" fmla="*/ 391750 w 6751471"/>
              <a:gd name="connsiteY1783" fmla="*/ 2706378 h 5928904"/>
              <a:gd name="connsiteX1784" fmla="*/ 388282 w 6751471"/>
              <a:gd name="connsiteY1784" fmla="*/ 2667135 h 5928904"/>
              <a:gd name="connsiteX1785" fmla="*/ 392268 w 6751471"/>
              <a:gd name="connsiteY1785" fmla="*/ 2661972 h 5928904"/>
              <a:gd name="connsiteX1786" fmla="*/ 391941 w 6751471"/>
              <a:gd name="connsiteY1786" fmla="*/ 2659501 h 5928904"/>
              <a:gd name="connsiteX1787" fmla="*/ 394062 w 6751471"/>
              <a:gd name="connsiteY1787" fmla="*/ 2657398 h 5928904"/>
              <a:gd name="connsiteX1788" fmla="*/ 396253 w 6751471"/>
              <a:gd name="connsiteY1788" fmla="*/ 2656810 h 5928904"/>
              <a:gd name="connsiteX1789" fmla="*/ 4959745 w 6751471"/>
              <a:gd name="connsiteY1789" fmla="*/ 2654813 h 5928904"/>
              <a:gd name="connsiteX1790" fmla="*/ 4962253 w 6751471"/>
              <a:gd name="connsiteY1790" fmla="*/ 2666679 h 5928904"/>
              <a:gd name="connsiteX1791" fmla="*/ 4999740 w 6751471"/>
              <a:gd name="connsiteY1791" fmla="*/ 2676336 h 5928904"/>
              <a:gd name="connsiteX1792" fmla="*/ 5003255 w 6751471"/>
              <a:gd name="connsiteY1792" fmla="*/ 2676930 h 5928904"/>
              <a:gd name="connsiteX1793" fmla="*/ 5006349 w 6751471"/>
              <a:gd name="connsiteY1793" fmla="*/ 2680963 h 5928904"/>
              <a:gd name="connsiteX1794" fmla="*/ 5007278 w 6751471"/>
              <a:gd name="connsiteY1794" fmla="*/ 2690693 h 5928904"/>
              <a:gd name="connsiteX1795" fmla="*/ 5005406 w 6751471"/>
              <a:gd name="connsiteY1795" fmla="*/ 2692474 h 5928904"/>
              <a:gd name="connsiteX1796" fmla="*/ 4997663 w 6751471"/>
              <a:gd name="connsiteY1796" fmla="*/ 2698642 h 5928904"/>
              <a:gd name="connsiteX1797" fmla="*/ 4995435 w 6751471"/>
              <a:gd name="connsiteY1797" fmla="*/ 2704101 h 5928904"/>
              <a:gd name="connsiteX1798" fmla="*/ 5012274 w 6751471"/>
              <a:gd name="connsiteY1798" fmla="*/ 2710592 h 5928904"/>
              <a:gd name="connsiteX1799" fmla="*/ 5022940 w 6751471"/>
              <a:gd name="connsiteY1799" fmla="*/ 2711572 h 5928904"/>
              <a:gd name="connsiteX1800" fmla="*/ 5027215 w 6751471"/>
              <a:gd name="connsiteY1800" fmla="*/ 2713753 h 5928904"/>
              <a:gd name="connsiteX1801" fmla="*/ 5016967 w 6751471"/>
              <a:gd name="connsiteY1801" fmla="*/ 2696796 h 5928904"/>
              <a:gd name="connsiteX1802" fmla="*/ 5005881 w 6751471"/>
              <a:gd name="connsiteY1802" fmla="*/ 2675459 h 5928904"/>
              <a:gd name="connsiteX1803" fmla="*/ 5001827 w 6751471"/>
              <a:gd name="connsiteY1803" fmla="*/ 2667845 h 5928904"/>
              <a:gd name="connsiteX1804" fmla="*/ 4997639 w 6751471"/>
              <a:gd name="connsiteY1804" fmla="*/ 2658477 h 5928904"/>
              <a:gd name="connsiteX1805" fmla="*/ 4997433 w 6751471"/>
              <a:gd name="connsiteY1805" fmla="*/ 2655205 h 5928904"/>
              <a:gd name="connsiteX1806" fmla="*/ 4992040 w 6751471"/>
              <a:gd name="connsiteY1806" fmla="*/ 2655115 h 5928904"/>
              <a:gd name="connsiteX1807" fmla="*/ 4995451 w 6751471"/>
              <a:gd name="connsiteY1807" fmla="*/ 2671601 h 5928904"/>
              <a:gd name="connsiteX1808" fmla="*/ 4990347 w 6751471"/>
              <a:gd name="connsiteY1808" fmla="*/ 2655057 h 5928904"/>
              <a:gd name="connsiteX1809" fmla="*/ 649118 w 6751471"/>
              <a:gd name="connsiteY1809" fmla="*/ 2651234 h 5928904"/>
              <a:gd name="connsiteX1810" fmla="*/ 651636 w 6751471"/>
              <a:gd name="connsiteY1810" fmla="*/ 2653118 h 5928904"/>
              <a:gd name="connsiteX1811" fmla="*/ 651969 w 6751471"/>
              <a:gd name="connsiteY1811" fmla="*/ 2656867 h 5928904"/>
              <a:gd name="connsiteX1812" fmla="*/ 646475 w 6751471"/>
              <a:gd name="connsiteY1812" fmla="*/ 2661409 h 5928904"/>
              <a:gd name="connsiteX1813" fmla="*/ 643166 w 6751471"/>
              <a:gd name="connsiteY1813" fmla="*/ 2664087 h 5928904"/>
              <a:gd name="connsiteX1814" fmla="*/ 638328 w 6751471"/>
              <a:gd name="connsiteY1814" fmla="*/ 2662313 h 5928904"/>
              <a:gd name="connsiteX1815" fmla="*/ 649118 w 6751471"/>
              <a:gd name="connsiteY1815" fmla="*/ 2651234 h 5928904"/>
              <a:gd name="connsiteX1816" fmla="*/ 4985313 w 6751471"/>
              <a:gd name="connsiteY1816" fmla="*/ 2592437 h 5928904"/>
              <a:gd name="connsiteX1817" fmla="*/ 4974476 w 6751471"/>
              <a:gd name="connsiteY1817" fmla="*/ 2594573 h 5928904"/>
              <a:gd name="connsiteX1818" fmla="*/ 4969793 w 6751471"/>
              <a:gd name="connsiteY1818" fmla="*/ 2598386 h 5928904"/>
              <a:gd name="connsiteX1819" fmla="*/ 4969877 w 6751471"/>
              <a:gd name="connsiteY1819" fmla="*/ 2602458 h 5928904"/>
              <a:gd name="connsiteX1820" fmla="*/ 4973406 w 6751471"/>
              <a:gd name="connsiteY1820" fmla="*/ 2605607 h 5928904"/>
              <a:gd name="connsiteX1821" fmla="*/ 4973540 w 6751471"/>
              <a:gd name="connsiteY1821" fmla="*/ 2607361 h 5928904"/>
              <a:gd name="connsiteX1822" fmla="*/ 4974735 w 6751471"/>
              <a:gd name="connsiteY1822" fmla="*/ 2608065 h 5928904"/>
              <a:gd name="connsiteX1823" fmla="*/ 4984455 w 6751471"/>
              <a:gd name="connsiteY1823" fmla="*/ 2608019 h 5928904"/>
              <a:gd name="connsiteX1824" fmla="*/ 4984619 w 6751471"/>
              <a:gd name="connsiteY1824" fmla="*/ 2603625 h 5928904"/>
              <a:gd name="connsiteX1825" fmla="*/ 4987383 w 6751471"/>
              <a:gd name="connsiteY1825" fmla="*/ 2592649 h 5928904"/>
              <a:gd name="connsiteX1826" fmla="*/ 2392660 w 6751471"/>
              <a:gd name="connsiteY1826" fmla="*/ 2570436 h 5928904"/>
              <a:gd name="connsiteX1827" fmla="*/ 2338613 w 6751471"/>
              <a:gd name="connsiteY1827" fmla="*/ 2685284 h 5928904"/>
              <a:gd name="connsiteX1828" fmla="*/ 2329111 w 6751471"/>
              <a:gd name="connsiteY1828" fmla="*/ 2712339 h 5928904"/>
              <a:gd name="connsiteX1829" fmla="*/ 2360041 w 6751471"/>
              <a:gd name="connsiteY1829" fmla="*/ 2707745 h 5928904"/>
              <a:gd name="connsiteX1830" fmla="*/ 2377844 w 6751471"/>
              <a:gd name="connsiteY1830" fmla="*/ 2709854 h 5928904"/>
              <a:gd name="connsiteX1831" fmla="*/ 2378248 w 6751471"/>
              <a:gd name="connsiteY1831" fmla="*/ 2707354 h 5928904"/>
              <a:gd name="connsiteX1832" fmla="*/ 2392660 w 6751471"/>
              <a:gd name="connsiteY1832" fmla="*/ 2570436 h 5928904"/>
              <a:gd name="connsiteX1833" fmla="*/ 6166898 w 6751471"/>
              <a:gd name="connsiteY1833" fmla="*/ 2547573 h 5928904"/>
              <a:gd name="connsiteX1834" fmla="*/ 6168060 w 6751471"/>
              <a:gd name="connsiteY1834" fmla="*/ 2565685 h 5928904"/>
              <a:gd name="connsiteX1835" fmla="*/ 6163509 w 6751471"/>
              <a:gd name="connsiteY1835" fmla="*/ 2606309 h 5928904"/>
              <a:gd name="connsiteX1836" fmla="*/ 6158200 w 6751471"/>
              <a:gd name="connsiteY1836" fmla="*/ 2610290 h 5928904"/>
              <a:gd name="connsiteX1837" fmla="*/ 6157900 w 6751471"/>
              <a:gd name="connsiteY1837" fmla="*/ 2612929 h 5928904"/>
              <a:gd name="connsiteX1838" fmla="*/ 6153019 w 6751471"/>
              <a:gd name="connsiteY1838" fmla="*/ 2614749 h 5928904"/>
              <a:gd name="connsiteX1839" fmla="*/ 6152184 w 6751471"/>
              <a:gd name="connsiteY1839" fmla="*/ 2599108 h 5928904"/>
              <a:gd name="connsiteX1840" fmla="*/ 6153496 w 6751471"/>
              <a:gd name="connsiteY1840" fmla="*/ 2586474 h 5928904"/>
              <a:gd name="connsiteX1841" fmla="*/ 6166898 w 6751471"/>
              <a:gd name="connsiteY1841" fmla="*/ 2547573 h 5928904"/>
              <a:gd name="connsiteX1842" fmla="*/ 5902567 w 6751471"/>
              <a:gd name="connsiteY1842" fmla="*/ 2542916 h 5928904"/>
              <a:gd name="connsiteX1843" fmla="*/ 5907348 w 6751471"/>
              <a:gd name="connsiteY1843" fmla="*/ 2545729 h 5928904"/>
              <a:gd name="connsiteX1844" fmla="*/ 5893912 w 6751471"/>
              <a:gd name="connsiteY1844" fmla="*/ 2554447 h 5928904"/>
              <a:gd name="connsiteX1845" fmla="*/ 5891515 w 6751471"/>
              <a:gd name="connsiteY1845" fmla="*/ 2551763 h 5928904"/>
              <a:gd name="connsiteX1846" fmla="*/ 5892185 w 6751471"/>
              <a:gd name="connsiteY1846" fmla="*/ 2548001 h 5928904"/>
              <a:gd name="connsiteX1847" fmla="*/ 5898312 w 6751471"/>
              <a:gd name="connsiteY1847" fmla="*/ 2544568 h 5928904"/>
              <a:gd name="connsiteX1848" fmla="*/ 5902567 w 6751471"/>
              <a:gd name="connsiteY1848" fmla="*/ 2542916 h 5928904"/>
              <a:gd name="connsiteX1849" fmla="*/ 5919578 w 6751471"/>
              <a:gd name="connsiteY1849" fmla="*/ 2522494 h 5928904"/>
              <a:gd name="connsiteX1850" fmla="*/ 5925725 w 6751471"/>
              <a:gd name="connsiteY1850" fmla="*/ 2522894 h 5928904"/>
              <a:gd name="connsiteX1851" fmla="*/ 5914454 w 6751471"/>
              <a:gd name="connsiteY1851" fmla="*/ 2525914 h 5928904"/>
              <a:gd name="connsiteX1852" fmla="*/ 5919578 w 6751471"/>
              <a:gd name="connsiteY1852" fmla="*/ 2522494 h 5928904"/>
              <a:gd name="connsiteX1853" fmla="*/ 6108633 w 6751471"/>
              <a:gd name="connsiteY1853" fmla="*/ 2521733 h 5928904"/>
              <a:gd name="connsiteX1854" fmla="*/ 6113598 w 6751471"/>
              <a:gd name="connsiteY1854" fmla="*/ 2523984 h 5928904"/>
              <a:gd name="connsiteX1855" fmla="*/ 6116144 w 6751471"/>
              <a:gd name="connsiteY1855" fmla="*/ 2530979 h 5928904"/>
              <a:gd name="connsiteX1856" fmla="*/ 6113390 w 6751471"/>
              <a:gd name="connsiteY1856" fmla="*/ 2555769 h 5928904"/>
              <a:gd name="connsiteX1857" fmla="*/ 6111852 w 6751471"/>
              <a:gd name="connsiteY1857" fmla="*/ 2561299 h 5928904"/>
              <a:gd name="connsiteX1858" fmla="*/ 6110627 w 6751471"/>
              <a:gd name="connsiteY1858" fmla="*/ 2566744 h 5928904"/>
              <a:gd name="connsiteX1859" fmla="*/ 6101554 w 6751471"/>
              <a:gd name="connsiteY1859" fmla="*/ 2570455 h 5928904"/>
              <a:gd name="connsiteX1860" fmla="*/ 6108633 w 6751471"/>
              <a:gd name="connsiteY1860" fmla="*/ 2521733 h 5928904"/>
              <a:gd name="connsiteX1861" fmla="*/ 2414281 w 6751471"/>
              <a:gd name="connsiteY1861" fmla="*/ 2512784 h 5928904"/>
              <a:gd name="connsiteX1862" fmla="*/ 2414280 w 6751471"/>
              <a:gd name="connsiteY1862" fmla="*/ 2548814 h 5928904"/>
              <a:gd name="connsiteX1863" fmla="*/ 2414282 w 6751471"/>
              <a:gd name="connsiteY1863" fmla="*/ 2548816 h 5928904"/>
              <a:gd name="connsiteX1864" fmla="*/ 2414282 w 6751471"/>
              <a:gd name="connsiteY1864" fmla="*/ 2512784 h 5928904"/>
              <a:gd name="connsiteX1865" fmla="*/ 5946820 w 6751471"/>
              <a:gd name="connsiteY1865" fmla="*/ 2503936 h 5928904"/>
              <a:gd name="connsiteX1866" fmla="*/ 5954367 w 6751471"/>
              <a:gd name="connsiteY1866" fmla="*/ 2508310 h 5928904"/>
              <a:gd name="connsiteX1867" fmla="*/ 5944958 w 6751471"/>
              <a:gd name="connsiteY1867" fmla="*/ 2519531 h 5928904"/>
              <a:gd name="connsiteX1868" fmla="*/ 5934939 w 6751471"/>
              <a:gd name="connsiteY1868" fmla="*/ 2522216 h 5928904"/>
              <a:gd name="connsiteX1869" fmla="*/ 5931230 w 6751471"/>
              <a:gd name="connsiteY1869" fmla="*/ 2532166 h 5928904"/>
              <a:gd name="connsiteX1870" fmla="*/ 5920251 w 6751471"/>
              <a:gd name="connsiteY1870" fmla="*/ 2531269 h 5928904"/>
              <a:gd name="connsiteX1871" fmla="*/ 5930913 w 6751471"/>
              <a:gd name="connsiteY1871" fmla="*/ 2519713 h 5928904"/>
              <a:gd name="connsiteX1872" fmla="*/ 5927869 w 6751471"/>
              <a:gd name="connsiteY1872" fmla="*/ 2513364 h 5928904"/>
              <a:gd name="connsiteX1873" fmla="*/ 5934623 w 6751471"/>
              <a:gd name="connsiteY1873" fmla="*/ 2509763 h 5928904"/>
              <a:gd name="connsiteX1874" fmla="*/ 5940123 w 6751471"/>
              <a:gd name="connsiteY1874" fmla="*/ 2506498 h 5928904"/>
              <a:gd name="connsiteX1875" fmla="*/ 5946820 w 6751471"/>
              <a:gd name="connsiteY1875" fmla="*/ 2503936 h 5928904"/>
              <a:gd name="connsiteX1876" fmla="*/ 6045012 w 6751471"/>
              <a:gd name="connsiteY1876" fmla="*/ 2490931 h 5928904"/>
              <a:gd name="connsiteX1877" fmla="*/ 6055192 w 6751471"/>
              <a:gd name="connsiteY1877" fmla="*/ 2495112 h 5928904"/>
              <a:gd name="connsiteX1878" fmla="*/ 6058790 w 6751471"/>
              <a:gd name="connsiteY1878" fmla="*/ 2499777 h 5928904"/>
              <a:gd name="connsiteX1879" fmla="*/ 6059131 w 6751471"/>
              <a:gd name="connsiteY1879" fmla="*/ 2504803 h 5928904"/>
              <a:gd name="connsiteX1880" fmla="*/ 6054946 w 6751471"/>
              <a:gd name="connsiteY1880" fmla="*/ 2507971 h 5928904"/>
              <a:gd name="connsiteX1881" fmla="*/ 6045234 w 6751471"/>
              <a:gd name="connsiteY1881" fmla="*/ 2509295 h 5928904"/>
              <a:gd name="connsiteX1882" fmla="*/ 6039942 w 6751471"/>
              <a:gd name="connsiteY1882" fmla="*/ 2504572 h 5928904"/>
              <a:gd name="connsiteX1883" fmla="*/ 6041480 w 6751471"/>
              <a:gd name="connsiteY1883" fmla="*/ 2499042 h 5928904"/>
              <a:gd name="connsiteX1884" fmla="*/ 6040827 w 6751471"/>
              <a:gd name="connsiteY1884" fmla="*/ 2494100 h 5928904"/>
              <a:gd name="connsiteX1885" fmla="*/ 6043082 w 6751471"/>
              <a:gd name="connsiteY1885" fmla="*/ 2493751 h 5928904"/>
              <a:gd name="connsiteX1886" fmla="*/ 6045012 w 6751471"/>
              <a:gd name="connsiteY1886" fmla="*/ 2490931 h 5928904"/>
              <a:gd name="connsiteX1887" fmla="*/ 5958144 w 6751471"/>
              <a:gd name="connsiteY1887" fmla="*/ 2487340 h 5928904"/>
              <a:gd name="connsiteX1888" fmla="*/ 5952378 w 6751471"/>
              <a:gd name="connsiteY1888" fmla="*/ 2499632 h 5928904"/>
              <a:gd name="connsiteX1889" fmla="*/ 5952734 w 6751471"/>
              <a:gd name="connsiteY1889" fmla="*/ 2495954 h 5928904"/>
              <a:gd name="connsiteX1890" fmla="*/ 5949604 w 6751471"/>
              <a:gd name="connsiteY1890" fmla="*/ 2496793 h 5928904"/>
              <a:gd name="connsiteX1891" fmla="*/ 5958144 w 6751471"/>
              <a:gd name="connsiteY1891" fmla="*/ 2487340 h 5928904"/>
              <a:gd name="connsiteX1892" fmla="*/ 596579 w 6751471"/>
              <a:gd name="connsiteY1892" fmla="*/ 2475195 h 5928904"/>
              <a:gd name="connsiteX1893" fmla="*/ 600727 w 6751471"/>
              <a:gd name="connsiteY1893" fmla="*/ 2476898 h 5928904"/>
              <a:gd name="connsiteX1894" fmla="*/ 605642 w 6751471"/>
              <a:gd name="connsiteY1894" fmla="*/ 2481466 h 5928904"/>
              <a:gd name="connsiteX1895" fmla="*/ 603976 w 6751471"/>
              <a:gd name="connsiteY1895" fmla="*/ 2486519 h 5928904"/>
              <a:gd name="connsiteX1896" fmla="*/ 604565 w 6751471"/>
              <a:gd name="connsiteY1896" fmla="*/ 2491223 h 5928904"/>
              <a:gd name="connsiteX1897" fmla="*/ 601996 w 6751471"/>
              <a:gd name="connsiteY1897" fmla="*/ 2491655 h 5928904"/>
              <a:gd name="connsiteX1898" fmla="*/ 600004 w 6751471"/>
              <a:gd name="connsiteY1898" fmla="*/ 2494236 h 5928904"/>
              <a:gd name="connsiteX1899" fmla="*/ 590513 w 6751471"/>
              <a:gd name="connsiteY1899" fmla="*/ 2490126 h 5928904"/>
              <a:gd name="connsiteX1900" fmla="*/ 587163 w 6751471"/>
              <a:gd name="connsiteY1900" fmla="*/ 2485139 h 5928904"/>
              <a:gd name="connsiteX1901" fmla="*/ 587200 w 6751471"/>
              <a:gd name="connsiteY1901" fmla="*/ 2480267 h 5928904"/>
              <a:gd name="connsiteX1902" fmla="*/ 591513 w 6751471"/>
              <a:gd name="connsiteY1902" fmla="*/ 2477576 h 5928904"/>
              <a:gd name="connsiteX1903" fmla="*/ 596579 w 6751471"/>
              <a:gd name="connsiteY1903" fmla="*/ 2475195 h 5928904"/>
              <a:gd name="connsiteX1904" fmla="*/ 631979 w 6751471"/>
              <a:gd name="connsiteY1904" fmla="*/ 2469548 h 5928904"/>
              <a:gd name="connsiteX1905" fmla="*/ 639072 w 6751471"/>
              <a:gd name="connsiteY1905" fmla="*/ 2470974 h 5928904"/>
              <a:gd name="connsiteX1906" fmla="*/ 645401 w 6751471"/>
              <a:gd name="connsiteY1906" fmla="*/ 2482072 h 5928904"/>
              <a:gd name="connsiteX1907" fmla="*/ 642917 w 6751471"/>
              <a:gd name="connsiteY1907" fmla="*/ 2486575 h 5928904"/>
              <a:gd name="connsiteX1908" fmla="*/ 626060 w 6751471"/>
              <a:gd name="connsiteY1908" fmla="*/ 2488789 h 5928904"/>
              <a:gd name="connsiteX1909" fmla="*/ 621701 w 6751471"/>
              <a:gd name="connsiteY1909" fmla="*/ 2482537 h 5928904"/>
              <a:gd name="connsiteX1910" fmla="*/ 631979 w 6751471"/>
              <a:gd name="connsiteY1910" fmla="*/ 2469548 h 5928904"/>
              <a:gd name="connsiteX1911" fmla="*/ 2567374 w 6751471"/>
              <a:gd name="connsiteY1911" fmla="*/ 2463992 h 5928904"/>
              <a:gd name="connsiteX1912" fmla="*/ 2555665 w 6751471"/>
              <a:gd name="connsiteY1912" fmla="*/ 2468506 h 5928904"/>
              <a:gd name="connsiteX1913" fmla="*/ 2554074 w 6751471"/>
              <a:gd name="connsiteY1913" fmla="*/ 2470261 h 5928904"/>
              <a:gd name="connsiteX1914" fmla="*/ 2558402 w 6751471"/>
              <a:gd name="connsiteY1914" fmla="*/ 2476755 h 5928904"/>
              <a:gd name="connsiteX1915" fmla="*/ 2558402 w 6751471"/>
              <a:gd name="connsiteY1915" fmla="*/ 2507970 h 5928904"/>
              <a:gd name="connsiteX1916" fmla="*/ 2566281 w 6751471"/>
              <a:gd name="connsiteY1916" fmla="*/ 2506089 h 5928904"/>
              <a:gd name="connsiteX1917" fmla="*/ 2578835 w 6751471"/>
              <a:gd name="connsiteY1917" fmla="*/ 2496744 h 5928904"/>
              <a:gd name="connsiteX1918" fmla="*/ 2562843 w 6751471"/>
              <a:gd name="connsiteY1918" fmla="*/ 2484653 h 5928904"/>
              <a:gd name="connsiteX1919" fmla="*/ 2567374 w 6751471"/>
              <a:gd name="connsiteY1919" fmla="*/ 2463992 h 5928904"/>
              <a:gd name="connsiteX1920" fmla="*/ 512150 w 6751471"/>
              <a:gd name="connsiteY1920" fmla="*/ 2458157 h 5928904"/>
              <a:gd name="connsiteX1921" fmla="*/ 514160 w 6751471"/>
              <a:gd name="connsiteY1921" fmla="*/ 2470668 h 5928904"/>
              <a:gd name="connsiteX1922" fmla="*/ 511924 w 6751471"/>
              <a:gd name="connsiteY1922" fmla="*/ 2474849 h 5928904"/>
              <a:gd name="connsiteX1923" fmla="*/ 508352 w 6751471"/>
              <a:gd name="connsiteY1923" fmla="*/ 2475295 h 5928904"/>
              <a:gd name="connsiteX1924" fmla="*/ 503993 w 6751471"/>
              <a:gd name="connsiteY1924" fmla="*/ 2469042 h 5928904"/>
              <a:gd name="connsiteX1925" fmla="*/ 503639 w 6751471"/>
              <a:gd name="connsiteY1925" fmla="*/ 2461461 h 5928904"/>
              <a:gd name="connsiteX1926" fmla="*/ 506763 w 6751471"/>
              <a:gd name="connsiteY1926" fmla="*/ 2459344 h 5928904"/>
              <a:gd name="connsiteX1927" fmla="*/ 512150 w 6751471"/>
              <a:gd name="connsiteY1927" fmla="*/ 2458157 h 5928904"/>
              <a:gd name="connsiteX1928" fmla="*/ 829988 w 6751471"/>
              <a:gd name="connsiteY1928" fmla="*/ 2430821 h 5928904"/>
              <a:gd name="connsiteX1929" fmla="*/ 835940 w 6751471"/>
              <a:gd name="connsiteY1929" fmla="*/ 2441764 h 5928904"/>
              <a:gd name="connsiteX1930" fmla="*/ 817684 w 6751471"/>
              <a:gd name="connsiteY1930" fmla="*/ 2463799 h 5928904"/>
              <a:gd name="connsiteX1931" fmla="*/ 802349 w 6751471"/>
              <a:gd name="connsiteY1931" fmla="*/ 2469187 h 5928904"/>
              <a:gd name="connsiteX1932" fmla="*/ 799787 w 6751471"/>
              <a:gd name="connsiteY1932" fmla="*/ 2447101 h 5928904"/>
              <a:gd name="connsiteX1933" fmla="*/ 805702 w 6751471"/>
              <a:gd name="connsiteY1933" fmla="*/ 2439119 h 5928904"/>
              <a:gd name="connsiteX1934" fmla="*/ 815030 w 6751471"/>
              <a:gd name="connsiteY1934" fmla="*/ 2436364 h 5928904"/>
              <a:gd name="connsiteX1935" fmla="*/ 821905 w 6751471"/>
              <a:gd name="connsiteY1935" fmla="*/ 2431963 h 5928904"/>
              <a:gd name="connsiteX1936" fmla="*/ 829988 w 6751471"/>
              <a:gd name="connsiteY1936" fmla="*/ 2430821 h 5928904"/>
              <a:gd name="connsiteX1937" fmla="*/ 1051967 w 6751471"/>
              <a:gd name="connsiteY1937" fmla="*/ 2418934 h 5928904"/>
              <a:gd name="connsiteX1938" fmla="*/ 1033741 w 6751471"/>
              <a:gd name="connsiteY1938" fmla="*/ 2434821 h 5928904"/>
              <a:gd name="connsiteX1939" fmla="*/ 1035748 w 6751471"/>
              <a:gd name="connsiteY1939" fmla="*/ 2434795 h 5928904"/>
              <a:gd name="connsiteX1940" fmla="*/ 1050163 w 6751471"/>
              <a:gd name="connsiteY1940" fmla="*/ 2433491 h 5928904"/>
              <a:gd name="connsiteX1941" fmla="*/ 1052456 w 6751471"/>
              <a:gd name="connsiteY1941" fmla="*/ 2428271 h 5928904"/>
              <a:gd name="connsiteX1942" fmla="*/ 1053119 w 6751471"/>
              <a:gd name="connsiteY1942" fmla="*/ 2423232 h 5928904"/>
              <a:gd name="connsiteX1943" fmla="*/ 544222 w 6751471"/>
              <a:gd name="connsiteY1943" fmla="*/ 2416299 h 5928904"/>
              <a:gd name="connsiteX1944" fmla="*/ 549679 w 6751471"/>
              <a:gd name="connsiteY1944" fmla="*/ 2416628 h 5928904"/>
              <a:gd name="connsiteX1945" fmla="*/ 540139 w 6751471"/>
              <a:gd name="connsiteY1945" fmla="*/ 2462428 h 5928904"/>
              <a:gd name="connsiteX1946" fmla="*/ 535486 w 6751471"/>
              <a:gd name="connsiteY1946" fmla="*/ 2460092 h 5928904"/>
              <a:gd name="connsiteX1947" fmla="*/ 533069 w 6751471"/>
              <a:gd name="connsiteY1947" fmla="*/ 2453575 h 5928904"/>
              <a:gd name="connsiteX1948" fmla="*/ 536832 w 6751471"/>
              <a:gd name="connsiteY1948" fmla="*/ 2430050 h 5928904"/>
              <a:gd name="connsiteX1949" fmla="*/ 538812 w 6751471"/>
              <a:gd name="connsiteY1949" fmla="*/ 2424914 h 5928904"/>
              <a:gd name="connsiteX1950" fmla="*/ 540791 w 6751471"/>
              <a:gd name="connsiteY1950" fmla="*/ 2419777 h 5928904"/>
              <a:gd name="connsiteX1951" fmla="*/ 544222 w 6751471"/>
              <a:gd name="connsiteY1951" fmla="*/ 2416299 h 5928904"/>
              <a:gd name="connsiteX1952" fmla="*/ 6094420 w 6751471"/>
              <a:gd name="connsiteY1952" fmla="*/ 2407326 h 5928904"/>
              <a:gd name="connsiteX1953" fmla="*/ 6103961 w 6751471"/>
              <a:gd name="connsiteY1953" fmla="*/ 2409119 h 5928904"/>
              <a:gd name="connsiteX1954" fmla="*/ 6087189 w 6751471"/>
              <a:gd name="connsiteY1954" fmla="*/ 2415405 h 5928904"/>
              <a:gd name="connsiteX1955" fmla="*/ 6094420 w 6751471"/>
              <a:gd name="connsiteY1955" fmla="*/ 2407326 h 5928904"/>
              <a:gd name="connsiteX1956" fmla="*/ 6401360 w 6751471"/>
              <a:gd name="connsiteY1956" fmla="*/ 2358570 h 5928904"/>
              <a:gd name="connsiteX1957" fmla="*/ 6417392 w 6751471"/>
              <a:gd name="connsiteY1957" fmla="*/ 2366588 h 5928904"/>
              <a:gd name="connsiteX1958" fmla="*/ 6419177 w 6751471"/>
              <a:gd name="connsiteY1958" fmla="*/ 2395791 h 5928904"/>
              <a:gd name="connsiteX1959" fmla="*/ 6423773 w 6751471"/>
              <a:gd name="connsiteY1959" fmla="*/ 2399166 h 5928904"/>
              <a:gd name="connsiteX1960" fmla="*/ 6427405 w 6751471"/>
              <a:gd name="connsiteY1960" fmla="*/ 2410218 h 5928904"/>
              <a:gd name="connsiteX1961" fmla="*/ 6422460 w 6751471"/>
              <a:gd name="connsiteY1961" fmla="*/ 2411799 h 5928904"/>
              <a:gd name="connsiteX1962" fmla="*/ 6416693 w 6751471"/>
              <a:gd name="connsiteY1962" fmla="*/ 2400295 h 5928904"/>
              <a:gd name="connsiteX1963" fmla="*/ 6414245 w 6751471"/>
              <a:gd name="connsiteY1963" fmla="*/ 2399927 h 5928904"/>
              <a:gd name="connsiteX1964" fmla="*/ 6409064 w 6751471"/>
              <a:gd name="connsiteY1964" fmla="*/ 2404386 h 5928904"/>
              <a:gd name="connsiteX1965" fmla="*/ 6385778 w 6751471"/>
              <a:gd name="connsiteY1965" fmla="*/ 2400135 h 5928904"/>
              <a:gd name="connsiteX1966" fmla="*/ 6381609 w 6751471"/>
              <a:gd name="connsiteY1966" fmla="*/ 2370802 h 5928904"/>
              <a:gd name="connsiteX1967" fmla="*/ 6389887 w 6751471"/>
              <a:gd name="connsiteY1967" fmla="*/ 2359117 h 5928904"/>
              <a:gd name="connsiteX1968" fmla="*/ 6401360 w 6751471"/>
              <a:gd name="connsiteY1968" fmla="*/ 2358570 h 5928904"/>
              <a:gd name="connsiteX1969" fmla="*/ 2595721 w 6751471"/>
              <a:gd name="connsiteY1969" fmla="*/ 2334344 h 5928904"/>
              <a:gd name="connsiteX1970" fmla="*/ 2601562 w 6751471"/>
              <a:gd name="connsiteY1970" fmla="*/ 2336105 h 5928904"/>
              <a:gd name="connsiteX1971" fmla="*/ 2589665 w 6751471"/>
              <a:gd name="connsiteY1971" fmla="*/ 2339293 h 5928904"/>
              <a:gd name="connsiteX1972" fmla="*/ 2595721 w 6751471"/>
              <a:gd name="connsiteY1972" fmla="*/ 2334344 h 5928904"/>
              <a:gd name="connsiteX1973" fmla="*/ 2645791 w 6751471"/>
              <a:gd name="connsiteY1973" fmla="*/ 2304552 h 5928904"/>
              <a:gd name="connsiteX1974" fmla="*/ 2662237 w 6751471"/>
              <a:gd name="connsiteY1974" fmla="*/ 2319591 h 5928904"/>
              <a:gd name="connsiteX1975" fmla="*/ 2628020 w 6751471"/>
              <a:gd name="connsiteY1975" fmla="*/ 2323387 h 5928904"/>
              <a:gd name="connsiteX1976" fmla="*/ 2645791 w 6751471"/>
              <a:gd name="connsiteY1976" fmla="*/ 2304552 h 5928904"/>
              <a:gd name="connsiteX1977" fmla="*/ 2559904 w 6751471"/>
              <a:gd name="connsiteY1977" fmla="*/ 2269865 h 5928904"/>
              <a:gd name="connsiteX1978" fmla="*/ 2568259 w 6751471"/>
              <a:gd name="connsiteY1978" fmla="*/ 2275686 h 5928904"/>
              <a:gd name="connsiteX1979" fmla="*/ 2571751 w 6751471"/>
              <a:gd name="connsiteY1979" fmla="*/ 2283706 h 5928904"/>
              <a:gd name="connsiteX1980" fmla="*/ 2564078 w 6751471"/>
              <a:gd name="connsiteY1980" fmla="*/ 2291391 h 5928904"/>
              <a:gd name="connsiteX1981" fmla="*/ 2541687 w 6751471"/>
              <a:gd name="connsiteY1981" fmla="*/ 2290482 h 5928904"/>
              <a:gd name="connsiteX1982" fmla="*/ 2538132 w 6751471"/>
              <a:gd name="connsiteY1982" fmla="*/ 2282223 h 5928904"/>
              <a:gd name="connsiteX1983" fmla="*/ 2551675 w 6751471"/>
              <a:gd name="connsiteY1983" fmla="*/ 2270151 h 5928904"/>
              <a:gd name="connsiteX1984" fmla="*/ 2559904 w 6751471"/>
              <a:gd name="connsiteY1984" fmla="*/ 2269865 h 5928904"/>
              <a:gd name="connsiteX1985" fmla="*/ 960845 w 6751471"/>
              <a:gd name="connsiteY1985" fmla="*/ 2262958 h 5928904"/>
              <a:gd name="connsiteX1986" fmla="*/ 965555 w 6751471"/>
              <a:gd name="connsiteY1986" fmla="*/ 2264254 h 5928904"/>
              <a:gd name="connsiteX1987" fmla="*/ 963869 w 6751471"/>
              <a:gd name="connsiteY1987" fmla="*/ 2265474 h 5928904"/>
              <a:gd name="connsiteX1988" fmla="*/ 960845 w 6751471"/>
              <a:gd name="connsiteY1988" fmla="*/ 2262958 h 5928904"/>
              <a:gd name="connsiteX1989" fmla="*/ 1284700 w 6751471"/>
              <a:gd name="connsiteY1989" fmla="*/ 2246803 h 5928904"/>
              <a:gd name="connsiteX1990" fmla="*/ 1285599 w 6751471"/>
              <a:gd name="connsiteY1990" fmla="*/ 2262682 h 5928904"/>
              <a:gd name="connsiteX1991" fmla="*/ 1280105 w 6751471"/>
              <a:gd name="connsiteY1991" fmla="*/ 2267225 h 5928904"/>
              <a:gd name="connsiteX1992" fmla="*/ 1277496 w 6751471"/>
              <a:gd name="connsiteY1992" fmla="*/ 2259992 h 5928904"/>
              <a:gd name="connsiteX1993" fmla="*/ 1280862 w 6751471"/>
              <a:gd name="connsiteY1993" fmla="*/ 2256275 h 5928904"/>
              <a:gd name="connsiteX1994" fmla="*/ 1280694 w 6751471"/>
              <a:gd name="connsiteY1994" fmla="*/ 2248132 h 5928904"/>
              <a:gd name="connsiteX1995" fmla="*/ 1284700 w 6751471"/>
              <a:gd name="connsiteY1995" fmla="*/ 2246803 h 5928904"/>
              <a:gd name="connsiteX1996" fmla="*/ 860673 w 6751471"/>
              <a:gd name="connsiteY1996" fmla="*/ 2233506 h 5928904"/>
              <a:gd name="connsiteX1997" fmla="*/ 876042 w 6751471"/>
              <a:gd name="connsiteY1997" fmla="*/ 2234505 h 5928904"/>
              <a:gd name="connsiteX1998" fmla="*/ 894750 w 6751471"/>
              <a:gd name="connsiteY1998" fmla="*/ 2274271 h 5928904"/>
              <a:gd name="connsiteX1999" fmla="*/ 892023 w 6751471"/>
              <a:gd name="connsiteY1999" fmla="*/ 2280375 h 5928904"/>
              <a:gd name="connsiteX2000" fmla="*/ 890953 w 6751471"/>
              <a:gd name="connsiteY2000" fmla="*/ 2291409 h 5928904"/>
              <a:gd name="connsiteX2001" fmla="*/ 861156 w 6751471"/>
              <a:gd name="connsiteY2001" fmla="*/ 2289158 h 5928904"/>
              <a:gd name="connsiteX2002" fmla="*/ 841521 w 6751471"/>
              <a:gd name="connsiteY2002" fmla="*/ 2252199 h 5928904"/>
              <a:gd name="connsiteX2003" fmla="*/ 860673 w 6751471"/>
              <a:gd name="connsiteY2003" fmla="*/ 2233506 h 5928904"/>
              <a:gd name="connsiteX2004" fmla="*/ 2545675 w 6751471"/>
              <a:gd name="connsiteY2004" fmla="*/ 2226468 h 5928904"/>
              <a:gd name="connsiteX2005" fmla="*/ 2556779 w 6751471"/>
              <a:gd name="connsiteY2005" fmla="*/ 2239102 h 5928904"/>
              <a:gd name="connsiteX2006" fmla="*/ 2541936 w 6751471"/>
              <a:gd name="connsiteY2006" fmla="*/ 2242567 h 5928904"/>
              <a:gd name="connsiteX2007" fmla="*/ 2539454 w 6751471"/>
              <a:gd name="connsiteY2007" fmla="*/ 2235811 h 5928904"/>
              <a:gd name="connsiteX2008" fmla="*/ 2545675 w 6751471"/>
              <a:gd name="connsiteY2008" fmla="*/ 2226468 h 5928904"/>
              <a:gd name="connsiteX2009" fmla="*/ 6222823 w 6751471"/>
              <a:gd name="connsiteY2009" fmla="*/ 2214021 h 5928904"/>
              <a:gd name="connsiteX2010" fmla="*/ 6234145 w 6751471"/>
              <a:gd name="connsiteY2010" fmla="*/ 2232481 h 5928904"/>
              <a:gd name="connsiteX2011" fmla="*/ 6227325 w 6751471"/>
              <a:gd name="connsiteY2011" fmla="*/ 2247102 h 5928904"/>
              <a:gd name="connsiteX2012" fmla="*/ 6209210 w 6751471"/>
              <a:gd name="connsiteY2012" fmla="*/ 2248374 h 5928904"/>
              <a:gd name="connsiteX2013" fmla="*/ 6208028 w 6751471"/>
              <a:gd name="connsiteY2013" fmla="*/ 2250226 h 5928904"/>
              <a:gd name="connsiteX2014" fmla="*/ 6196757 w 6751471"/>
              <a:gd name="connsiteY2014" fmla="*/ 2253246 h 5928904"/>
              <a:gd name="connsiteX2015" fmla="*/ 6202813 w 6751471"/>
              <a:gd name="connsiteY2015" fmla="*/ 2248297 h 5928904"/>
              <a:gd name="connsiteX2016" fmla="*/ 6205119 w 6751471"/>
              <a:gd name="connsiteY2016" fmla="*/ 2245632 h 5928904"/>
              <a:gd name="connsiteX2017" fmla="*/ 6206301 w 6751471"/>
              <a:gd name="connsiteY2017" fmla="*/ 2243780 h 5928904"/>
              <a:gd name="connsiteX2018" fmla="*/ 6207866 w 6751471"/>
              <a:gd name="connsiteY2018" fmla="*/ 2243361 h 5928904"/>
              <a:gd name="connsiteX2019" fmla="*/ 6211778 w 6751471"/>
              <a:gd name="connsiteY2019" fmla="*/ 2224145 h 5928904"/>
              <a:gd name="connsiteX2020" fmla="*/ 6216434 w 6751471"/>
              <a:gd name="connsiteY2020" fmla="*/ 2215222 h 5928904"/>
              <a:gd name="connsiteX2021" fmla="*/ 6222823 w 6751471"/>
              <a:gd name="connsiteY2021" fmla="*/ 2214021 h 5928904"/>
              <a:gd name="connsiteX2022" fmla="*/ 894883 w 6751471"/>
              <a:gd name="connsiteY2022" fmla="*/ 2204637 h 5928904"/>
              <a:gd name="connsiteX2023" fmla="*/ 908630 w 6751471"/>
              <a:gd name="connsiteY2023" fmla="*/ 2230891 h 5928904"/>
              <a:gd name="connsiteX2024" fmla="*/ 892080 w 6751471"/>
              <a:gd name="connsiteY2024" fmla="*/ 2231744 h 5928904"/>
              <a:gd name="connsiteX2025" fmla="*/ 887720 w 6751471"/>
              <a:gd name="connsiteY2025" fmla="*/ 2225491 h 5928904"/>
              <a:gd name="connsiteX2026" fmla="*/ 884821 w 6751471"/>
              <a:gd name="connsiteY2026" fmla="*/ 2210915 h 5928904"/>
              <a:gd name="connsiteX2027" fmla="*/ 883006 w 6751471"/>
              <a:gd name="connsiteY2027" fmla="*/ 2211657 h 5928904"/>
              <a:gd name="connsiteX2028" fmla="*/ 894883 w 6751471"/>
              <a:gd name="connsiteY2028" fmla="*/ 2204637 h 5928904"/>
              <a:gd name="connsiteX2029" fmla="*/ 2777088 w 6751471"/>
              <a:gd name="connsiteY2029" fmla="*/ 2195934 h 5928904"/>
              <a:gd name="connsiteX2030" fmla="*/ 2759124 w 6751471"/>
              <a:gd name="connsiteY2030" fmla="*/ 2214053 h 5928904"/>
              <a:gd name="connsiteX2031" fmla="*/ 2725998 w 6751471"/>
              <a:gd name="connsiteY2031" fmla="*/ 2234444 h 5928904"/>
              <a:gd name="connsiteX2032" fmla="*/ 2734165 w 6751471"/>
              <a:gd name="connsiteY2032" fmla="*/ 2237373 h 5928904"/>
              <a:gd name="connsiteX2033" fmla="*/ 2696049 w 6751471"/>
              <a:gd name="connsiteY2033" fmla="*/ 2239142 h 5928904"/>
              <a:gd name="connsiteX2034" fmla="*/ 2673238 w 6751471"/>
              <a:gd name="connsiteY2034" fmla="*/ 2241672 h 5928904"/>
              <a:gd name="connsiteX2035" fmla="*/ 2684192 w 6751471"/>
              <a:gd name="connsiteY2035" fmla="*/ 2249995 h 5928904"/>
              <a:gd name="connsiteX2036" fmla="*/ 2698285 w 6751471"/>
              <a:gd name="connsiteY2036" fmla="*/ 2282554 h 5928904"/>
              <a:gd name="connsiteX2037" fmla="*/ 2725594 w 6751471"/>
              <a:gd name="connsiteY2037" fmla="*/ 2252975 h 5928904"/>
              <a:gd name="connsiteX2038" fmla="*/ 2752305 w 6751471"/>
              <a:gd name="connsiteY2038" fmla="*/ 2276267 h 5928904"/>
              <a:gd name="connsiteX2039" fmla="*/ 2742811 w 6751471"/>
              <a:gd name="connsiteY2039" fmla="*/ 2259620 h 5928904"/>
              <a:gd name="connsiteX2040" fmla="*/ 2771116 w 6751471"/>
              <a:gd name="connsiteY2040" fmla="*/ 2204955 h 5928904"/>
              <a:gd name="connsiteX2041" fmla="*/ 1177703 w 6751471"/>
              <a:gd name="connsiteY2041" fmla="*/ 2171843 h 5928904"/>
              <a:gd name="connsiteX2042" fmla="*/ 1188200 w 6751471"/>
              <a:gd name="connsiteY2042" fmla="*/ 2188477 h 5928904"/>
              <a:gd name="connsiteX2043" fmla="*/ 1186278 w 6751471"/>
              <a:gd name="connsiteY2043" fmla="*/ 2192574 h 5928904"/>
              <a:gd name="connsiteX2044" fmla="*/ 1184897 w 6751471"/>
              <a:gd name="connsiteY2044" fmla="*/ 2192432 h 5928904"/>
              <a:gd name="connsiteX2045" fmla="*/ 1178737 w 6751471"/>
              <a:gd name="connsiteY2045" fmla="*/ 2189477 h 5928904"/>
              <a:gd name="connsiteX2046" fmla="*/ 1174087 w 6751471"/>
              <a:gd name="connsiteY2046" fmla="*/ 2175882 h 5928904"/>
              <a:gd name="connsiteX2047" fmla="*/ 1177703 w 6751471"/>
              <a:gd name="connsiteY2047" fmla="*/ 2171843 h 5928904"/>
              <a:gd name="connsiteX2048" fmla="*/ 1202615 w 6751471"/>
              <a:gd name="connsiteY2048" fmla="*/ 2163376 h 5928904"/>
              <a:gd name="connsiteX2049" fmla="*/ 1209146 w 6751471"/>
              <a:gd name="connsiteY2049" fmla="*/ 2165209 h 5928904"/>
              <a:gd name="connsiteX2050" fmla="*/ 1204867 w 6751471"/>
              <a:gd name="connsiteY2050" fmla="*/ 2174288 h 5928904"/>
              <a:gd name="connsiteX2051" fmla="*/ 1199619 w 6751471"/>
              <a:gd name="connsiteY2051" fmla="*/ 2165970 h 5928904"/>
              <a:gd name="connsiteX2052" fmla="*/ 1202615 w 6751471"/>
              <a:gd name="connsiteY2052" fmla="*/ 2163376 h 5928904"/>
              <a:gd name="connsiteX2053" fmla="*/ 6391647 w 6751471"/>
              <a:gd name="connsiteY2053" fmla="*/ 2146524 h 5928904"/>
              <a:gd name="connsiteX2054" fmla="*/ 6400811 w 6751471"/>
              <a:gd name="connsiteY2054" fmla="*/ 2148162 h 5928904"/>
              <a:gd name="connsiteX2055" fmla="*/ 6409827 w 6751471"/>
              <a:gd name="connsiteY2055" fmla="*/ 2169287 h 5928904"/>
              <a:gd name="connsiteX2056" fmla="*/ 6407727 w 6751471"/>
              <a:gd name="connsiteY2056" fmla="*/ 2175223 h 5928904"/>
              <a:gd name="connsiteX2057" fmla="*/ 6396102 w 6751471"/>
              <a:gd name="connsiteY2057" fmla="*/ 2170662 h 5928904"/>
              <a:gd name="connsiteX2058" fmla="*/ 6391647 w 6751471"/>
              <a:gd name="connsiteY2058" fmla="*/ 2146524 h 5928904"/>
              <a:gd name="connsiteX2059" fmla="*/ 2580158 w 6751471"/>
              <a:gd name="connsiteY2059" fmla="*/ 2142793 h 5928904"/>
              <a:gd name="connsiteX2060" fmla="*/ 2565611 w 6751471"/>
              <a:gd name="connsiteY2060" fmla="*/ 2166887 h 5928904"/>
              <a:gd name="connsiteX2061" fmla="*/ 2558402 w 6751471"/>
              <a:gd name="connsiteY2061" fmla="*/ 2181299 h 5928904"/>
              <a:gd name="connsiteX2062" fmla="*/ 2538190 w 6751471"/>
              <a:gd name="connsiteY2062" fmla="*/ 2191407 h 5928904"/>
              <a:gd name="connsiteX2063" fmla="*/ 2546071 w 6751471"/>
              <a:gd name="connsiteY2063" fmla="*/ 2204773 h 5928904"/>
              <a:gd name="connsiteX2064" fmla="*/ 2545733 w 6751471"/>
              <a:gd name="connsiteY2064" fmla="*/ 2206482 h 5928904"/>
              <a:gd name="connsiteX2065" fmla="*/ 2551198 w 6751471"/>
              <a:gd name="connsiteY2065" fmla="*/ 2210125 h 5928904"/>
              <a:gd name="connsiteX2066" fmla="*/ 2543891 w 6751471"/>
              <a:gd name="connsiteY2066" fmla="*/ 2215808 h 5928904"/>
              <a:gd name="connsiteX2067" fmla="*/ 2542582 w 6751471"/>
              <a:gd name="connsiteY2067" fmla="*/ 2222436 h 5928904"/>
              <a:gd name="connsiteX2068" fmla="*/ 2528227 w 6751471"/>
              <a:gd name="connsiteY2068" fmla="*/ 2233671 h 5928904"/>
              <a:gd name="connsiteX2069" fmla="*/ 2522032 w 6751471"/>
              <a:gd name="connsiteY2069" fmla="*/ 2233478 h 5928904"/>
              <a:gd name="connsiteX2070" fmla="*/ 2495350 w 6751471"/>
              <a:gd name="connsiteY2070" fmla="*/ 2276782 h 5928904"/>
              <a:gd name="connsiteX2071" fmla="*/ 2443105 w 6751471"/>
              <a:gd name="connsiteY2071" fmla="*/ 2433515 h 5928904"/>
              <a:gd name="connsiteX2072" fmla="*/ 2426892 w 6751471"/>
              <a:gd name="connsiteY2072" fmla="*/ 2476753 h 5928904"/>
              <a:gd name="connsiteX2073" fmla="*/ 2424434 w 6751471"/>
              <a:gd name="connsiteY2073" fmla="*/ 2480030 h 5928904"/>
              <a:gd name="connsiteX2074" fmla="*/ 2437700 w 6751471"/>
              <a:gd name="connsiteY2074" fmla="*/ 2494770 h 5928904"/>
              <a:gd name="connsiteX2075" fmla="*/ 2443105 w 6751471"/>
              <a:gd name="connsiteY2075" fmla="*/ 2519991 h 5928904"/>
              <a:gd name="connsiteX2076" fmla="*/ 2486342 w 6751471"/>
              <a:gd name="connsiteY2076" fmla="*/ 2492969 h 5928904"/>
              <a:gd name="connsiteX2077" fmla="*/ 2515168 w 6751471"/>
              <a:gd name="connsiteY2077" fmla="*/ 2474052 h 5928904"/>
              <a:gd name="connsiteX2078" fmla="*/ 2517886 w 6751471"/>
              <a:gd name="connsiteY2078" fmla="*/ 2449618 h 5928904"/>
              <a:gd name="connsiteX2079" fmla="*/ 2529372 w 6751471"/>
              <a:gd name="connsiteY2079" fmla="*/ 2416092 h 5928904"/>
              <a:gd name="connsiteX2080" fmla="*/ 2549153 w 6751471"/>
              <a:gd name="connsiteY2080" fmla="*/ 2385971 h 5928904"/>
              <a:gd name="connsiteX2081" fmla="*/ 2557304 w 6751471"/>
              <a:gd name="connsiteY2081" fmla="*/ 2397604 h 5928904"/>
              <a:gd name="connsiteX2082" fmla="*/ 2555502 w 6751471"/>
              <a:gd name="connsiteY2082" fmla="*/ 2400901 h 5928904"/>
              <a:gd name="connsiteX2083" fmla="*/ 2584095 w 6751471"/>
              <a:gd name="connsiteY2083" fmla="*/ 2412431 h 5928904"/>
              <a:gd name="connsiteX2084" fmla="*/ 2577225 w 6751471"/>
              <a:gd name="connsiteY2084" fmla="*/ 2453165 h 5928904"/>
              <a:gd name="connsiteX2085" fmla="*/ 2597498 w 6751471"/>
              <a:gd name="connsiteY2085" fmla="*/ 2444918 h 5928904"/>
              <a:gd name="connsiteX2086" fmla="*/ 2608738 w 6751471"/>
              <a:gd name="connsiteY2086" fmla="*/ 2400454 h 5928904"/>
              <a:gd name="connsiteX2087" fmla="*/ 2578136 w 6751471"/>
              <a:gd name="connsiteY2087" fmla="*/ 2400210 h 5928904"/>
              <a:gd name="connsiteX2088" fmla="*/ 2615049 w 6751471"/>
              <a:gd name="connsiteY2088" fmla="*/ 2348867 h 5928904"/>
              <a:gd name="connsiteX2089" fmla="*/ 2625557 w 6751471"/>
              <a:gd name="connsiteY2089" fmla="*/ 2379316 h 5928904"/>
              <a:gd name="connsiteX2090" fmla="*/ 2688435 w 6751471"/>
              <a:gd name="connsiteY2090" fmla="*/ 2293381 h 5928904"/>
              <a:gd name="connsiteX2091" fmla="*/ 2650555 w 6751471"/>
              <a:gd name="connsiteY2091" fmla="*/ 2292273 h 5928904"/>
              <a:gd name="connsiteX2092" fmla="*/ 2657778 w 6751471"/>
              <a:gd name="connsiteY2092" fmla="*/ 2235324 h 5928904"/>
              <a:gd name="connsiteX2093" fmla="*/ 2665440 w 6751471"/>
              <a:gd name="connsiteY2093" fmla="*/ 2237620 h 5928904"/>
              <a:gd name="connsiteX2094" fmla="*/ 2668487 w 6751471"/>
              <a:gd name="connsiteY2094" fmla="*/ 2232710 h 5928904"/>
              <a:gd name="connsiteX2095" fmla="*/ 2656775 w 6751471"/>
              <a:gd name="connsiteY2095" fmla="*/ 2235336 h 5928904"/>
              <a:gd name="connsiteX2096" fmla="*/ 2662064 w 6751471"/>
              <a:gd name="connsiteY2096" fmla="*/ 2227522 h 5928904"/>
              <a:gd name="connsiteX2097" fmla="*/ 2644278 w 6751471"/>
              <a:gd name="connsiteY2097" fmla="*/ 2220006 h 5928904"/>
              <a:gd name="connsiteX2098" fmla="*/ 2583922 w 6751471"/>
              <a:gd name="connsiteY2098" fmla="*/ 2166324 h 5928904"/>
              <a:gd name="connsiteX2099" fmla="*/ 1211694 w 6751471"/>
              <a:gd name="connsiteY2099" fmla="*/ 2137147 h 5928904"/>
              <a:gd name="connsiteX2100" fmla="*/ 1218659 w 6751471"/>
              <a:gd name="connsiteY2100" fmla="*/ 2138096 h 5928904"/>
              <a:gd name="connsiteX2101" fmla="*/ 1226477 w 6751471"/>
              <a:gd name="connsiteY2101" fmla="*/ 2145980 h 5928904"/>
              <a:gd name="connsiteX2102" fmla="*/ 1227756 w 6751471"/>
              <a:gd name="connsiteY2102" fmla="*/ 2150755 h 5928904"/>
              <a:gd name="connsiteX2103" fmla="*/ 1220724 w 6751471"/>
              <a:gd name="connsiteY2103" fmla="*/ 2160827 h 5928904"/>
              <a:gd name="connsiteX2104" fmla="*/ 1210385 w 6751471"/>
              <a:gd name="connsiteY2104" fmla="*/ 2162318 h 5928904"/>
              <a:gd name="connsiteX2105" fmla="*/ 1197568 w 6751471"/>
              <a:gd name="connsiteY2105" fmla="*/ 2145794 h 5928904"/>
              <a:gd name="connsiteX2106" fmla="*/ 1200935 w 6751471"/>
              <a:gd name="connsiteY2106" fmla="*/ 2142077 h 5928904"/>
              <a:gd name="connsiteX2107" fmla="*/ 1205745 w 6751471"/>
              <a:gd name="connsiteY2107" fmla="*/ 2138741 h 5928904"/>
              <a:gd name="connsiteX2108" fmla="*/ 1211694 w 6751471"/>
              <a:gd name="connsiteY2108" fmla="*/ 2137147 h 5928904"/>
              <a:gd name="connsiteX2109" fmla="*/ 6365563 w 6751471"/>
              <a:gd name="connsiteY2109" fmla="*/ 2123064 h 5928904"/>
              <a:gd name="connsiteX2110" fmla="*/ 6369845 w 6751471"/>
              <a:gd name="connsiteY2110" fmla="*/ 2126522 h 5928904"/>
              <a:gd name="connsiteX2111" fmla="*/ 6380635 w 6751471"/>
              <a:gd name="connsiteY2111" fmla="*/ 2139240 h 5928904"/>
              <a:gd name="connsiteX2112" fmla="*/ 6373306 w 6751471"/>
              <a:gd name="connsiteY2112" fmla="*/ 2140692 h 5928904"/>
              <a:gd name="connsiteX2113" fmla="*/ 6369259 w 6751471"/>
              <a:gd name="connsiteY2113" fmla="*/ 2134355 h 5928904"/>
              <a:gd name="connsiteX2114" fmla="*/ 6364728 w 6751471"/>
              <a:gd name="connsiteY2114" fmla="*/ 2131220 h 5928904"/>
              <a:gd name="connsiteX2115" fmla="*/ 6365563 w 6751471"/>
              <a:gd name="connsiteY2115" fmla="*/ 2123064 h 5928904"/>
              <a:gd name="connsiteX2116" fmla="*/ 6384341 w 6751471"/>
              <a:gd name="connsiteY2116" fmla="*/ 2116753 h 5928904"/>
              <a:gd name="connsiteX2117" fmla="*/ 6391748 w 6751471"/>
              <a:gd name="connsiteY2117" fmla="*/ 2118095 h 5928904"/>
              <a:gd name="connsiteX2118" fmla="*/ 6393845 w 6751471"/>
              <a:gd name="connsiteY2118" fmla="*/ 2123418 h 5928904"/>
              <a:gd name="connsiteX2119" fmla="*/ 6400888 w 6751471"/>
              <a:gd name="connsiteY2119" fmla="*/ 2127160 h 5928904"/>
              <a:gd name="connsiteX2120" fmla="*/ 6400474 w 6751471"/>
              <a:gd name="connsiteY2120" fmla="*/ 2131877 h 5928904"/>
              <a:gd name="connsiteX2121" fmla="*/ 6386452 w 6751471"/>
              <a:gd name="connsiteY2121" fmla="*/ 2124631 h 5928904"/>
              <a:gd name="connsiteX2122" fmla="*/ 6384341 w 6751471"/>
              <a:gd name="connsiteY2122" fmla="*/ 2116753 h 5928904"/>
              <a:gd name="connsiteX2123" fmla="*/ 6514404 w 6751471"/>
              <a:gd name="connsiteY2123" fmla="*/ 2094952 h 5928904"/>
              <a:gd name="connsiteX2124" fmla="*/ 6524699 w 6751471"/>
              <a:gd name="connsiteY2124" fmla="*/ 2097055 h 5928904"/>
              <a:gd name="connsiteX2125" fmla="*/ 6526483 w 6751471"/>
              <a:gd name="connsiteY2125" fmla="*/ 2102462 h 5928904"/>
              <a:gd name="connsiteX2126" fmla="*/ 6527520 w 6751471"/>
              <a:gd name="connsiteY2126" fmla="*/ 2108837 h 5928904"/>
              <a:gd name="connsiteX2127" fmla="*/ 6522323 w 6751471"/>
              <a:gd name="connsiteY2127" fmla="*/ 2122000 h 5928904"/>
              <a:gd name="connsiteX2128" fmla="*/ 6512496 w 6751471"/>
              <a:gd name="connsiteY2128" fmla="*/ 2125401 h 5928904"/>
              <a:gd name="connsiteX2129" fmla="*/ 6507601 w 6751471"/>
              <a:gd name="connsiteY2129" fmla="*/ 2124666 h 5928904"/>
              <a:gd name="connsiteX2130" fmla="*/ 6505032 w 6751471"/>
              <a:gd name="connsiteY2130" fmla="*/ 2101302 h 5928904"/>
              <a:gd name="connsiteX2131" fmla="*/ 6514404 w 6751471"/>
              <a:gd name="connsiteY2131" fmla="*/ 2094952 h 5928904"/>
              <a:gd name="connsiteX2132" fmla="*/ 6502196 w 6751471"/>
              <a:gd name="connsiteY2132" fmla="*/ 2086965 h 5928904"/>
              <a:gd name="connsiteX2133" fmla="*/ 6506594 w 6751471"/>
              <a:gd name="connsiteY2133" fmla="*/ 2088345 h 5928904"/>
              <a:gd name="connsiteX2134" fmla="*/ 6507432 w 6751471"/>
              <a:gd name="connsiteY2134" fmla="*/ 2092727 h 5928904"/>
              <a:gd name="connsiteX2135" fmla="*/ 6503197 w 6751471"/>
              <a:gd name="connsiteY2135" fmla="*/ 2098211 h 5928904"/>
              <a:gd name="connsiteX2136" fmla="*/ 6497130 w 6751471"/>
              <a:gd name="connsiteY2136" fmla="*/ 2089346 h 5928904"/>
              <a:gd name="connsiteX2137" fmla="*/ 6502196 w 6751471"/>
              <a:gd name="connsiteY2137" fmla="*/ 2086965 h 5928904"/>
              <a:gd name="connsiteX2138" fmla="*/ 1535124 w 6751471"/>
              <a:gd name="connsiteY2138" fmla="*/ 2073207 h 5928904"/>
              <a:gd name="connsiteX2139" fmla="*/ 1533321 w 6751471"/>
              <a:gd name="connsiteY2139" fmla="*/ 2075005 h 5928904"/>
              <a:gd name="connsiteX2140" fmla="*/ 1533233 w 6751471"/>
              <a:gd name="connsiteY2140" fmla="*/ 2074624 h 5928904"/>
              <a:gd name="connsiteX2141" fmla="*/ 819628 w 6751471"/>
              <a:gd name="connsiteY2141" fmla="*/ 2072811 h 5928904"/>
              <a:gd name="connsiteX2142" fmla="*/ 824025 w 6751471"/>
              <a:gd name="connsiteY2142" fmla="*/ 2074191 h 5928904"/>
              <a:gd name="connsiteX2143" fmla="*/ 827681 w 6751471"/>
              <a:gd name="connsiteY2143" fmla="*/ 2077817 h 5928904"/>
              <a:gd name="connsiteX2144" fmla="*/ 825752 w 6751471"/>
              <a:gd name="connsiteY2144" fmla="*/ 2080637 h 5928904"/>
              <a:gd name="connsiteX2145" fmla="*/ 819996 w 6751471"/>
              <a:gd name="connsiteY2145" fmla="*/ 2082947 h 5928904"/>
              <a:gd name="connsiteX2146" fmla="*/ 818531 w 6751471"/>
              <a:gd name="connsiteY2146" fmla="*/ 2078734 h 5928904"/>
              <a:gd name="connsiteX2147" fmla="*/ 816403 w 6751471"/>
              <a:gd name="connsiteY2147" fmla="*/ 2079560 h 5928904"/>
              <a:gd name="connsiteX2148" fmla="*/ 817003 w 6751471"/>
              <a:gd name="connsiteY2148" fmla="*/ 2074282 h 5928904"/>
              <a:gd name="connsiteX2149" fmla="*/ 819194 w 6751471"/>
              <a:gd name="connsiteY2149" fmla="*/ 2073695 h 5928904"/>
              <a:gd name="connsiteX2150" fmla="*/ 819628 w 6751471"/>
              <a:gd name="connsiteY2150" fmla="*/ 2072811 h 5928904"/>
              <a:gd name="connsiteX2151" fmla="*/ 1045877 w 6751471"/>
              <a:gd name="connsiteY2151" fmla="*/ 2061828 h 5928904"/>
              <a:gd name="connsiteX2152" fmla="*/ 1054037 w 6751471"/>
              <a:gd name="connsiteY2152" fmla="*/ 2063479 h 5928904"/>
              <a:gd name="connsiteX2153" fmla="*/ 1059350 w 6751471"/>
              <a:gd name="connsiteY2153" fmla="*/ 2072035 h 5928904"/>
              <a:gd name="connsiteX2154" fmla="*/ 1053755 w 6751471"/>
              <a:gd name="connsiteY2154" fmla="*/ 2081210 h 5928904"/>
              <a:gd name="connsiteX2155" fmla="*/ 1043480 w 6751471"/>
              <a:gd name="connsiteY2155" fmla="*/ 2082940 h 5928904"/>
              <a:gd name="connsiteX2156" fmla="*/ 1040894 w 6751471"/>
              <a:gd name="connsiteY2156" fmla="*/ 2068280 h 5928904"/>
              <a:gd name="connsiteX2157" fmla="*/ 1045877 w 6751471"/>
              <a:gd name="connsiteY2157" fmla="*/ 2061828 h 5928904"/>
              <a:gd name="connsiteX2158" fmla="*/ 6495382 w 6751471"/>
              <a:gd name="connsiteY2158" fmla="*/ 2055271 h 5928904"/>
              <a:gd name="connsiteX2159" fmla="*/ 6509128 w 6751471"/>
              <a:gd name="connsiteY2159" fmla="*/ 2057729 h 5928904"/>
              <a:gd name="connsiteX2160" fmla="*/ 6510912 w 6751471"/>
              <a:gd name="connsiteY2160" fmla="*/ 2063136 h 5928904"/>
              <a:gd name="connsiteX2161" fmla="*/ 6492299 w 6751471"/>
              <a:gd name="connsiteY2161" fmla="*/ 2065053 h 5928904"/>
              <a:gd name="connsiteX2162" fmla="*/ 6490137 w 6751471"/>
              <a:gd name="connsiteY2162" fmla="*/ 2059491 h 5928904"/>
              <a:gd name="connsiteX2163" fmla="*/ 6495382 w 6751471"/>
              <a:gd name="connsiteY2163" fmla="*/ 2055271 h 5928904"/>
              <a:gd name="connsiteX2164" fmla="*/ 6289380 w 6751471"/>
              <a:gd name="connsiteY2164" fmla="*/ 2052897 h 5928904"/>
              <a:gd name="connsiteX2165" fmla="*/ 6284125 w 6751471"/>
              <a:gd name="connsiteY2165" fmla="*/ 2067098 h 5928904"/>
              <a:gd name="connsiteX2166" fmla="*/ 6272251 w 6751471"/>
              <a:gd name="connsiteY2166" fmla="*/ 2062860 h 5928904"/>
              <a:gd name="connsiteX2167" fmla="*/ 6280230 w 6751471"/>
              <a:gd name="connsiteY2167" fmla="*/ 2053813 h 5928904"/>
              <a:gd name="connsiteX2168" fmla="*/ 6289380 w 6751471"/>
              <a:gd name="connsiteY2168" fmla="*/ 2052897 h 5928904"/>
              <a:gd name="connsiteX2169" fmla="*/ 2866181 w 6751471"/>
              <a:gd name="connsiteY2169" fmla="*/ 2051448 h 5928904"/>
              <a:gd name="connsiteX2170" fmla="*/ 2880522 w 6751471"/>
              <a:gd name="connsiteY2170" fmla="*/ 2059727 h 5928904"/>
              <a:gd name="connsiteX2171" fmla="*/ 2876466 w 6751471"/>
              <a:gd name="connsiteY2171" fmla="*/ 2063373 h 5928904"/>
              <a:gd name="connsiteX2172" fmla="*/ 2870527 w 6751471"/>
              <a:gd name="connsiteY2172" fmla="*/ 2078782 h 5928904"/>
              <a:gd name="connsiteX2173" fmla="*/ 2848308 w 6751471"/>
              <a:gd name="connsiteY2173" fmla="*/ 2098553 h 5928904"/>
              <a:gd name="connsiteX2174" fmla="*/ 2842124 w 6751471"/>
              <a:gd name="connsiteY2174" fmla="*/ 2103024 h 5928904"/>
              <a:gd name="connsiteX2175" fmla="*/ 2839933 w 6751471"/>
              <a:gd name="connsiteY2175" fmla="*/ 2103611 h 5928904"/>
              <a:gd name="connsiteX2176" fmla="*/ 2842421 w 6751471"/>
              <a:gd name="connsiteY2176" fmla="*/ 2111645 h 5928904"/>
              <a:gd name="connsiteX2177" fmla="*/ 2841892 w 6751471"/>
              <a:gd name="connsiteY2177" fmla="*/ 2118439 h 5928904"/>
              <a:gd name="connsiteX2178" fmla="*/ 2829486 w 6751471"/>
              <a:gd name="connsiteY2178" fmla="*/ 2108458 h 5928904"/>
              <a:gd name="connsiteX2179" fmla="*/ 2827423 w 6751471"/>
              <a:gd name="connsiteY2179" fmla="*/ 2109522 h 5928904"/>
              <a:gd name="connsiteX2180" fmla="*/ 2815748 w 6751471"/>
              <a:gd name="connsiteY2180" fmla="*/ 2107277 h 5928904"/>
              <a:gd name="connsiteX2181" fmla="*/ 2816612 w 6751471"/>
              <a:gd name="connsiteY2181" fmla="*/ 2092972 h 5928904"/>
              <a:gd name="connsiteX2182" fmla="*/ 2815161 w 6751471"/>
              <a:gd name="connsiteY2182" fmla="*/ 2091314 h 5928904"/>
              <a:gd name="connsiteX2183" fmla="*/ 2815525 w 6751471"/>
              <a:gd name="connsiteY2183" fmla="*/ 2088914 h 5928904"/>
              <a:gd name="connsiteX2184" fmla="*/ 2806088 w 6751471"/>
              <a:gd name="connsiteY2184" fmla="*/ 2071228 h 5928904"/>
              <a:gd name="connsiteX2185" fmla="*/ 2823675 w 6751471"/>
              <a:gd name="connsiteY2185" fmla="*/ 2052954 h 5928904"/>
              <a:gd name="connsiteX2186" fmla="*/ 2856337 w 6751471"/>
              <a:gd name="connsiteY2186" fmla="*/ 2063393 h 5928904"/>
              <a:gd name="connsiteX2187" fmla="*/ 2858138 w 6751471"/>
              <a:gd name="connsiteY2187" fmla="*/ 2060096 h 5928904"/>
              <a:gd name="connsiteX2188" fmla="*/ 2866181 w 6751471"/>
              <a:gd name="connsiteY2188" fmla="*/ 2051448 h 5928904"/>
              <a:gd name="connsiteX2189" fmla="*/ 6308603 w 6751471"/>
              <a:gd name="connsiteY2189" fmla="*/ 2035720 h 5928904"/>
              <a:gd name="connsiteX2190" fmla="*/ 6301920 w 6751471"/>
              <a:gd name="connsiteY2190" fmla="*/ 2040837 h 5928904"/>
              <a:gd name="connsiteX2191" fmla="*/ 6308603 w 6751471"/>
              <a:gd name="connsiteY2191" fmla="*/ 2035720 h 5928904"/>
              <a:gd name="connsiteX2192" fmla="*/ 3002653 w 6751471"/>
              <a:gd name="connsiteY2192" fmla="*/ 1997569 h 5928904"/>
              <a:gd name="connsiteX2193" fmla="*/ 2990408 w 6751471"/>
              <a:gd name="connsiteY2193" fmla="*/ 2005208 h 5928904"/>
              <a:gd name="connsiteX2194" fmla="*/ 2988920 w 6751471"/>
              <a:gd name="connsiteY2194" fmla="*/ 2008421 h 5928904"/>
              <a:gd name="connsiteX2195" fmla="*/ 3007244 w 6751471"/>
              <a:gd name="connsiteY2195" fmla="*/ 1999161 h 5928904"/>
              <a:gd name="connsiteX2196" fmla="*/ 3008157 w 6751471"/>
              <a:gd name="connsiteY2196" fmla="*/ 1998526 h 5928904"/>
              <a:gd name="connsiteX2197" fmla="*/ 2832241 w 6751471"/>
              <a:gd name="connsiteY2197" fmla="*/ 1993938 h 5928904"/>
              <a:gd name="connsiteX2198" fmla="*/ 2839449 w 6751471"/>
              <a:gd name="connsiteY2198" fmla="*/ 2008349 h 5928904"/>
              <a:gd name="connsiteX2199" fmla="*/ 2810625 w 6751471"/>
              <a:gd name="connsiteY2199" fmla="*/ 2022761 h 5928904"/>
              <a:gd name="connsiteX2200" fmla="*/ 2810624 w 6751471"/>
              <a:gd name="connsiteY2200" fmla="*/ 2008349 h 5928904"/>
              <a:gd name="connsiteX2201" fmla="*/ 6419839 w 6751471"/>
              <a:gd name="connsiteY2201" fmla="*/ 1987491 h 5928904"/>
              <a:gd name="connsiteX2202" fmla="*/ 6437099 w 6751471"/>
              <a:gd name="connsiteY2202" fmla="*/ 1990542 h 5928904"/>
              <a:gd name="connsiteX2203" fmla="*/ 6445900 w 6751471"/>
              <a:gd name="connsiteY2203" fmla="*/ 2018378 h 5928904"/>
              <a:gd name="connsiteX2204" fmla="*/ 6450866 w 6751471"/>
              <a:gd name="connsiteY2204" fmla="*/ 2020629 h 5928904"/>
              <a:gd name="connsiteX2205" fmla="*/ 6457124 w 6751471"/>
              <a:gd name="connsiteY2205" fmla="*/ 2030211 h 5928904"/>
              <a:gd name="connsiteX2206" fmla="*/ 6452940 w 6751471"/>
              <a:gd name="connsiteY2206" fmla="*/ 2033379 h 5928904"/>
              <a:gd name="connsiteX2207" fmla="*/ 6444297 w 6751471"/>
              <a:gd name="connsiteY2207" fmla="*/ 2023669 h 5928904"/>
              <a:gd name="connsiteX2208" fmla="*/ 6442042 w 6751471"/>
              <a:gd name="connsiteY2208" fmla="*/ 2024017 h 5928904"/>
              <a:gd name="connsiteX2209" fmla="*/ 6438248 w 6751471"/>
              <a:gd name="connsiteY2209" fmla="*/ 2029895 h 5928904"/>
              <a:gd name="connsiteX2210" fmla="*/ 6415187 w 6751471"/>
              <a:gd name="connsiteY2210" fmla="*/ 2032748 h 5928904"/>
              <a:gd name="connsiteX2211" fmla="*/ 6403754 w 6751471"/>
              <a:gd name="connsiteY2211" fmla="*/ 2005107 h 5928904"/>
              <a:gd name="connsiteX2212" fmla="*/ 6408824 w 6751471"/>
              <a:gd name="connsiteY2212" fmla="*/ 1991466 h 5928904"/>
              <a:gd name="connsiteX2213" fmla="*/ 6419839 w 6751471"/>
              <a:gd name="connsiteY2213" fmla="*/ 1987491 h 5928904"/>
              <a:gd name="connsiteX2214" fmla="*/ 2786291 w 6751471"/>
              <a:gd name="connsiteY2214" fmla="*/ 1979812 h 5928904"/>
              <a:gd name="connsiteX2215" fmla="*/ 2793863 w 6751471"/>
              <a:gd name="connsiteY2215" fmla="*/ 2000556 h 5928904"/>
              <a:gd name="connsiteX2216" fmla="*/ 2782362 w 6751471"/>
              <a:gd name="connsiteY2216" fmla="*/ 1983935 h 5928904"/>
              <a:gd name="connsiteX2217" fmla="*/ 2786291 w 6751471"/>
              <a:gd name="connsiteY2217" fmla="*/ 1979812 h 5928904"/>
              <a:gd name="connsiteX2218" fmla="*/ 6645825 w 6751471"/>
              <a:gd name="connsiteY2218" fmla="*/ 1974275 h 5928904"/>
              <a:gd name="connsiteX2219" fmla="*/ 6659271 w 6751471"/>
              <a:gd name="connsiteY2219" fmla="*/ 1979372 h 5928904"/>
              <a:gd name="connsiteX2220" fmla="*/ 6662890 w 6751471"/>
              <a:gd name="connsiteY2220" fmla="*/ 1987870 h 5928904"/>
              <a:gd name="connsiteX2221" fmla="*/ 6657723 w 6751471"/>
              <a:gd name="connsiteY2221" fmla="*/ 1994884 h 5928904"/>
              <a:gd name="connsiteX2222" fmla="*/ 6648259 w 6751471"/>
              <a:gd name="connsiteY2222" fmla="*/ 1995884 h 5928904"/>
              <a:gd name="connsiteX2223" fmla="*/ 6645825 w 6751471"/>
              <a:gd name="connsiteY2223" fmla="*/ 1974275 h 5928904"/>
              <a:gd name="connsiteX2224" fmla="*/ 3047065 w 6751471"/>
              <a:gd name="connsiteY2224" fmla="*/ 1940543 h 5928904"/>
              <a:gd name="connsiteX2225" fmla="*/ 3033469 w 6751471"/>
              <a:gd name="connsiteY2225" fmla="*/ 1951291 h 5928904"/>
              <a:gd name="connsiteX2226" fmla="*/ 3018239 w 6751471"/>
              <a:gd name="connsiteY2226" fmla="*/ 1967557 h 5928904"/>
              <a:gd name="connsiteX2227" fmla="*/ 3024359 w 6751471"/>
              <a:gd name="connsiteY2227" fmla="*/ 1962847 h 5928904"/>
              <a:gd name="connsiteX2228" fmla="*/ 3025127 w 6751471"/>
              <a:gd name="connsiteY2228" fmla="*/ 1965711 h 5928904"/>
              <a:gd name="connsiteX2229" fmla="*/ 3031560 w 6751471"/>
              <a:gd name="connsiteY2229" fmla="*/ 1960917 h 5928904"/>
              <a:gd name="connsiteX2230" fmla="*/ 3039609 w 6751471"/>
              <a:gd name="connsiteY2230" fmla="*/ 1953387 h 5928904"/>
              <a:gd name="connsiteX2231" fmla="*/ 3044619 w 6751471"/>
              <a:gd name="connsiteY2231" fmla="*/ 1952045 h 5928904"/>
              <a:gd name="connsiteX2232" fmla="*/ 3045962 w 6751471"/>
              <a:gd name="connsiteY2232" fmla="*/ 1957058 h 5928904"/>
              <a:gd name="connsiteX2233" fmla="*/ 3035472 w 6751471"/>
              <a:gd name="connsiteY2233" fmla="*/ 1965498 h 5928904"/>
              <a:gd name="connsiteX2234" fmla="*/ 3031479 w 6751471"/>
              <a:gd name="connsiteY2234" fmla="*/ 1969383 h 5928904"/>
              <a:gd name="connsiteX2235" fmla="*/ 3023430 w 6751471"/>
              <a:gd name="connsiteY2235" fmla="*/ 1976913 h 5928904"/>
              <a:gd name="connsiteX2236" fmla="*/ 3021451 w 6751471"/>
              <a:gd name="connsiteY2236" fmla="*/ 1982049 h 5928904"/>
              <a:gd name="connsiteX2237" fmla="*/ 3022817 w 6751471"/>
              <a:gd name="connsiteY2237" fmla="*/ 1985611 h 5928904"/>
              <a:gd name="connsiteX2238" fmla="*/ 3025008 w 6751471"/>
              <a:gd name="connsiteY2238" fmla="*/ 1985830 h 5928904"/>
              <a:gd name="connsiteX2239" fmla="*/ 3025934 w 6751471"/>
              <a:gd name="connsiteY2239" fmla="*/ 1986218 h 5928904"/>
              <a:gd name="connsiteX2240" fmla="*/ 3059657 w 6751471"/>
              <a:gd name="connsiteY2240" fmla="*/ 1961832 h 5928904"/>
              <a:gd name="connsiteX2241" fmla="*/ 3086283 w 6751471"/>
              <a:gd name="connsiteY2241" fmla="*/ 1957257 h 5928904"/>
              <a:gd name="connsiteX2242" fmla="*/ 3097140 w 6751471"/>
              <a:gd name="connsiteY2242" fmla="*/ 1948711 h 5928904"/>
              <a:gd name="connsiteX2243" fmla="*/ 3091663 w 6751471"/>
              <a:gd name="connsiteY2243" fmla="*/ 1950702 h 5928904"/>
              <a:gd name="connsiteX2244" fmla="*/ 3072748 w 6751471"/>
              <a:gd name="connsiteY2244" fmla="*/ 1947999 h 5928904"/>
              <a:gd name="connsiteX2245" fmla="*/ 2985877 w 6751471"/>
              <a:gd name="connsiteY2245" fmla="*/ 1930183 h 5928904"/>
              <a:gd name="connsiteX2246" fmla="*/ 2913762 w 6751471"/>
              <a:gd name="connsiteY2246" fmla="*/ 1936739 h 5928904"/>
              <a:gd name="connsiteX2247" fmla="*/ 2737209 w 6751471"/>
              <a:gd name="connsiteY2247" fmla="*/ 1997992 h 5928904"/>
              <a:gd name="connsiteX2248" fmla="*/ 2710139 w 6751471"/>
              <a:gd name="connsiteY2248" fmla="*/ 2013707 h 5928904"/>
              <a:gd name="connsiteX2249" fmla="*/ 2713177 w 6751471"/>
              <a:gd name="connsiteY2249" fmla="*/ 2014339 h 5928904"/>
              <a:gd name="connsiteX2250" fmla="*/ 2733828 w 6751471"/>
              <a:gd name="connsiteY2250" fmla="*/ 2023999 h 5928904"/>
              <a:gd name="connsiteX2251" fmla="*/ 2750577 w 6751471"/>
              <a:gd name="connsiteY2251" fmla="*/ 2034291 h 5928904"/>
              <a:gd name="connsiteX2252" fmla="*/ 2781800 w 6751471"/>
              <a:gd name="connsiteY2252" fmla="*/ 2015555 h 5928904"/>
              <a:gd name="connsiteX2253" fmla="*/ 2789006 w 6751471"/>
              <a:gd name="connsiteY2253" fmla="*/ 2029970 h 5928904"/>
              <a:gd name="connsiteX2254" fmla="*/ 2766004 w 6751471"/>
              <a:gd name="connsiteY2254" fmla="*/ 2043770 h 5928904"/>
              <a:gd name="connsiteX2255" fmla="*/ 2773045 w 6751471"/>
              <a:gd name="connsiteY2255" fmla="*/ 2048097 h 5928904"/>
              <a:gd name="connsiteX2256" fmla="*/ 2776950 w 6751471"/>
              <a:gd name="connsiteY2256" fmla="*/ 2051401 h 5928904"/>
              <a:gd name="connsiteX2257" fmla="*/ 2811846 w 6751471"/>
              <a:gd name="connsiteY2257" fmla="*/ 2116511 h 5928904"/>
              <a:gd name="connsiteX2258" fmla="*/ 2811466 w 6751471"/>
              <a:gd name="connsiteY2258" fmla="*/ 2127615 h 5928904"/>
              <a:gd name="connsiteX2259" fmla="*/ 2813109 w 6751471"/>
              <a:gd name="connsiteY2259" fmla="*/ 2129990 h 5928904"/>
              <a:gd name="connsiteX2260" fmla="*/ 2811365 w 6751471"/>
              <a:gd name="connsiteY2260" fmla="*/ 2132248 h 5928904"/>
              <a:gd name="connsiteX2261" fmla="*/ 2811092 w 6751471"/>
              <a:gd name="connsiteY2261" fmla="*/ 2139998 h 5928904"/>
              <a:gd name="connsiteX2262" fmla="*/ 2808921 w 6751471"/>
              <a:gd name="connsiteY2262" fmla="*/ 2144417 h 5928904"/>
              <a:gd name="connsiteX2263" fmla="*/ 2812102 w 6751471"/>
              <a:gd name="connsiteY2263" fmla="*/ 2141262 h 5928904"/>
              <a:gd name="connsiteX2264" fmla="*/ 2831345 w 6751471"/>
              <a:gd name="connsiteY2264" fmla="*/ 2127918 h 5928904"/>
              <a:gd name="connsiteX2265" fmla="*/ 2836432 w 6751471"/>
              <a:gd name="connsiteY2265" fmla="*/ 2129369 h 5928904"/>
              <a:gd name="connsiteX2266" fmla="*/ 2837136 w 6751471"/>
              <a:gd name="connsiteY2266" fmla="*/ 2131996 h 5928904"/>
              <a:gd name="connsiteX2267" fmla="*/ 2852322 w 6751471"/>
              <a:gd name="connsiteY2267" fmla="*/ 2122297 h 5928904"/>
              <a:gd name="connsiteX2268" fmla="*/ 2901544 w 6751471"/>
              <a:gd name="connsiteY2268" fmla="*/ 2098105 h 5928904"/>
              <a:gd name="connsiteX2269" fmla="*/ 2896746 w 6751471"/>
              <a:gd name="connsiteY2269" fmla="*/ 2080200 h 5928904"/>
              <a:gd name="connsiteX2270" fmla="*/ 2920621 w 6751471"/>
              <a:gd name="connsiteY2270" fmla="*/ 2065359 h 5928904"/>
              <a:gd name="connsiteX2271" fmla="*/ 2942513 w 6751471"/>
              <a:gd name="connsiteY2271" fmla="*/ 2043117 h 5928904"/>
              <a:gd name="connsiteX2272" fmla="*/ 2959268 w 6751471"/>
              <a:gd name="connsiteY2272" fmla="*/ 2021740 h 5928904"/>
              <a:gd name="connsiteX2273" fmla="*/ 2910012 w 6751471"/>
              <a:gd name="connsiteY2273" fmla="*/ 2015747 h 5928904"/>
              <a:gd name="connsiteX2274" fmla="*/ 2927454 w 6751471"/>
              <a:gd name="connsiteY2274" fmla="*/ 2005700 h 5928904"/>
              <a:gd name="connsiteX2275" fmla="*/ 2925263 w 6751471"/>
              <a:gd name="connsiteY2275" fmla="*/ 1989746 h 5928904"/>
              <a:gd name="connsiteX2276" fmla="*/ 2904306 w 6751471"/>
              <a:gd name="connsiteY2276" fmla="*/ 1993938 h 5928904"/>
              <a:gd name="connsiteX2277" fmla="*/ 2875480 w 6751471"/>
              <a:gd name="connsiteY2277" fmla="*/ 1993938 h 5928904"/>
              <a:gd name="connsiteX2278" fmla="*/ 2911511 w 6751471"/>
              <a:gd name="connsiteY2278" fmla="*/ 1983128 h 5928904"/>
              <a:gd name="connsiteX2279" fmla="*/ 2927423 w 6751471"/>
              <a:gd name="connsiteY2279" fmla="*/ 1981991 h 5928904"/>
              <a:gd name="connsiteX2280" fmla="*/ 2930137 w 6751471"/>
              <a:gd name="connsiteY2280" fmla="*/ 1973445 h 5928904"/>
              <a:gd name="connsiteX2281" fmla="*/ 2956543 w 6751471"/>
              <a:gd name="connsiteY2281" fmla="*/ 1945195 h 5928904"/>
              <a:gd name="connsiteX2282" fmla="*/ 3146847 w 6751471"/>
              <a:gd name="connsiteY2282" fmla="*/ 1910836 h 5928904"/>
              <a:gd name="connsiteX2283" fmla="*/ 3128203 w 6751471"/>
              <a:gd name="connsiteY2283" fmla="*/ 1915831 h 5928904"/>
              <a:gd name="connsiteX2284" fmla="*/ 3125549 w 6751471"/>
              <a:gd name="connsiteY2284" fmla="*/ 1915442 h 5928904"/>
              <a:gd name="connsiteX2285" fmla="*/ 3127693 w 6751471"/>
              <a:gd name="connsiteY2285" fmla="*/ 1921877 h 5928904"/>
              <a:gd name="connsiteX2286" fmla="*/ 3117112 w 6751471"/>
              <a:gd name="connsiteY2286" fmla="*/ 1935987 h 5928904"/>
              <a:gd name="connsiteX2287" fmla="*/ 3129726 w 6751471"/>
              <a:gd name="connsiteY2287" fmla="*/ 1933451 h 5928904"/>
              <a:gd name="connsiteX2288" fmla="*/ 3128304 w 6751471"/>
              <a:gd name="connsiteY2288" fmla="*/ 1934995 h 5928904"/>
              <a:gd name="connsiteX2289" fmla="*/ 3147089 w 6751471"/>
              <a:gd name="connsiteY2289" fmla="*/ 1929961 h 5928904"/>
              <a:gd name="connsiteX2290" fmla="*/ 3129726 w 6751471"/>
              <a:gd name="connsiteY2290" fmla="*/ 1933451 h 5928904"/>
              <a:gd name="connsiteX2291" fmla="*/ 3144647 w 6751471"/>
              <a:gd name="connsiteY2291" fmla="*/ 1917246 h 5928904"/>
              <a:gd name="connsiteX2292" fmla="*/ 3153846 w 6751471"/>
              <a:gd name="connsiteY2292" fmla="*/ 1913645 h 5928904"/>
              <a:gd name="connsiteX2293" fmla="*/ 6319925 w 6751471"/>
              <a:gd name="connsiteY2293" fmla="*/ 1900142 h 5928904"/>
              <a:gd name="connsiteX2294" fmla="*/ 6319282 w 6751471"/>
              <a:gd name="connsiteY2294" fmla="*/ 1909014 h 5928904"/>
              <a:gd name="connsiteX2295" fmla="*/ 6319730 w 6751471"/>
              <a:gd name="connsiteY2295" fmla="*/ 1910685 h 5928904"/>
              <a:gd name="connsiteX2296" fmla="*/ 6332048 w 6751471"/>
              <a:gd name="connsiteY2296" fmla="*/ 1904058 h 5928904"/>
              <a:gd name="connsiteX2297" fmla="*/ 6331988 w 6751471"/>
              <a:gd name="connsiteY2297" fmla="*/ 1916357 h 5928904"/>
              <a:gd name="connsiteX2298" fmla="*/ 6330735 w 6751471"/>
              <a:gd name="connsiteY2298" fmla="*/ 1916692 h 5928904"/>
              <a:gd name="connsiteX2299" fmla="*/ 6334832 w 6751471"/>
              <a:gd name="connsiteY2299" fmla="*/ 1920712 h 5928904"/>
              <a:gd name="connsiteX2300" fmla="*/ 6333267 w 6751471"/>
              <a:gd name="connsiteY2300" fmla="*/ 1921131 h 5928904"/>
              <a:gd name="connsiteX2301" fmla="*/ 6331567 w 6751471"/>
              <a:gd name="connsiteY2301" fmla="*/ 1919796 h 5928904"/>
              <a:gd name="connsiteX2302" fmla="*/ 6314229 w 6751471"/>
              <a:gd name="connsiteY2302" fmla="*/ 1913950 h 5928904"/>
              <a:gd name="connsiteX2303" fmla="*/ 6318612 w 6751471"/>
              <a:gd name="connsiteY2303" fmla="*/ 1912776 h 5928904"/>
              <a:gd name="connsiteX2304" fmla="*/ 6317717 w 6751471"/>
              <a:gd name="connsiteY2304" fmla="*/ 1909434 h 5928904"/>
              <a:gd name="connsiteX2305" fmla="*/ 6316602 w 6751471"/>
              <a:gd name="connsiteY2305" fmla="*/ 1900265 h 5928904"/>
              <a:gd name="connsiteX2306" fmla="*/ 6319925 w 6751471"/>
              <a:gd name="connsiteY2306" fmla="*/ 1900142 h 5928904"/>
              <a:gd name="connsiteX2307" fmla="*/ 6333650 w 6751471"/>
              <a:gd name="connsiteY2307" fmla="*/ 1898767 h 5928904"/>
              <a:gd name="connsiteX2308" fmla="*/ 6343320 w 6751471"/>
              <a:gd name="connsiteY2308" fmla="*/ 1924835 h 5928904"/>
              <a:gd name="connsiteX2309" fmla="*/ 6343232 w 6751471"/>
              <a:gd name="connsiteY2309" fmla="*/ 1932023 h 5928904"/>
              <a:gd name="connsiteX2310" fmla="*/ 6341367 w 6751471"/>
              <a:gd name="connsiteY2310" fmla="*/ 1935081 h 5928904"/>
              <a:gd name="connsiteX2311" fmla="*/ 6332048 w 6751471"/>
              <a:gd name="connsiteY2311" fmla="*/ 1904058 h 5928904"/>
              <a:gd name="connsiteX2312" fmla="*/ 6331395 w 6751471"/>
              <a:gd name="connsiteY2312" fmla="*/ 1899116 h 5928904"/>
              <a:gd name="connsiteX2313" fmla="*/ 6333650 w 6751471"/>
              <a:gd name="connsiteY2313" fmla="*/ 1898767 h 5928904"/>
              <a:gd name="connsiteX2314" fmla="*/ 6341956 w 6751471"/>
              <a:gd name="connsiteY2314" fmla="*/ 1892192 h 5928904"/>
              <a:gd name="connsiteX2315" fmla="*/ 6369828 w 6751471"/>
              <a:gd name="connsiteY2315" fmla="*/ 1933596 h 5928904"/>
              <a:gd name="connsiteX2316" fmla="*/ 6360051 w 6751471"/>
              <a:gd name="connsiteY2316" fmla="*/ 1934680 h 5928904"/>
              <a:gd name="connsiteX2317" fmla="*/ 6359334 w 6751471"/>
              <a:gd name="connsiteY2317" fmla="*/ 1929499 h 5928904"/>
              <a:gd name="connsiteX2318" fmla="*/ 6341956 w 6751471"/>
              <a:gd name="connsiteY2318" fmla="*/ 1892192 h 5928904"/>
              <a:gd name="connsiteX2319" fmla="*/ 3033110 w 6751471"/>
              <a:gd name="connsiteY2319" fmla="*/ 1871432 h 5928904"/>
              <a:gd name="connsiteX2320" fmla="*/ 3033110 w 6751471"/>
              <a:gd name="connsiteY2320" fmla="*/ 1871433 h 5928904"/>
              <a:gd name="connsiteX2321" fmla="*/ 3084457 w 6751471"/>
              <a:gd name="connsiteY2321" fmla="*/ 1871433 h 5928904"/>
              <a:gd name="connsiteX2322" fmla="*/ 3084457 w 6751471"/>
              <a:gd name="connsiteY2322" fmla="*/ 1871432 h 5928904"/>
              <a:gd name="connsiteX2323" fmla="*/ 3019604 w 6751471"/>
              <a:gd name="connsiteY2323" fmla="*/ 1857019 h 5928904"/>
              <a:gd name="connsiteX2324" fmla="*/ 3019604 w 6751471"/>
              <a:gd name="connsiteY2324" fmla="*/ 1862372 h 5928904"/>
              <a:gd name="connsiteX2325" fmla="*/ 3019605 w 6751471"/>
              <a:gd name="connsiteY2325" fmla="*/ 1862353 h 5928904"/>
              <a:gd name="connsiteX2326" fmla="*/ 3019605 w 6751471"/>
              <a:gd name="connsiteY2326" fmla="*/ 1857019 h 5928904"/>
              <a:gd name="connsiteX2327" fmla="*/ 3120488 w 6751471"/>
              <a:gd name="connsiteY2327" fmla="*/ 1828196 h 5928904"/>
              <a:gd name="connsiteX2328" fmla="*/ 3106075 w 6751471"/>
              <a:gd name="connsiteY2328" fmla="*/ 1857019 h 5928904"/>
              <a:gd name="connsiteX2329" fmla="*/ 3106077 w 6751471"/>
              <a:gd name="connsiteY2329" fmla="*/ 1857019 h 5928904"/>
              <a:gd name="connsiteX2330" fmla="*/ 3120491 w 6751471"/>
              <a:gd name="connsiteY2330" fmla="*/ 1828196 h 5928904"/>
              <a:gd name="connsiteX2331" fmla="*/ 3386280 w 6751471"/>
              <a:gd name="connsiteY2331" fmla="*/ 1815074 h 5928904"/>
              <a:gd name="connsiteX2332" fmla="*/ 3357457 w 6751471"/>
              <a:gd name="connsiteY2332" fmla="*/ 1847293 h 5928904"/>
              <a:gd name="connsiteX2333" fmla="*/ 3370434 w 6751471"/>
              <a:gd name="connsiteY2333" fmla="*/ 1844273 h 5928904"/>
              <a:gd name="connsiteX2334" fmla="*/ 3380303 w 6751471"/>
              <a:gd name="connsiteY2334" fmla="*/ 1840723 h 5928904"/>
              <a:gd name="connsiteX2335" fmla="*/ 6525999 w 6751471"/>
              <a:gd name="connsiteY2335" fmla="*/ 1797588 h 5928904"/>
              <a:gd name="connsiteX2336" fmla="*/ 6523074 w 6751471"/>
              <a:gd name="connsiteY2336" fmla="*/ 1801698 h 5928904"/>
              <a:gd name="connsiteX2337" fmla="*/ 6525999 w 6751471"/>
              <a:gd name="connsiteY2337" fmla="*/ 1797588 h 5928904"/>
              <a:gd name="connsiteX2338" fmla="*/ 6349000 w 6751471"/>
              <a:gd name="connsiteY2338" fmla="*/ 1789489 h 5928904"/>
              <a:gd name="connsiteX2339" fmla="*/ 6353959 w 6751471"/>
              <a:gd name="connsiteY2339" fmla="*/ 1790463 h 5928904"/>
              <a:gd name="connsiteX2340" fmla="*/ 6342681 w 6751471"/>
              <a:gd name="connsiteY2340" fmla="*/ 1839799 h 5928904"/>
              <a:gd name="connsiteX2341" fmla="*/ 6342554 w 6751471"/>
              <a:gd name="connsiteY2341" fmla="*/ 1863118 h 5928904"/>
              <a:gd name="connsiteX2342" fmla="*/ 6339292 w 6751471"/>
              <a:gd name="connsiteY2342" fmla="*/ 1874739 h 5928904"/>
              <a:gd name="connsiteX2343" fmla="*/ 6333108 w 6751471"/>
              <a:gd name="connsiteY2343" fmla="*/ 1879210 h 5928904"/>
              <a:gd name="connsiteX2344" fmla="*/ 6336010 w 6751471"/>
              <a:gd name="connsiteY2344" fmla="*/ 1882527 h 5928904"/>
              <a:gd name="connsiteX2345" fmla="*/ 6334145 w 6751471"/>
              <a:gd name="connsiteY2345" fmla="*/ 1885585 h 5928904"/>
              <a:gd name="connsiteX2346" fmla="*/ 6329287 w 6751471"/>
              <a:gd name="connsiteY2346" fmla="*/ 1879978 h 5928904"/>
              <a:gd name="connsiteX2347" fmla="*/ 6328220 w 6751471"/>
              <a:gd name="connsiteY2347" fmla="*/ 1879752 h 5928904"/>
              <a:gd name="connsiteX2348" fmla="*/ 6327203 w 6751471"/>
              <a:gd name="connsiteY2348" fmla="*/ 1877210 h 5928904"/>
              <a:gd name="connsiteX2349" fmla="*/ 6326762 w 6751471"/>
              <a:gd name="connsiteY2349" fmla="*/ 1876817 h 5928904"/>
              <a:gd name="connsiteX2350" fmla="*/ 6326698 w 6751471"/>
              <a:gd name="connsiteY2350" fmla="*/ 1876578 h 5928904"/>
              <a:gd name="connsiteX2351" fmla="*/ 6326122 w 6751471"/>
              <a:gd name="connsiteY2351" fmla="*/ 1874429 h 5928904"/>
              <a:gd name="connsiteX2352" fmla="*/ 6325109 w 6751471"/>
              <a:gd name="connsiteY2352" fmla="*/ 1860628 h 5928904"/>
              <a:gd name="connsiteX2353" fmla="*/ 6333531 w 6751471"/>
              <a:gd name="connsiteY2353" fmla="*/ 1840715 h 5928904"/>
              <a:gd name="connsiteX2354" fmla="*/ 6342048 w 6751471"/>
              <a:gd name="connsiteY2354" fmla="*/ 1814892 h 5928904"/>
              <a:gd name="connsiteX2355" fmla="*/ 6339334 w 6751471"/>
              <a:gd name="connsiteY2355" fmla="*/ 1799755 h 5928904"/>
              <a:gd name="connsiteX2356" fmla="*/ 6349000 w 6751471"/>
              <a:gd name="connsiteY2356" fmla="*/ 1789489 h 5928904"/>
              <a:gd name="connsiteX2357" fmla="*/ 6367771 w 6751471"/>
              <a:gd name="connsiteY2357" fmla="*/ 1781901 h 5928904"/>
              <a:gd name="connsiteX2358" fmla="*/ 6381349 w 6751471"/>
              <a:gd name="connsiteY2358" fmla="*/ 1800012 h 5928904"/>
              <a:gd name="connsiteX2359" fmla="*/ 6381005 w 6751471"/>
              <a:gd name="connsiteY2359" fmla="*/ 1806245 h 5928904"/>
              <a:gd name="connsiteX2360" fmla="*/ 6368960 w 6751471"/>
              <a:gd name="connsiteY2360" fmla="*/ 1805123 h 5928904"/>
              <a:gd name="connsiteX2361" fmla="*/ 6358308 w 6751471"/>
              <a:gd name="connsiteY2361" fmla="*/ 1782901 h 5928904"/>
              <a:gd name="connsiteX2362" fmla="*/ 6367771 w 6751471"/>
              <a:gd name="connsiteY2362" fmla="*/ 1781901 h 5928904"/>
              <a:gd name="connsiteX2363" fmla="*/ 6746773 w 6751471"/>
              <a:gd name="connsiteY2363" fmla="*/ 1747387 h 5928904"/>
              <a:gd name="connsiteX2364" fmla="*/ 6750742 w 6751471"/>
              <a:gd name="connsiteY2364" fmla="*/ 1750929 h 5928904"/>
              <a:gd name="connsiteX2365" fmla="*/ 6750378 w 6751471"/>
              <a:gd name="connsiteY2365" fmla="*/ 1753330 h 5928904"/>
              <a:gd name="connsiteX2366" fmla="*/ 6751196 w 6751471"/>
              <a:gd name="connsiteY2366" fmla="*/ 1753878 h 5928904"/>
              <a:gd name="connsiteX2367" fmla="*/ 6747894 w 6751471"/>
              <a:gd name="connsiteY2367" fmla="*/ 1757834 h 5928904"/>
              <a:gd name="connsiteX2368" fmla="*/ 6743326 w 6751471"/>
              <a:gd name="connsiteY2368" fmla="*/ 1759569 h 5928904"/>
              <a:gd name="connsiteX2369" fmla="*/ 6741891 w 6751471"/>
              <a:gd name="connsiteY2369" fmla="*/ 1749207 h 5928904"/>
              <a:gd name="connsiteX2370" fmla="*/ 6746473 w 6751471"/>
              <a:gd name="connsiteY2370" fmla="*/ 1750026 h 5928904"/>
              <a:gd name="connsiteX2371" fmla="*/ 6746773 w 6751471"/>
              <a:gd name="connsiteY2371" fmla="*/ 1747387 h 5928904"/>
              <a:gd name="connsiteX2372" fmla="*/ 6342878 w 6751471"/>
              <a:gd name="connsiteY2372" fmla="*/ 1746607 h 5928904"/>
              <a:gd name="connsiteX2373" fmla="*/ 6346770 w 6751471"/>
              <a:gd name="connsiteY2373" fmla="*/ 1747355 h 5928904"/>
              <a:gd name="connsiteX2374" fmla="*/ 6345296 w 6751471"/>
              <a:gd name="connsiteY2374" fmla="*/ 1753124 h 5928904"/>
              <a:gd name="connsiteX2375" fmla="*/ 6340401 w 6751471"/>
              <a:gd name="connsiteY2375" fmla="*/ 1752388 h 5928904"/>
              <a:gd name="connsiteX2376" fmla="*/ 6342878 w 6751471"/>
              <a:gd name="connsiteY2376" fmla="*/ 1746607 h 5928904"/>
              <a:gd name="connsiteX2377" fmla="*/ 6589986 w 6751471"/>
              <a:gd name="connsiteY2377" fmla="*/ 1743340 h 5928904"/>
              <a:gd name="connsiteX2378" fmla="*/ 6603745 w 6751471"/>
              <a:gd name="connsiteY2378" fmla="*/ 1748353 h 5928904"/>
              <a:gd name="connsiteX2379" fmla="*/ 6604045 w 6751471"/>
              <a:gd name="connsiteY2379" fmla="*/ 1745714 h 5928904"/>
              <a:gd name="connsiteX2380" fmla="*/ 6604880 w 6751471"/>
              <a:gd name="connsiteY2380" fmla="*/ 1761355 h 5928904"/>
              <a:gd name="connsiteX2381" fmla="*/ 6576412 w 6751471"/>
              <a:gd name="connsiteY2381" fmla="*/ 1761562 h 5928904"/>
              <a:gd name="connsiteX2382" fmla="*/ 6582593 w 6751471"/>
              <a:gd name="connsiteY2382" fmla="*/ 1744554 h 5928904"/>
              <a:gd name="connsiteX2383" fmla="*/ 6584657 w 6751471"/>
              <a:gd name="connsiteY2383" fmla="*/ 1743489 h 5928904"/>
              <a:gd name="connsiteX2384" fmla="*/ 6589986 w 6751471"/>
              <a:gd name="connsiteY2384" fmla="*/ 1743340 h 5928904"/>
              <a:gd name="connsiteX2385" fmla="*/ 6467450 w 6751471"/>
              <a:gd name="connsiteY2385" fmla="*/ 1694293 h 5928904"/>
              <a:gd name="connsiteX2386" fmla="*/ 6472786 w 6751471"/>
              <a:gd name="connsiteY2386" fmla="*/ 1695422 h 5928904"/>
              <a:gd name="connsiteX2387" fmla="*/ 6476071 w 6751471"/>
              <a:gd name="connsiteY2387" fmla="*/ 1700171 h 5928904"/>
              <a:gd name="connsiteX2388" fmla="*/ 6478425 w 6751471"/>
              <a:gd name="connsiteY2388" fmla="*/ 1706449 h 5928904"/>
              <a:gd name="connsiteX2389" fmla="*/ 6476556 w 6751471"/>
              <a:gd name="connsiteY2389" fmla="*/ 1720767 h 5928904"/>
              <a:gd name="connsiteX2390" fmla="*/ 6468123 w 6751471"/>
              <a:gd name="connsiteY2390" fmla="*/ 1726865 h 5928904"/>
              <a:gd name="connsiteX2391" fmla="*/ 6463299 w 6751471"/>
              <a:gd name="connsiteY2391" fmla="*/ 1727646 h 5928904"/>
              <a:gd name="connsiteX2392" fmla="*/ 6455280 w 6751471"/>
              <a:gd name="connsiteY2392" fmla="*/ 1705231 h 5928904"/>
              <a:gd name="connsiteX2393" fmla="*/ 6467450 w 6751471"/>
              <a:gd name="connsiteY2393" fmla="*/ 1694293 h 5928904"/>
              <a:gd name="connsiteX2394" fmla="*/ 6449129 w 6751471"/>
              <a:gd name="connsiteY2394" fmla="*/ 1692294 h 5928904"/>
              <a:gd name="connsiteX2395" fmla="*/ 6453519 w 6751471"/>
              <a:gd name="connsiteY2395" fmla="*/ 1692397 h 5928904"/>
              <a:gd name="connsiteX2396" fmla="*/ 6455609 w 6751471"/>
              <a:gd name="connsiteY2396" fmla="*/ 1696442 h 5928904"/>
              <a:gd name="connsiteX2397" fmla="*/ 6453011 w 6751471"/>
              <a:gd name="connsiteY2397" fmla="*/ 1703024 h 5928904"/>
              <a:gd name="connsiteX2398" fmla="*/ 6444823 w 6751471"/>
              <a:gd name="connsiteY2398" fmla="*/ 1696262 h 5928904"/>
              <a:gd name="connsiteX2399" fmla="*/ 6449129 w 6751471"/>
              <a:gd name="connsiteY2399" fmla="*/ 1692294 h 5928904"/>
              <a:gd name="connsiteX2400" fmla="*/ 1801754 w 6751471"/>
              <a:gd name="connsiteY2400" fmla="*/ 1684069 h 5928904"/>
              <a:gd name="connsiteX2401" fmla="*/ 1808959 w 6751471"/>
              <a:gd name="connsiteY2401" fmla="*/ 1698481 h 5928904"/>
              <a:gd name="connsiteX2402" fmla="*/ 1758515 w 6751471"/>
              <a:gd name="connsiteY2402" fmla="*/ 1748927 h 5928904"/>
              <a:gd name="connsiteX2403" fmla="*/ 1744103 w 6751471"/>
              <a:gd name="connsiteY2403" fmla="*/ 1741719 h 5928904"/>
              <a:gd name="connsiteX2404" fmla="*/ 6484150 w 6751471"/>
              <a:gd name="connsiteY2404" fmla="*/ 1662696 h 5928904"/>
              <a:gd name="connsiteX2405" fmla="*/ 6489921 w 6751471"/>
              <a:gd name="connsiteY2405" fmla="*/ 1662940 h 5928904"/>
              <a:gd name="connsiteX2406" fmla="*/ 6493513 w 6751471"/>
              <a:gd name="connsiteY2406" fmla="*/ 1666328 h 5928904"/>
              <a:gd name="connsiteX2407" fmla="*/ 6493041 w 6751471"/>
              <a:gd name="connsiteY2407" fmla="*/ 1672083 h 5928904"/>
              <a:gd name="connsiteX2408" fmla="*/ 6487945 w 6751471"/>
              <a:gd name="connsiteY2408" fmla="*/ 1680614 h 5928904"/>
              <a:gd name="connsiteX2409" fmla="*/ 6481242 w 6751471"/>
              <a:gd name="connsiteY2409" fmla="*/ 1681898 h 5928904"/>
              <a:gd name="connsiteX2410" fmla="*/ 6478518 w 6751471"/>
              <a:gd name="connsiteY2410" fmla="*/ 1676743 h 5928904"/>
              <a:gd name="connsiteX2411" fmla="*/ 6474741 w 6751471"/>
              <a:gd name="connsiteY2411" fmla="*/ 1673916 h 5928904"/>
              <a:gd name="connsiteX2412" fmla="*/ 6475859 w 6751471"/>
              <a:gd name="connsiteY2412" fmla="*/ 1671826 h 5928904"/>
              <a:gd name="connsiteX2413" fmla="*/ 6475212 w 6751471"/>
              <a:gd name="connsiteY2413" fmla="*/ 1668161 h 5928904"/>
              <a:gd name="connsiteX2414" fmla="*/ 6484150 w 6751471"/>
              <a:gd name="connsiteY2414" fmla="*/ 1662696 h 5928904"/>
              <a:gd name="connsiteX2415" fmla="*/ 4329168 w 6751471"/>
              <a:gd name="connsiteY2415" fmla="*/ 1646488 h 5928904"/>
              <a:gd name="connsiteX2416" fmla="*/ 4328512 w 6751471"/>
              <a:gd name="connsiteY2416" fmla="*/ 1652805 h 5928904"/>
              <a:gd name="connsiteX2417" fmla="*/ 4325334 w 6751471"/>
              <a:gd name="connsiteY2417" fmla="*/ 1668497 h 5928904"/>
              <a:gd name="connsiteX2418" fmla="*/ 4323114 w 6751471"/>
              <a:gd name="connsiteY2418" fmla="*/ 1687971 h 5928904"/>
              <a:gd name="connsiteX2419" fmla="*/ 4328095 w 6751471"/>
              <a:gd name="connsiteY2419" fmla="*/ 1695959 h 5928904"/>
              <a:gd name="connsiteX2420" fmla="*/ 4328408 w 6751471"/>
              <a:gd name="connsiteY2420" fmla="*/ 1692494 h 5928904"/>
              <a:gd name="connsiteX2421" fmla="*/ 4333697 w 6751471"/>
              <a:gd name="connsiteY2421" fmla="*/ 1684680 h 5928904"/>
              <a:gd name="connsiteX2422" fmla="*/ 4334333 w 6751471"/>
              <a:gd name="connsiteY2422" fmla="*/ 1698326 h 5928904"/>
              <a:gd name="connsiteX2423" fmla="*/ 4338531 w 6751471"/>
              <a:gd name="connsiteY2423" fmla="*/ 1673917 h 5928904"/>
              <a:gd name="connsiteX2424" fmla="*/ 4335555 w 6751471"/>
              <a:gd name="connsiteY2424" fmla="*/ 1680343 h 5928904"/>
              <a:gd name="connsiteX2425" fmla="*/ 4337915 w 6751471"/>
              <a:gd name="connsiteY2425" fmla="*/ 1664103 h 5928904"/>
              <a:gd name="connsiteX2426" fmla="*/ 4334235 w 6751471"/>
              <a:gd name="connsiteY2426" fmla="*/ 1667903 h 5928904"/>
              <a:gd name="connsiteX2427" fmla="*/ 4331780 w 6751471"/>
              <a:gd name="connsiteY2427" fmla="*/ 1666258 h 5928904"/>
              <a:gd name="connsiteX2428" fmla="*/ 4340436 w 6751471"/>
              <a:gd name="connsiteY2428" fmla="*/ 1654727 h 5928904"/>
              <a:gd name="connsiteX2429" fmla="*/ 4338921 w 6751471"/>
              <a:gd name="connsiteY2429" fmla="*/ 1652830 h 5928904"/>
              <a:gd name="connsiteX2430" fmla="*/ 6540816 w 6751471"/>
              <a:gd name="connsiteY2430" fmla="*/ 1634974 h 5928904"/>
              <a:gd name="connsiteX2431" fmla="*/ 6546912 w 6751471"/>
              <a:gd name="connsiteY2431" fmla="*/ 1637690 h 5928904"/>
              <a:gd name="connsiteX2432" fmla="*/ 6562254 w 6751471"/>
              <a:gd name="connsiteY2432" fmla="*/ 1657376 h 5928904"/>
              <a:gd name="connsiteX2433" fmla="*/ 6564978 w 6751471"/>
              <a:gd name="connsiteY2433" fmla="*/ 1662532 h 5928904"/>
              <a:gd name="connsiteX2434" fmla="*/ 6568014 w 6751471"/>
              <a:gd name="connsiteY2434" fmla="*/ 1667603 h 5928904"/>
              <a:gd name="connsiteX2435" fmla="*/ 6568418 w 6751471"/>
              <a:gd name="connsiteY2435" fmla="*/ 1672868 h 5928904"/>
              <a:gd name="connsiteX2436" fmla="*/ 6568169 w 6751471"/>
              <a:gd name="connsiteY2436" fmla="*/ 1673191 h 5928904"/>
              <a:gd name="connsiteX2437" fmla="*/ 6569422 w 6751471"/>
              <a:gd name="connsiteY2437" fmla="*/ 1672855 h 5928904"/>
              <a:gd name="connsiteX2438" fmla="*/ 6586844 w 6751471"/>
              <a:gd name="connsiteY2438" fmla="*/ 1682772 h 5928904"/>
              <a:gd name="connsiteX2439" fmla="*/ 6594712 w 6751471"/>
              <a:gd name="connsiteY2439" fmla="*/ 1712136 h 5928904"/>
              <a:gd name="connsiteX2440" fmla="*/ 6587330 w 6751471"/>
              <a:gd name="connsiteY2440" fmla="*/ 1727164 h 5928904"/>
              <a:gd name="connsiteX2441" fmla="*/ 6544803 w 6751471"/>
              <a:gd name="connsiteY2441" fmla="*/ 1724998 h 5928904"/>
              <a:gd name="connsiteX2442" fmla="*/ 6540508 w 6751471"/>
              <a:gd name="connsiteY2442" fmla="*/ 1718984 h 5928904"/>
              <a:gd name="connsiteX2443" fmla="*/ 6532007 w 6751471"/>
              <a:gd name="connsiteY2443" fmla="*/ 1712306 h 5928904"/>
              <a:gd name="connsiteX2444" fmla="*/ 6546466 w 6751471"/>
              <a:gd name="connsiteY2444" fmla="*/ 1683612 h 5928904"/>
              <a:gd name="connsiteX2445" fmla="*/ 6558457 w 6751471"/>
              <a:gd name="connsiteY2445" fmla="*/ 1674514 h 5928904"/>
              <a:gd name="connsiteX2446" fmla="*/ 6562029 w 6751471"/>
              <a:gd name="connsiteY2446" fmla="*/ 1674068 h 5928904"/>
              <a:gd name="connsiteX2447" fmla="*/ 6556154 w 6751471"/>
              <a:gd name="connsiteY2447" fmla="*/ 1665919 h 5928904"/>
              <a:gd name="connsiteX2448" fmla="*/ 6536254 w 6751471"/>
              <a:gd name="connsiteY2448" fmla="*/ 1637988 h 5928904"/>
              <a:gd name="connsiteX2449" fmla="*/ 6540816 w 6751471"/>
              <a:gd name="connsiteY2449" fmla="*/ 1634974 h 5928904"/>
              <a:gd name="connsiteX2450" fmla="*/ 6435843 w 6751471"/>
              <a:gd name="connsiteY2450" fmla="*/ 1598877 h 5928904"/>
              <a:gd name="connsiteX2451" fmla="*/ 6458166 w 6751471"/>
              <a:gd name="connsiteY2451" fmla="*/ 1610806 h 5928904"/>
              <a:gd name="connsiteX2452" fmla="*/ 6457655 w 6751471"/>
              <a:gd name="connsiteY2452" fmla="*/ 1608896 h 5928904"/>
              <a:gd name="connsiteX2453" fmla="*/ 6462065 w 6751471"/>
              <a:gd name="connsiteY2453" fmla="*/ 1612832 h 5928904"/>
              <a:gd name="connsiteX2454" fmla="*/ 6463765 w 6751471"/>
              <a:gd name="connsiteY2454" fmla="*/ 1614168 h 5928904"/>
              <a:gd name="connsiteX2455" fmla="*/ 6463573 w 6751471"/>
              <a:gd name="connsiteY2455" fmla="*/ 1613451 h 5928904"/>
              <a:gd name="connsiteX2456" fmla="*/ 6466802 w 6751471"/>
              <a:gd name="connsiteY2456" fmla="*/ 1619239 h 5928904"/>
              <a:gd name="connsiteX2457" fmla="*/ 6469169 w 6751471"/>
              <a:gd name="connsiteY2457" fmla="*/ 1628073 h 5928904"/>
              <a:gd name="connsiteX2458" fmla="*/ 6468606 w 6751471"/>
              <a:gd name="connsiteY2458" fmla="*/ 1628479 h 5928904"/>
              <a:gd name="connsiteX2459" fmla="*/ 6469929 w 6751471"/>
              <a:gd name="connsiteY2459" fmla="*/ 1629660 h 5928904"/>
              <a:gd name="connsiteX2460" fmla="*/ 6470000 w 6751471"/>
              <a:gd name="connsiteY2460" fmla="*/ 1631176 h 5928904"/>
              <a:gd name="connsiteX2461" fmla="*/ 6469495 w 6751471"/>
              <a:gd name="connsiteY2461" fmla="*/ 1630544 h 5928904"/>
              <a:gd name="connsiteX2462" fmla="*/ 6469458 w 6751471"/>
              <a:gd name="connsiteY2462" fmla="*/ 1635415 h 5928904"/>
              <a:gd name="connsiteX2463" fmla="*/ 6469479 w 6751471"/>
              <a:gd name="connsiteY2463" fmla="*/ 1639248 h 5928904"/>
              <a:gd name="connsiteX2464" fmla="*/ 6469789 w 6751471"/>
              <a:gd name="connsiteY2464" fmla="*/ 1650424 h 5928904"/>
              <a:gd name="connsiteX2465" fmla="*/ 6468600 w 6751471"/>
              <a:gd name="connsiteY2465" fmla="*/ 1650998 h 5928904"/>
              <a:gd name="connsiteX2466" fmla="*/ 6469603 w 6751471"/>
              <a:gd name="connsiteY2466" fmla="*/ 1650985 h 5928904"/>
              <a:gd name="connsiteX2467" fmla="*/ 6466725 w 6751471"/>
              <a:gd name="connsiteY2467" fmla="*/ 1664038 h 5928904"/>
              <a:gd name="connsiteX2468" fmla="*/ 6465799 w 6751471"/>
              <a:gd name="connsiteY2468" fmla="*/ 1666845 h 5928904"/>
              <a:gd name="connsiteX2469" fmla="*/ 6465116 w 6751471"/>
              <a:gd name="connsiteY2469" fmla="*/ 1668052 h 5928904"/>
              <a:gd name="connsiteX2470" fmla="*/ 6456902 w 6751471"/>
              <a:gd name="connsiteY2470" fmla="*/ 1679976 h 5928904"/>
              <a:gd name="connsiteX2471" fmla="*/ 6456155 w 6751471"/>
              <a:gd name="connsiteY2471" fmla="*/ 1680944 h 5928904"/>
              <a:gd name="connsiteX2472" fmla="*/ 6455464 w 6751471"/>
              <a:gd name="connsiteY2472" fmla="*/ 1680873 h 5928904"/>
              <a:gd name="connsiteX2473" fmla="*/ 6451593 w 6751471"/>
              <a:gd name="connsiteY2473" fmla="*/ 1683957 h 5928904"/>
              <a:gd name="connsiteX2474" fmla="*/ 6424654 w 6751471"/>
              <a:gd name="connsiteY2474" fmla="*/ 1688617 h 5928904"/>
              <a:gd name="connsiteX2475" fmla="*/ 6424156 w 6751471"/>
              <a:gd name="connsiteY2475" fmla="*/ 1689262 h 5928904"/>
              <a:gd name="connsiteX2476" fmla="*/ 6415497 w 6751471"/>
              <a:gd name="connsiteY2476" fmla="*/ 1688256 h 5928904"/>
              <a:gd name="connsiteX2477" fmla="*/ 6415753 w 6751471"/>
              <a:gd name="connsiteY2477" fmla="*/ 1689211 h 5928904"/>
              <a:gd name="connsiteX2478" fmla="*/ 6377201 w 6751471"/>
              <a:gd name="connsiteY2478" fmla="*/ 1644271 h 5928904"/>
              <a:gd name="connsiteX2479" fmla="*/ 6400763 w 6751471"/>
              <a:gd name="connsiteY2479" fmla="*/ 1605717 h 5928904"/>
              <a:gd name="connsiteX2480" fmla="*/ 6416909 w 6751471"/>
              <a:gd name="connsiteY2480" fmla="*/ 1599600 h 5928904"/>
              <a:gd name="connsiteX2481" fmla="*/ 6434526 w 6751471"/>
              <a:gd name="connsiteY2481" fmla="*/ 1598973 h 5928904"/>
              <a:gd name="connsiteX2482" fmla="*/ 6435843 w 6751471"/>
              <a:gd name="connsiteY2482" fmla="*/ 1598877 h 5928904"/>
              <a:gd name="connsiteX2483" fmla="*/ 6369484 w 6751471"/>
              <a:gd name="connsiteY2483" fmla="*/ 1584161 h 5928904"/>
              <a:gd name="connsiteX2484" fmla="*/ 6370245 w 6751471"/>
              <a:gd name="connsiteY2484" fmla="*/ 1585748 h 5928904"/>
              <a:gd name="connsiteX2485" fmla="*/ 6367606 w 6751471"/>
              <a:gd name="connsiteY2485" fmla="*/ 1584664 h 5928904"/>
              <a:gd name="connsiteX2486" fmla="*/ 6564565 w 6751471"/>
              <a:gd name="connsiteY2486" fmla="*/ 1538574 h 5928904"/>
              <a:gd name="connsiteX2487" fmla="*/ 6571985 w 6751471"/>
              <a:gd name="connsiteY2487" fmla="*/ 1540904 h 5928904"/>
              <a:gd name="connsiteX2488" fmla="*/ 6577354 w 6751471"/>
              <a:gd name="connsiteY2488" fmla="*/ 1548421 h 5928904"/>
              <a:gd name="connsiteX2489" fmla="*/ 6574200 w 6751471"/>
              <a:gd name="connsiteY2489" fmla="*/ 1556686 h 5928904"/>
              <a:gd name="connsiteX2490" fmla="*/ 6565504 w 6751471"/>
              <a:gd name="connsiteY2490" fmla="*/ 1560552 h 5928904"/>
              <a:gd name="connsiteX2491" fmla="*/ 6557683 w 6751471"/>
              <a:gd name="connsiteY2491" fmla="*/ 1540130 h 5928904"/>
              <a:gd name="connsiteX2492" fmla="*/ 6564565 w 6751471"/>
              <a:gd name="connsiteY2492" fmla="*/ 1538574 h 5928904"/>
              <a:gd name="connsiteX2493" fmla="*/ 6424741 w 6751471"/>
              <a:gd name="connsiteY2493" fmla="*/ 1527391 h 5928904"/>
              <a:gd name="connsiteX2494" fmla="*/ 6437161 w 6751471"/>
              <a:gd name="connsiteY2494" fmla="*/ 1539928 h 5928904"/>
              <a:gd name="connsiteX2495" fmla="*/ 6440787 w 6751471"/>
              <a:gd name="connsiteY2495" fmla="*/ 1549703 h 5928904"/>
              <a:gd name="connsiteX2496" fmla="*/ 6439781 w 6751471"/>
              <a:gd name="connsiteY2496" fmla="*/ 1560975 h 5928904"/>
              <a:gd name="connsiteX2497" fmla="*/ 6438054 w 6751471"/>
              <a:gd name="connsiteY2497" fmla="*/ 1578326 h 5928904"/>
              <a:gd name="connsiteX2498" fmla="*/ 6426143 w 6751471"/>
              <a:gd name="connsiteY2498" fmla="*/ 1578958 h 5928904"/>
              <a:gd name="connsiteX2499" fmla="*/ 6416672 w 6751471"/>
              <a:gd name="connsiteY2499" fmla="*/ 1531089 h 5928904"/>
              <a:gd name="connsiteX2500" fmla="*/ 6421106 w 6751471"/>
              <a:gd name="connsiteY2500" fmla="*/ 1527598 h 5928904"/>
              <a:gd name="connsiteX2501" fmla="*/ 6424741 w 6751471"/>
              <a:gd name="connsiteY2501" fmla="*/ 1527391 h 5928904"/>
              <a:gd name="connsiteX2502" fmla="*/ 4400893 w 6751471"/>
              <a:gd name="connsiteY2502" fmla="*/ 1502146 h 5928904"/>
              <a:gd name="connsiteX2503" fmla="*/ 4386124 w 6751471"/>
              <a:gd name="connsiteY2503" fmla="*/ 1519665 h 5928904"/>
              <a:gd name="connsiteX2504" fmla="*/ 4396631 w 6751471"/>
              <a:gd name="connsiteY2504" fmla="*/ 1502520 h 5928904"/>
              <a:gd name="connsiteX2505" fmla="*/ 4400893 w 6751471"/>
              <a:gd name="connsiteY2505" fmla="*/ 1502146 h 5928904"/>
              <a:gd name="connsiteX2506" fmla="*/ 4186704 w 6751471"/>
              <a:gd name="connsiteY2506" fmla="*/ 1426877 h 5928904"/>
              <a:gd name="connsiteX2507" fmla="*/ 4177459 w 6751471"/>
              <a:gd name="connsiteY2507" fmla="*/ 1447707 h 5928904"/>
              <a:gd name="connsiteX2508" fmla="*/ 4274917 w 6751471"/>
              <a:gd name="connsiteY2508" fmla="*/ 1610362 h 5928904"/>
              <a:gd name="connsiteX2509" fmla="*/ 4293939 w 6751471"/>
              <a:gd name="connsiteY2509" fmla="*/ 1641007 h 5928904"/>
              <a:gd name="connsiteX2510" fmla="*/ 4300192 w 6751471"/>
              <a:gd name="connsiteY2510" fmla="*/ 1633526 h 5928904"/>
              <a:gd name="connsiteX2511" fmla="*/ 4304073 w 6751471"/>
              <a:gd name="connsiteY2511" fmla="*/ 1644257 h 5928904"/>
              <a:gd name="connsiteX2512" fmla="*/ 4306545 w 6751471"/>
              <a:gd name="connsiteY2512" fmla="*/ 1637197 h 5928904"/>
              <a:gd name="connsiteX2513" fmla="*/ 4313833 w 6751471"/>
              <a:gd name="connsiteY2513" fmla="*/ 1651876 h 5928904"/>
              <a:gd name="connsiteX2514" fmla="*/ 4317749 w 6751471"/>
              <a:gd name="connsiteY2514" fmla="*/ 1645198 h 5928904"/>
              <a:gd name="connsiteX2515" fmla="*/ 4321115 w 6751471"/>
              <a:gd name="connsiteY2515" fmla="*/ 1641481 h 5928904"/>
              <a:gd name="connsiteX2516" fmla="*/ 4321051 w 6751471"/>
              <a:gd name="connsiteY2516" fmla="*/ 1641243 h 5928904"/>
              <a:gd name="connsiteX2517" fmla="*/ 4308486 w 6751471"/>
              <a:gd name="connsiteY2517" fmla="*/ 1613136 h 5928904"/>
              <a:gd name="connsiteX2518" fmla="*/ 4332361 w 6751471"/>
              <a:gd name="connsiteY2518" fmla="*/ 1574499 h 5928904"/>
              <a:gd name="connsiteX2519" fmla="*/ 4348443 w 6751471"/>
              <a:gd name="connsiteY2519" fmla="*/ 1568143 h 5928904"/>
              <a:gd name="connsiteX2520" fmla="*/ 4352976 w 6751471"/>
              <a:gd name="connsiteY2520" fmla="*/ 1568001 h 5928904"/>
              <a:gd name="connsiteX2521" fmla="*/ 4342530 w 6751471"/>
              <a:gd name="connsiteY2521" fmla="*/ 1561333 h 5928904"/>
              <a:gd name="connsiteX2522" fmla="*/ 4333461 w 6751471"/>
              <a:gd name="connsiteY2522" fmla="*/ 1556840 h 5928904"/>
              <a:gd name="connsiteX2523" fmla="*/ 4392918 w 6751471"/>
              <a:gd name="connsiteY2523" fmla="*/ 1540845 h 5928904"/>
              <a:gd name="connsiteX2524" fmla="*/ 4403906 w 6751471"/>
              <a:gd name="connsiteY2524" fmla="*/ 1555421 h 5928904"/>
              <a:gd name="connsiteX2525" fmla="*/ 4403812 w 6751471"/>
              <a:gd name="connsiteY2525" fmla="*/ 1544351 h 5928904"/>
              <a:gd name="connsiteX2526" fmla="*/ 4406888 w 6751471"/>
              <a:gd name="connsiteY2526" fmla="*/ 1509495 h 5928904"/>
              <a:gd name="connsiteX2527" fmla="*/ 4405582 w 6751471"/>
              <a:gd name="connsiteY2527" fmla="*/ 1475814 h 5928904"/>
              <a:gd name="connsiteX2528" fmla="*/ 4409115 w 6751471"/>
              <a:gd name="connsiteY2528" fmla="*/ 1460666 h 5928904"/>
              <a:gd name="connsiteX2529" fmla="*/ 4410336 w 6751471"/>
              <a:gd name="connsiteY2529" fmla="*/ 1458229 h 5928904"/>
              <a:gd name="connsiteX2530" fmla="*/ 4403172 w 6751471"/>
              <a:gd name="connsiteY2530" fmla="*/ 1453148 h 5928904"/>
              <a:gd name="connsiteX2531" fmla="*/ 4395414 w 6751471"/>
              <a:gd name="connsiteY2531" fmla="*/ 1439732 h 5928904"/>
              <a:gd name="connsiteX2532" fmla="*/ 4387054 w 6751471"/>
              <a:gd name="connsiteY2532" fmla="*/ 1442953 h 5928904"/>
              <a:gd name="connsiteX2533" fmla="*/ 4382336 w 6751471"/>
              <a:gd name="connsiteY2533" fmla="*/ 1459973 h 5928904"/>
              <a:gd name="connsiteX2534" fmla="*/ 4369930 w 6751471"/>
              <a:gd name="connsiteY2534" fmla="*/ 1469246 h 5928904"/>
              <a:gd name="connsiteX2535" fmla="*/ 4346246 w 6751471"/>
              <a:gd name="connsiteY2535" fmla="*/ 1461007 h 5928904"/>
              <a:gd name="connsiteX2536" fmla="*/ 4348074 w 6751471"/>
              <a:gd name="connsiteY2536" fmla="*/ 1462820 h 5928904"/>
              <a:gd name="connsiteX2537" fmla="*/ 4346597 w 6751471"/>
              <a:gd name="connsiteY2537" fmla="*/ 1500278 h 5928904"/>
              <a:gd name="connsiteX2538" fmla="*/ 4343576 w 6751471"/>
              <a:gd name="connsiteY2538" fmla="*/ 1505390 h 5928904"/>
              <a:gd name="connsiteX2539" fmla="*/ 4364919 w 6751471"/>
              <a:gd name="connsiteY2539" fmla="*/ 1530910 h 5928904"/>
              <a:gd name="connsiteX2540" fmla="*/ 4314014 w 6751471"/>
              <a:gd name="connsiteY2540" fmla="*/ 1533248 h 5928904"/>
              <a:gd name="connsiteX2541" fmla="*/ 4306841 w 6751471"/>
              <a:gd name="connsiteY2541" fmla="*/ 1532558 h 5928904"/>
              <a:gd name="connsiteX2542" fmla="*/ 4296640 w 6751471"/>
              <a:gd name="connsiteY2542" fmla="*/ 1488137 h 5928904"/>
              <a:gd name="connsiteX2543" fmla="*/ 4229742 w 6751471"/>
              <a:gd name="connsiteY2543" fmla="*/ 1431020 h 5928904"/>
              <a:gd name="connsiteX2544" fmla="*/ 4208222 w 6751471"/>
              <a:gd name="connsiteY2544" fmla="*/ 1428949 h 5928904"/>
              <a:gd name="connsiteX2545" fmla="*/ 4186704 w 6751471"/>
              <a:gd name="connsiteY2545" fmla="*/ 1426877 h 5928904"/>
              <a:gd name="connsiteX2546" fmla="*/ 3235792 w 6751471"/>
              <a:gd name="connsiteY2546" fmla="*/ 1410232 h 5928904"/>
              <a:gd name="connsiteX2547" fmla="*/ 3235790 w 6751471"/>
              <a:gd name="connsiteY2547" fmla="*/ 1410234 h 5928904"/>
              <a:gd name="connsiteX2548" fmla="*/ 3242994 w 6751471"/>
              <a:gd name="connsiteY2548" fmla="*/ 1415639 h 5928904"/>
              <a:gd name="connsiteX2549" fmla="*/ 3264615 w 6751471"/>
              <a:gd name="connsiteY2549" fmla="*/ 1417443 h 5928904"/>
              <a:gd name="connsiteX2550" fmla="*/ 3264612 w 6751471"/>
              <a:gd name="connsiteY2550" fmla="*/ 1417442 h 5928904"/>
              <a:gd name="connsiteX2551" fmla="*/ 3242997 w 6751471"/>
              <a:gd name="connsiteY2551" fmla="*/ 1415639 h 5928904"/>
              <a:gd name="connsiteX2552" fmla="*/ 3235792 w 6751471"/>
              <a:gd name="connsiteY2552" fmla="*/ 1410232 h 5928904"/>
              <a:gd name="connsiteX2553" fmla="*/ 6401005 w 6751471"/>
              <a:gd name="connsiteY2553" fmla="*/ 1402487 h 5928904"/>
              <a:gd name="connsiteX2554" fmla="*/ 6398961 w 6751471"/>
              <a:gd name="connsiteY2554" fmla="*/ 1407384 h 5928904"/>
              <a:gd name="connsiteX2555" fmla="*/ 6401005 w 6751471"/>
              <a:gd name="connsiteY2555" fmla="*/ 1402487 h 5928904"/>
              <a:gd name="connsiteX2556" fmla="*/ 3259209 w 6751471"/>
              <a:gd name="connsiteY2556" fmla="*/ 1381409 h 5928904"/>
              <a:gd name="connsiteX2557" fmla="*/ 3228585 w 6751471"/>
              <a:gd name="connsiteY2557" fmla="*/ 1388616 h 5928904"/>
              <a:gd name="connsiteX2558" fmla="*/ 3259208 w 6751471"/>
              <a:gd name="connsiteY2558" fmla="*/ 1381411 h 5928904"/>
              <a:gd name="connsiteX2559" fmla="*/ 2266553 w 6751471"/>
              <a:gd name="connsiteY2559" fmla="*/ 1368799 h 5928904"/>
              <a:gd name="connsiteX2560" fmla="*/ 2198094 w 6751471"/>
              <a:gd name="connsiteY2560" fmla="*/ 1439057 h 5928904"/>
              <a:gd name="connsiteX2561" fmla="*/ 2198094 w 6751471"/>
              <a:gd name="connsiteY2561" fmla="*/ 1439059 h 5928904"/>
              <a:gd name="connsiteX2562" fmla="*/ 2266553 w 6751471"/>
              <a:gd name="connsiteY2562" fmla="*/ 1368799 h 5928904"/>
              <a:gd name="connsiteX2563" fmla="*/ 4261458 w 6751471"/>
              <a:gd name="connsiteY2563" fmla="*/ 1367278 h 5928904"/>
              <a:gd name="connsiteX2564" fmla="*/ 4256412 w 6751471"/>
              <a:gd name="connsiteY2564" fmla="*/ 1382472 h 5928904"/>
              <a:gd name="connsiteX2565" fmla="*/ 4246252 w 6751471"/>
              <a:gd name="connsiteY2565" fmla="*/ 1391208 h 5928904"/>
              <a:gd name="connsiteX2566" fmla="*/ 4244589 w 6751471"/>
              <a:gd name="connsiteY2566" fmla="*/ 1392341 h 5928904"/>
              <a:gd name="connsiteX2567" fmla="*/ 4264094 w 6751471"/>
              <a:gd name="connsiteY2567" fmla="*/ 1412610 h 5928904"/>
              <a:gd name="connsiteX2568" fmla="*/ 4307299 w 6751471"/>
              <a:gd name="connsiteY2568" fmla="*/ 1462016 h 5928904"/>
              <a:gd name="connsiteX2569" fmla="*/ 4340187 w 6751471"/>
              <a:gd name="connsiteY2569" fmla="*/ 1501339 h 5928904"/>
              <a:gd name="connsiteX2570" fmla="*/ 4339049 w 6751471"/>
              <a:gd name="connsiteY2570" fmla="*/ 1499270 h 5928904"/>
              <a:gd name="connsiteX2571" fmla="*/ 4339029 w 6751471"/>
              <a:gd name="connsiteY2571" fmla="*/ 1495438 h 5928904"/>
              <a:gd name="connsiteX2572" fmla="*/ 4337514 w 6751471"/>
              <a:gd name="connsiteY2572" fmla="*/ 1493541 h 5928904"/>
              <a:gd name="connsiteX2573" fmla="*/ 4339073 w 6751471"/>
              <a:gd name="connsiteY2573" fmla="*/ 1491844 h 5928904"/>
              <a:gd name="connsiteX2574" fmla="*/ 4338847 w 6751471"/>
              <a:gd name="connsiteY2574" fmla="*/ 1484739 h 5928904"/>
              <a:gd name="connsiteX2575" fmla="*/ 4332989 w 6751471"/>
              <a:gd name="connsiteY2575" fmla="*/ 1467886 h 5928904"/>
              <a:gd name="connsiteX2576" fmla="*/ 4335840 w 6751471"/>
              <a:gd name="connsiteY2576" fmla="*/ 1449723 h 5928904"/>
              <a:gd name="connsiteX2577" fmla="*/ 4342613 w 6751471"/>
              <a:gd name="connsiteY2577" fmla="*/ 1449955 h 5928904"/>
              <a:gd name="connsiteX2578" fmla="*/ 4342010 w 6751471"/>
              <a:gd name="connsiteY2578" fmla="*/ 1442696 h 5928904"/>
              <a:gd name="connsiteX2579" fmla="*/ 4345768 w 6751471"/>
              <a:gd name="connsiteY2579" fmla="*/ 1429029 h 5928904"/>
              <a:gd name="connsiteX2580" fmla="*/ 4327927 w 6751471"/>
              <a:gd name="connsiteY2580" fmla="*/ 1416946 h 5928904"/>
              <a:gd name="connsiteX2581" fmla="*/ 4282090 w 6751471"/>
              <a:gd name="connsiteY2581" fmla="*/ 1383122 h 5928904"/>
              <a:gd name="connsiteX2582" fmla="*/ 3152917 w 6751471"/>
              <a:gd name="connsiteY2582" fmla="*/ 1361592 h 5928904"/>
              <a:gd name="connsiteX2583" fmla="*/ 3118568 w 6751471"/>
              <a:gd name="connsiteY2583" fmla="*/ 1381411 h 5928904"/>
              <a:gd name="connsiteX2584" fmla="*/ 3118571 w 6751471"/>
              <a:gd name="connsiteY2584" fmla="*/ 1381411 h 5928904"/>
              <a:gd name="connsiteX2585" fmla="*/ 3134900 w 6751471"/>
              <a:gd name="connsiteY2585" fmla="*/ 1381411 h 5928904"/>
              <a:gd name="connsiteX2586" fmla="*/ 3214168 w 6751471"/>
              <a:gd name="connsiteY2586" fmla="*/ 1431853 h 5928904"/>
              <a:gd name="connsiteX2587" fmla="*/ 3214170 w 6751471"/>
              <a:gd name="connsiteY2587" fmla="*/ 1431852 h 5928904"/>
              <a:gd name="connsiteX2588" fmla="*/ 3169131 w 6751471"/>
              <a:gd name="connsiteY2588" fmla="*/ 1394020 h 5928904"/>
              <a:gd name="connsiteX2589" fmla="*/ 3134902 w 6751471"/>
              <a:gd name="connsiteY2589" fmla="*/ 1381409 h 5928904"/>
              <a:gd name="connsiteX2590" fmla="*/ 3118571 w 6751471"/>
              <a:gd name="connsiteY2590" fmla="*/ 1381411 h 5928904"/>
              <a:gd name="connsiteX2591" fmla="*/ 3152918 w 6751471"/>
              <a:gd name="connsiteY2591" fmla="*/ 1361593 h 5928904"/>
              <a:gd name="connsiteX2592" fmla="*/ 2226918 w 6751471"/>
              <a:gd name="connsiteY2592" fmla="*/ 1352584 h 5928904"/>
              <a:gd name="connsiteX2593" fmla="*/ 2226917 w 6751471"/>
              <a:gd name="connsiteY2593" fmla="*/ 1352585 h 5928904"/>
              <a:gd name="connsiteX2594" fmla="*/ 2248537 w 6751471"/>
              <a:gd name="connsiteY2594" fmla="*/ 1366996 h 5928904"/>
              <a:gd name="connsiteX2595" fmla="*/ 2248538 w 6751471"/>
              <a:gd name="connsiteY2595" fmla="*/ 1366996 h 5928904"/>
              <a:gd name="connsiteX2596" fmla="*/ 6164888 w 6751471"/>
              <a:gd name="connsiteY2596" fmla="*/ 1337816 h 5928904"/>
              <a:gd name="connsiteX2597" fmla="*/ 6157784 w 6751471"/>
              <a:gd name="connsiteY2597" fmla="*/ 1346372 h 5928904"/>
              <a:gd name="connsiteX2598" fmla="*/ 6140680 w 6751471"/>
              <a:gd name="connsiteY2598" fmla="*/ 1372705 h 5928904"/>
              <a:gd name="connsiteX2599" fmla="*/ 6129554 w 6751471"/>
              <a:gd name="connsiteY2599" fmla="*/ 1391294 h 5928904"/>
              <a:gd name="connsiteX2600" fmla="*/ 6131267 w 6751471"/>
              <a:gd name="connsiteY2600" fmla="*/ 1395185 h 5928904"/>
              <a:gd name="connsiteX2601" fmla="*/ 6125736 w 6751471"/>
              <a:gd name="connsiteY2601" fmla="*/ 1404599 h 5928904"/>
              <a:gd name="connsiteX2602" fmla="*/ 6124298 w 6751471"/>
              <a:gd name="connsiteY2602" fmla="*/ 1405496 h 5928904"/>
              <a:gd name="connsiteX2603" fmla="*/ 6125565 w 6751471"/>
              <a:gd name="connsiteY2603" fmla="*/ 1407716 h 5928904"/>
              <a:gd name="connsiteX2604" fmla="*/ 6127948 w 6751471"/>
              <a:gd name="connsiteY2604" fmla="*/ 1407845 h 5928904"/>
              <a:gd name="connsiteX2605" fmla="*/ 6130133 w 6751471"/>
              <a:gd name="connsiteY2605" fmla="*/ 1405980 h 5928904"/>
              <a:gd name="connsiteX2606" fmla="*/ 6160215 w 6751471"/>
              <a:gd name="connsiteY2606" fmla="*/ 1355444 h 5928904"/>
              <a:gd name="connsiteX2607" fmla="*/ 6164888 w 6751471"/>
              <a:gd name="connsiteY2607" fmla="*/ 1337816 h 5928904"/>
              <a:gd name="connsiteX2608" fmla="*/ 4162605 w 6751471"/>
              <a:gd name="connsiteY2608" fmla="*/ 1311654 h 5928904"/>
              <a:gd name="connsiteX2609" fmla="*/ 4167220 w 6751471"/>
              <a:gd name="connsiteY2609" fmla="*/ 1318861 h 5928904"/>
              <a:gd name="connsiteX2610" fmla="*/ 4154933 w 6751471"/>
              <a:gd name="connsiteY2610" fmla="*/ 1319339 h 5928904"/>
              <a:gd name="connsiteX2611" fmla="*/ 4162605 w 6751471"/>
              <a:gd name="connsiteY2611" fmla="*/ 1311654 h 5928904"/>
              <a:gd name="connsiteX2612" fmla="*/ 6127044 w 6751471"/>
              <a:gd name="connsiteY2612" fmla="*/ 1308040 h 5928904"/>
              <a:gd name="connsiteX2613" fmla="*/ 6125983 w 6751471"/>
              <a:gd name="connsiteY2613" fmla="*/ 1309091 h 5928904"/>
              <a:gd name="connsiteX2614" fmla="*/ 6125933 w 6751471"/>
              <a:gd name="connsiteY2614" fmla="*/ 1311407 h 5928904"/>
              <a:gd name="connsiteX2615" fmla="*/ 6137187 w 6751471"/>
              <a:gd name="connsiteY2615" fmla="*/ 1317092 h 5928904"/>
              <a:gd name="connsiteX2616" fmla="*/ 6138312 w 6751471"/>
              <a:gd name="connsiteY2616" fmla="*/ 1316279 h 5928904"/>
              <a:gd name="connsiteX2617" fmla="*/ 6137238 w 6751471"/>
              <a:gd name="connsiteY2617" fmla="*/ 1314775 h 5928904"/>
              <a:gd name="connsiteX2618" fmla="*/ 6127044 w 6751471"/>
              <a:gd name="connsiteY2618" fmla="*/ 1308040 h 5928904"/>
              <a:gd name="connsiteX2619" fmla="*/ 6598053 w 6751471"/>
              <a:gd name="connsiteY2619" fmla="*/ 1288789 h 5928904"/>
              <a:gd name="connsiteX2620" fmla="*/ 6602955 w 6751471"/>
              <a:gd name="connsiteY2620" fmla="*/ 1290802 h 5928904"/>
              <a:gd name="connsiteX2621" fmla="*/ 6603281 w 6751471"/>
              <a:gd name="connsiteY2621" fmla="*/ 1293273 h 5928904"/>
              <a:gd name="connsiteX2622" fmla="*/ 6603723 w 6751471"/>
              <a:gd name="connsiteY2622" fmla="*/ 1293667 h 5928904"/>
              <a:gd name="connsiteX2623" fmla="*/ 6601679 w 6751471"/>
              <a:gd name="connsiteY2623" fmla="*/ 1298564 h 5928904"/>
              <a:gd name="connsiteX2624" fmla="*/ 6597808 w 6751471"/>
              <a:gd name="connsiteY2624" fmla="*/ 1301649 h 5928904"/>
              <a:gd name="connsiteX2625" fmla="*/ 6594182 w 6751471"/>
              <a:gd name="connsiteY2625" fmla="*/ 1291874 h 5928904"/>
              <a:gd name="connsiteX2626" fmla="*/ 6598693 w 6751471"/>
              <a:gd name="connsiteY2626" fmla="*/ 1291177 h 5928904"/>
              <a:gd name="connsiteX2627" fmla="*/ 6598053 w 6751471"/>
              <a:gd name="connsiteY2627" fmla="*/ 1288789 h 5928904"/>
              <a:gd name="connsiteX2628" fmla="*/ 6196482 w 6751471"/>
              <a:gd name="connsiteY2628" fmla="*/ 1276640 h 5928904"/>
              <a:gd name="connsiteX2629" fmla="*/ 6193606 w 6751471"/>
              <a:gd name="connsiteY2629" fmla="*/ 1278434 h 5928904"/>
              <a:gd name="connsiteX2630" fmla="*/ 6191812 w 6751471"/>
              <a:gd name="connsiteY2630" fmla="*/ 1283009 h 5928904"/>
              <a:gd name="connsiteX2631" fmla="*/ 6191449 w 6751471"/>
              <a:gd name="connsiteY2631" fmla="*/ 1285409 h 5928904"/>
              <a:gd name="connsiteX2632" fmla="*/ 6178434 w 6751471"/>
              <a:gd name="connsiteY2632" fmla="*/ 1314484 h 5928904"/>
              <a:gd name="connsiteX2633" fmla="*/ 6181926 w 6751471"/>
              <a:gd name="connsiteY2633" fmla="*/ 1322504 h 5928904"/>
              <a:gd name="connsiteX2634" fmla="*/ 6188679 w 6751471"/>
              <a:gd name="connsiteY2634" fmla="*/ 1318903 h 5928904"/>
              <a:gd name="connsiteX2635" fmla="*/ 6195717 w 6751471"/>
              <a:gd name="connsiteY2635" fmla="*/ 1286312 h 5928904"/>
              <a:gd name="connsiteX2636" fmla="*/ 6196482 w 6751471"/>
              <a:gd name="connsiteY2636" fmla="*/ 1276640 h 5928904"/>
              <a:gd name="connsiteX2637" fmla="*/ 6411893 w 6751471"/>
              <a:gd name="connsiteY2637" fmla="*/ 1267793 h 5928904"/>
              <a:gd name="connsiteX2638" fmla="*/ 6430540 w 6751471"/>
              <a:gd name="connsiteY2638" fmla="*/ 1272264 h 5928904"/>
              <a:gd name="connsiteX2639" fmla="*/ 6445354 w 6751471"/>
              <a:gd name="connsiteY2639" fmla="*/ 1298744 h 5928904"/>
              <a:gd name="connsiteX2640" fmla="*/ 6441870 w 6751471"/>
              <a:gd name="connsiteY2640" fmla="*/ 1315798 h 5928904"/>
              <a:gd name="connsiteX2641" fmla="*/ 6435399 w 6751471"/>
              <a:gd name="connsiteY2641" fmla="*/ 1325463 h 5928904"/>
              <a:gd name="connsiteX2642" fmla="*/ 6428966 w 6751471"/>
              <a:gd name="connsiteY2642" fmla="*/ 1330258 h 5928904"/>
              <a:gd name="connsiteX2643" fmla="*/ 6441479 w 6751471"/>
              <a:gd name="connsiteY2643" fmla="*/ 1336884 h 5928904"/>
              <a:gd name="connsiteX2644" fmla="*/ 6441715 w 6751471"/>
              <a:gd name="connsiteY2644" fmla="*/ 1334006 h 5928904"/>
              <a:gd name="connsiteX2645" fmla="*/ 6448155 w 6751471"/>
              <a:gd name="connsiteY2645" fmla="*/ 1330489 h 5928904"/>
              <a:gd name="connsiteX2646" fmla="*/ 6462833 w 6751471"/>
              <a:gd name="connsiteY2646" fmla="*/ 1331418 h 5928904"/>
              <a:gd name="connsiteX2647" fmla="*/ 6462443 w 6751471"/>
              <a:gd name="connsiteY2647" fmla="*/ 1328708 h 5928904"/>
              <a:gd name="connsiteX2648" fmla="*/ 6466914 w 6751471"/>
              <a:gd name="connsiteY2648" fmla="*/ 1344142 h 5928904"/>
              <a:gd name="connsiteX2649" fmla="*/ 6461440 w 6751471"/>
              <a:gd name="connsiteY2649" fmla="*/ 1352518 h 5928904"/>
              <a:gd name="connsiteX2650" fmla="*/ 6470880 w 6751471"/>
              <a:gd name="connsiteY2650" fmla="*/ 1358944 h 5928904"/>
              <a:gd name="connsiteX2651" fmla="*/ 6470802 w 6751471"/>
              <a:gd name="connsiteY2651" fmla="*/ 1356150 h 5928904"/>
              <a:gd name="connsiteX2652" fmla="*/ 6475815 w 6751471"/>
              <a:gd name="connsiteY2652" fmla="*/ 1343548 h 5928904"/>
              <a:gd name="connsiteX2653" fmla="*/ 6483144 w 6751471"/>
              <a:gd name="connsiteY2653" fmla="*/ 1342096 h 5928904"/>
              <a:gd name="connsiteX2654" fmla="*/ 6490070 w 6751471"/>
              <a:gd name="connsiteY2654" fmla="*/ 1359175 h 5928904"/>
              <a:gd name="connsiteX2655" fmla="*/ 6485464 w 6751471"/>
              <a:gd name="connsiteY2655" fmla="*/ 1365783 h 5928904"/>
              <a:gd name="connsiteX2656" fmla="*/ 6480333 w 6751471"/>
              <a:gd name="connsiteY2656" fmla="*/ 1367925 h 5928904"/>
              <a:gd name="connsiteX2657" fmla="*/ 6475688 w 6751471"/>
              <a:gd name="connsiteY2657" fmla="*/ 1366867 h 5928904"/>
              <a:gd name="connsiteX2658" fmla="*/ 6476199 w 6751471"/>
              <a:gd name="connsiteY2658" fmla="*/ 1368777 h 5928904"/>
              <a:gd name="connsiteX2659" fmla="*/ 6477964 w 6751471"/>
              <a:gd name="connsiteY2659" fmla="*/ 1370351 h 5928904"/>
              <a:gd name="connsiteX2660" fmla="*/ 6477428 w 6751471"/>
              <a:gd name="connsiteY2660" fmla="*/ 1375868 h 5928904"/>
              <a:gd name="connsiteX2661" fmla="*/ 6464288 w 6751471"/>
              <a:gd name="connsiteY2661" fmla="*/ 1369410 h 5928904"/>
              <a:gd name="connsiteX2662" fmla="*/ 6454529 w 6751471"/>
              <a:gd name="connsiteY2662" fmla="*/ 1361790 h 5928904"/>
              <a:gd name="connsiteX2663" fmla="*/ 6452758 w 6751471"/>
              <a:gd name="connsiteY2663" fmla="*/ 1358938 h 5928904"/>
              <a:gd name="connsiteX2664" fmla="*/ 6446853 w 6751471"/>
              <a:gd name="connsiteY2664" fmla="*/ 1356938 h 5928904"/>
              <a:gd name="connsiteX2665" fmla="*/ 6439931 w 6751471"/>
              <a:gd name="connsiteY2665" fmla="*/ 1352396 h 5928904"/>
              <a:gd name="connsiteX2666" fmla="*/ 6439833 w 6751471"/>
              <a:gd name="connsiteY2666" fmla="*/ 1345769 h 5928904"/>
              <a:gd name="connsiteX2667" fmla="*/ 6434669 w 6751471"/>
              <a:gd name="connsiteY2667" fmla="*/ 1341523 h 5928904"/>
              <a:gd name="connsiteX2668" fmla="*/ 6428468 w 6751471"/>
              <a:gd name="connsiteY2668" fmla="*/ 1330903 h 5928904"/>
              <a:gd name="connsiteX2669" fmla="*/ 6426781 w 6751471"/>
              <a:gd name="connsiteY2669" fmla="*/ 1332123 h 5928904"/>
              <a:gd name="connsiteX2670" fmla="*/ 6400977 w 6751471"/>
              <a:gd name="connsiteY2670" fmla="*/ 1325987 h 5928904"/>
              <a:gd name="connsiteX2671" fmla="*/ 6395435 w 6751471"/>
              <a:gd name="connsiteY2671" fmla="*/ 1321587 h 5928904"/>
              <a:gd name="connsiteX2672" fmla="*/ 6385632 w 6751471"/>
              <a:gd name="connsiteY2672" fmla="*/ 1317561 h 5928904"/>
              <a:gd name="connsiteX2673" fmla="*/ 6392357 w 6751471"/>
              <a:gd name="connsiteY2673" fmla="*/ 1285054 h 5928904"/>
              <a:gd name="connsiteX2674" fmla="*/ 6411893 w 6751471"/>
              <a:gd name="connsiteY2674" fmla="*/ 1267793 h 5928904"/>
              <a:gd name="connsiteX2675" fmla="*/ 6541114 w 6751471"/>
              <a:gd name="connsiteY2675" fmla="*/ 1229074 h 5928904"/>
              <a:gd name="connsiteX2676" fmla="*/ 6545510 w 6751471"/>
              <a:gd name="connsiteY2676" fmla="*/ 1230455 h 5928904"/>
              <a:gd name="connsiteX2677" fmla="*/ 6552553 w 6751471"/>
              <a:gd name="connsiteY2677" fmla="*/ 1234197 h 5928904"/>
              <a:gd name="connsiteX2678" fmla="*/ 6552765 w 6751471"/>
              <a:gd name="connsiteY2678" fmla="*/ 1238746 h 5928904"/>
              <a:gd name="connsiteX2679" fmla="*/ 6551604 w 6751471"/>
              <a:gd name="connsiteY2679" fmla="*/ 1244431 h 5928904"/>
              <a:gd name="connsiteX2680" fmla="*/ 6539979 w 6751471"/>
              <a:gd name="connsiteY2680" fmla="*/ 1239869 h 5928904"/>
              <a:gd name="connsiteX2681" fmla="*/ 6538181 w 6751471"/>
              <a:gd name="connsiteY2681" fmla="*/ 1231907 h 5928904"/>
              <a:gd name="connsiteX2682" fmla="*/ 6541114 w 6751471"/>
              <a:gd name="connsiteY2682" fmla="*/ 1229074 h 5928904"/>
              <a:gd name="connsiteX2683" fmla="*/ 4068372 w 6751471"/>
              <a:gd name="connsiteY2683" fmla="*/ 1227255 h 5928904"/>
              <a:gd name="connsiteX2684" fmla="*/ 3988552 w 6751471"/>
              <a:gd name="connsiteY2684" fmla="*/ 1233969 h 5928904"/>
              <a:gd name="connsiteX2685" fmla="*/ 3988304 w 6751471"/>
              <a:gd name="connsiteY2685" fmla="*/ 1234217 h 5928904"/>
              <a:gd name="connsiteX2686" fmla="*/ 4049752 w 6751471"/>
              <a:gd name="connsiteY2686" fmla="*/ 1293786 h 5928904"/>
              <a:gd name="connsiteX2687" fmla="*/ 4090489 w 6751471"/>
              <a:gd name="connsiteY2687" fmla="*/ 1327996 h 5928904"/>
              <a:gd name="connsiteX2688" fmla="*/ 4113679 w 6751471"/>
              <a:gd name="connsiteY2688" fmla="*/ 1344159 h 5928904"/>
              <a:gd name="connsiteX2689" fmla="*/ 4115844 w 6751471"/>
              <a:gd name="connsiteY2689" fmla="*/ 1341447 h 5928904"/>
              <a:gd name="connsiteX2690" fmla="*/ 4134622 w 6751471"/>
              <a:gd name="connsiteY2690" fmla="*/ 1332457 h 5928904"/>
              <a:gd name="connsiteX2691" fmla="*/ 4138259 w 6751471"/>
              <a:gd name="connsiteY2691" fmla="*/ 1356047 h 5928904"/>
              <a:gd name="connsiteX2692" fmla="*/ 4135723 w 6751471"/>
              <a:gd name="connsiteY2692" fmla="*/ 1357810 h 5928904"/>
              <a:gd name="connsiteX2693" fmla="*/ 4157796 w 6751471"/>
              <a:gd name="connsiteY2693" fmla="*/ 1369091 h 5928904"/>
              <a:gd name="connsiteX2694" fmla="*/ 4184366 w 6751471"/>
              <a:gd name="connsiteY2694" fmla="*/ 1375977 h 5928904"/>
              <a:gd name="connsiteX2695" fmla="*/ 4220922 w 6751471"/>
              <a:gd name="connsiteY2695" fmla="*/ 1372256 h 5928904"/>
              <a:gd name="connsiteX2696" fmla="*/ 4235302 w 6751471"/>
              <a:gd name="connsiteY2696" fmla="*/ 1382690 h 5928904"/>
              <a:gd name="connsiteX2697" fmla="*/ 4236153 w 6751471"/>
              <a:gd name="connsiteY2697" fmla="*/ 1383574 h 5928904"/>
              <a:gd name="connsiteX2698" fmla="*/ 4244202 w 6751471"/>
              <a:gd name="connsiteY2698" fmla="*/ 1369624 h 5928904"/>
              <a:gd name="connsiteX2699" fmla="*/ 4252911 w 6751471"/>
              <a:gd name="connsiteY2699" fmla="*/ 1360714 h 5928904"/>
              <a:gd name="connsiteX2700" fmla="*/ 4220788 w 6751471"/>
              <a:gd name="connsiteY2700" fmla="*/ 1336045 h 5928904"/>
              <a:gd name="connsiteX2701" fmla="*/ 4068372 w 6751471"/>
              <a:gd name="connsiteY2701" fmla="*/ 1227255 h 5928904"/>
              <a:gd name="connsiteX2702" fmla="*/ 2363836 w 6751471"/>
              <a:gd name="connsiteY2702" fmla="*/ 1208461 h 5928904"/>
              <a:gd name="connsiteX2703" fmla="*/ 2356631 w 6751471"/>
              <a:gd name="connsiteY2703" fmla="*/ 1237285 h 5928904"/>
              <a:gd name="connsiteX2704" fmla="*/ 2356632 w 6751471"/>
              <a:gd name="connsiteY2704" fmla="*/ 1237286 h 5928904"/>
              <a:gd name="connsiteX2705" fmla="*/ 2363838 w 6751471"/>
              <a:gd name="connsiteY2705" fmla="*/ 1208462 h 5928904"/>
              <a:gd name="connsiteX2706" fmla="*/ 6129998 w 6751471"/>
              <a:gd name="connsiteY2706" fmla="*/ 1202595 h 5928904"/>
              <a:gd name="connsiteX2707" fmla="*/ 6129186 w 6751471"/>
              <a:gd name="connsiteY2707" fmla="*/ 1203324 h 5928904"/>
              <a:gd name="connsiteX2708" fmla="*/ 6130196 w 6751471"/>
              <a:gd name="connsiteY2708" fmla="*/ 1204588 h 5928904"/>
              <a:gd name="connsiteX2709" fmla="*/ 6129998 w 6751471"/>
              <a:gd name="connsiteY2709" fmla="*/ 1202595 h 5928904"/>
              <a:gd name="connsiteX2710" fmla="*/ 6190433 w 6751471"/>
              <a:gd name="connsiteY2710" fmla="*/ 1176422 h 5928904"/>
              <a:gd name="connsiteX2711" fmla="*/ 6202058 w 6751471"/>
              <a:gd name="connsiteY2711" fmla="*/ 1180983 h 5928904"/>
              <a:gd name="connsiteX2712" fmla="*/ 6210536 w 6751471"/>
              <a:gd name="connsiteY2712" fmla="*/ 1218884 h 5928904"/>
              <a:gd name="connsiteX2713" fmla="*/ 6189434 w 6751471"/>
              <a:gd name="connsiteY2713" fmla="*/ 1212768 h 5928904"/>
              <a:gd name="connsiteX2714" fmla="*/ 6183276 w 6751471"/>
              <a:gd name="connsiteY2714" fmla="*/ 1198554 h 5928904"/>
              <a:gd name="connsiteX2715" fmla="*/ 6190433 w 6751471"/>
              <a:gd name="connsiteY2715" fmla="*/ 1176422 h 5928904"/>
              <a:gd name="connsiteX2716" fmla="*/ 6238814 w 6751471"/>
              <a:gd name="connsiteY2716" fmla="*/ 1168032 h 5928904"/>
              <a:gd name="connsiteX2717" fmla="*/ 6253580 w 6751471"/>
              <a:gd name="connsiteY2717" fmla="*/ 1176645 h 5928904"/>
              <a:gd name="connsiteX2718" fmla="*/ 6259518 w 6751471"/>
              <a:gd name="connsiteY2718" fmla="*/ 1185033 h 5928904"/>
              <a:gd name="connsiteX2719" fmla="*/ 6261145 w 6751471"/>
              <a:gd name="connsiteY2719" fmla="*/ 1196112 h 5928904"/>
              <a:gd name="connsiteX2720" fmla="*/ 6263623 w 6751471"/>
              <a:gd name="connsiteY2720" fmla="*/ 1214127 h 5928904"/>
              <a:gd name="connsiteX2721" fmla="*/ 6252543 w 6751471"/>
              <a:gd name="connsiteY2721" fmla="*/ 1217863 h 5928904"/>
              <a:gd name="connsiteX2722" fmla="*/ 6239811 w 6751471"/>
              <a:gd name="connsiteY2722" fmla="*/ 1205411 h 5928904"/>
              <a:gd name="connsiteX2723" fmla="*/ 6236697 w 6751471"/>
              <a:gd name="connsiteY2723" fmla="*/ 1197545 h 5928904"/>
              <a:gd name="connsiteX2724" fmla="*/ 6232741 w 6751471"/>
              <a:gd name="connsiteY2724" fmla="*/ 1196558 h 5928904"/>
              <a:gd name="connsiteX2725" fmla="*/ 6224732 w 6751471"/>
              <a:gd name="connsiteY2725" fmla="*/ 1187957 h 5928904"/>
              <a:gd name="connsiteX2726" fmla="*/ 6214972 w 6751471"/>
              <a:gd name="connsiteY2726" fmla="*/ 1180338 h 5928904"/>
              <a:gd name="connsiteX2727" fmla="*/ 6213430 w 6751471"/>
              <a:gd name="connsiteY2727" fmla="*/ 1173330 h 5928904"/>
              <a:gd name="connsiteX2728" fmla="*/ 6214861 w 6751471"/>
              <a:gd name="connsiteY2728" fmla="*/ 1171156 h 5928904"/>
              <a:gd name="connsiteX2729" fmla="*/ 6219947 w 6751471"/>
              <a:gd name="connsiteY2729" fmla="*/ 1172607 h 5928904"/>
              <a:gd name="connsiteX2730" fmla="*/ 6231222 w 6751471"/>
              <a:gd name="connsiteY2730" fmla="*/ 1182124 h 5928904"/>
              <a:gd name="connsiteX2731" fmla="*/ 6233427 w 6751471"/>
              <a:gd name="connsiteY2731" fmla="*/ 1184092 h 5928904"/>
              <a:gd name="connsiteX2732" fmla="*/ 6233222 w 6751471"/>
              <a:gd name="connsiteY2732" fmla="*/ 1180821 h 5928904"/>
              <a:gd name="connsiteX2733" fmla="*/ 6231744 w 6751471"/>
              <a:gd name="connsiteY2733" fmla="*/ 1174052 h 5928904"/>
              <a:gd name="connsiteX2734" fmla="*/ 6238814 w 6751471"/>
              <a:gd name="connsiteY2734" fmla="*/ 1168032 h 5928904"/>
              <a:gd name="connsiteX2735" fmla="*/ 6118721 w 6751471"/>
              <a:gd name="connsiteY2735" fmla="*/ 1097892 h 5928904"/>
              <a:gd name="connsiteX2736" fmla="*/ 6120855 w 6751471"/>
              <a:gd name="connsiteY2736" fmla="*/ 1098344 h 5928904"/>
              <a:gd name="connsiteX2737" fmla="*/ 6119795 w 6751471"/>
              <a:gd name="connsiteY2737" fmla="*/ 1099396 h 5928904"/>
              <a:gd name="connsiteX2738" fmla="*/ 6118721 w 6751471"/>
              <a:gd name="connsiteY2738" fmla="*/ 1097892 h 5928904"/>
              <a:gd name="connsiteX2739" fmla="*/ 4526008 w 6751471"/>
              <a:gd name="connsiteY2739" fmla="*/ 1054869 h 5928904"/>
              <a:gd name="connsiteX2740" fmla="*/ 4525742 w 6751471"/>
              <a:gd name="connsiteY2740" fmla="*/ 1063896 h 5928904"/>
              <a:gd name="connsiteX2741" fmla="*/ 4524177 w 6751471"/>
              <a:gd name="connsiteY2741" fmla="*/ 1064316 h 5928904"/>
              <a:gd name="connsiteX2742" fmla="*/ 4521871 w 6751471"/>
              <a:gd name="connsiteY2742" fmla="*/ 1066981 h 5928904"/>
              <a:gd name="connsiteX2743" fmla="*/ 4520911 w 6751471"/>
              <a:gd name="connsiteY2743" fmla="*/ 1063399 h 5928904"/>
              <a:gd name="connsiteX2744" fmla="*/ 4520884 w 6751471"/>
              <a:gd name="connsiteY2744" fmla="*/ 1058289 h 5928904"/>
              <a:gd name="connsiteX2745" fmla="*/ 4526008 w 6751471"/>
              <a:gd name="connsiteY2745" fmla="*/ 1054869 h 5928904"/>
              <a:gd name="connsiteX2746" fmla="*/ 6023777 w 6751471"/>
              <a:gd name="connsiteY2746" fmla="*/ 1049128 h 5928904"/>
              <a:gd name="connsiteX2747" fmla="*/ 6019145 w 6751471"/>
              <a:gd name="connsiteY2747" fmla="*/ 1050625 h 5928904"/>
              <a:gd name="connsiteX2748" fmla="*/ 6017670 w 6751471"/>
              <a:gd name="connsiteY2748" fmla="*/ 1056394 h 5928904"/>
              <a:gd name="connsiteX2749" fmla="*/ 6021939 w 6751471"/>
              <a:gd name="connsiteY2749" fmla="*/ 1057297 h 5928904"/>
              <a:gd name="connsiteX2750" fmla="*/ 6026622 w 6751471"/>
              <a:gd name="connsiteY2750" fmla="*/ 1053484 h 5928904"/>
              <a:gd name="connsiteX2751" fmla="*/ 6025911 w 6751471"/>
              <a:gd name="connsiteY2751" fmla="*/ 1049580 h 5928904"/>
              <a:gd name="connsiteX2752" fmla="*/ 6023777 w 6751471"/>
              <a:gd name="connsiteY2752" fmla="*/ 1049128 h 5928904"/>
              <a:gd name="connsiteX2753" fmla="*/ 4537558 w 6751471"/>
              <a:gd name="connsiteY2753" fmla="*/ 1021581 h 5928904"/>
              <a:gd name="connsiteX2754" fmla="*/ 4530111 w 6751471"/>
              <a:gd name="connsiteY2754" fmla="*/ 1036370 h 5928904"/>
              <a:gd name="connsiteX2755" fmla="*/ 4533922 w 6751471"/>
              <a:gd name="connsiteY2755" fmla="*/ 1021788 h 5928904"/>
              <a:gd name="connsiteX2756" fmla="*/ 4537558 w 6751471"/>
              <a:gd name="connsiteY2756" fmla="*/ 1021581 h 5928904"/>
              <a:gd name="connsiteX2757" fmla="*/ 6249967 w 6751471"/>
              <a:gd name="connsiteY2757" fmla="*/ 1015388 h 5928904"/>
              <a:gd name="connsiteX2758" fmla="*/ 6273601 w 6751471"/>
              <a:gd name="connsiteY2758" fmla="*/ 1025943 h 5928904"/>
              <a:gd name="connsiteX2759" fmla="*/ 6280721 w 6751471"/>
              <a:gd name="connsiteY2759" fmla="*/ 1032479 h 5928904"/>
              <a:gd name="connsiteX2760" fmla="*/ 6278580 w 6751471"/>
              <a:gd name="connsiteY2760" fmla="*/ 1030750 h 5928904"/>
              <a:gd name="connsiteX2761" fmla="*/ 6279227 w 6751471"/>
              <a:gd name="connsiteY2761" fmla="*/ 1034415 h 5928904"/>
              <a:gd name="connsiteX2762" fmla="*/ 6248536 w 6751471"/>
              <a:gd name="connsiteY2762" fmla="*/ 1017562 h 5928904"/>
              <a:gd name="connsiteX2763" fmla="*/ 6249967 w 6751471"/>
              <a:gd name="connsiteY2763" fmla="*/ 1015388 h 5928904"/>
              <a:gd name="connsiteX2764" fmla="*/ 4563362 w 6751471"/>
              <a:gd name="connsiteY2764" fmla="*/ 1003920 h 5928904"/>
              <a:gd name="connsiteX2765" fmla="*/ 4562693 w 6751471"/>
              <a:gd name="connsiteY2765" fmla="*/ 1007682 h 5928904"/>
              <a:gd name="connsiteX2766" fmla="*/ 4561888 w 6751471"/>
              <a:gd name="connsiteY2766" fmla="*/ 1009688 h 5928904"/>
              <a:gd name="connsiteX2767" fmla="*/ 4569089 w 6751471"/>
              <a:gd name="connsiteY2767" fmla="*/ 1007759 h 5928904"/>
              <a:gd name="connsiteX2768" fmla="*/ 4571331 w 6751471"/>
              <a:gd name="connsiteY2768" fmla="*/ 1028652 h 5928904"/>
              <a:gd name="connsiteX2769" fmla="*/ 4554812 w 6751471"/>
              <a:gd name="connsiteY2769" fmla="*/ 1047151 h 5928904"/>
              <a:gd name="connsiteX2770" fmla="*/ 4539316 w 6751471"/>
              <a:gd name="connsiteY2770" fmla="*/ 1069471 h 5928904"/>
              <a:gd name="connsiteX2771" fmla="*/ 4538963 w 6751471"/>
              <a:gd name="connsiteY2771" fmla="*/ 1085685 h 5928904"/>
              <a:gd name="connsiteX2772" fmla="*/ 4523443 w 6751471"/>
              <a:gd name="connsiteY2772" fmla="*/ 1091635 h 5928904"/>
              <a:gd name="connsiteX2773" fmla="*/ 4523891 w 6751471"/>
              <a:gd name="connsiteY2773" fmla="*/ 1093306 h 5928904"/>
              <a:gd name="connsiteX2774" fmla="*/ 4524339 w 6751471"/>
              <a:gd name="connsiteY2774" fmla="*/ 1094977 h 5928904"/>
              <a:gd name="connsiteX2775" fmla="*/ 4523087 w 6751471"/>
              <a:gd name="connsiteY2775" fmla="*/ 1095313 h 5928904"/>
              <a:gd name="connsiteX2776" fmla="*/ 4522191 w 6751471"/>
              <a:gd name="connsiteY2776" fmla="*/ 1091971 h 5928904"/>
              <a:gd name="connsiteX2777" fmla="*/ 4521743 w 6751471"/>
              <a:gd name="connsiteY2777" fmla="*/ 1090299 h 5928904"/>
              <a:gd name="connsiteX2778" fmla="*/ 4520178 w 6751471"/>
              <a:gd name="connsiteY2778" fmla="*/ 1090719 h 5928904"/>
              <a:gd name="connsiteX2779" fmla="*/ 4546332 w 6751471"/>
              <a:gd name="connsiteY2779" fmla="*/ 1044306 h 5928904"/>
              <a:gd name="connsiteX2780" fmla="*/ 4552095 w 6751471"/>
              <a:gd name="connsiteY2780" fmla="*/ 1019477 h 5928904"/>
              <a:gd name="connsiteX2781" fmla="*/ 4557888 w 6751471"/>
              <a:gd name="connsiteY2781" fmla="*/ 1012295 h 5928904"/>
              <a:gd name="connsiteX2782" fmla="*/ 4558757 w 6751471"/>
              <a:gd name="connsiteY2782" fmla="*/ 1010527 h 5928904"/>
              <a:gd name="connsiteX2783" fmla="*/ 4562245 w 6751471"/>
              <a:gd name="connsiteY2783" fmla="*/ 1006011 h 5928904"/>
              <a:gd name="connsiteX2784" fmla="*/ 4563362 w 6751471"/>
              <a:gd name="connsiteY2784" fmla="*/ 1003920 h 5928904"/>
              <a:gd name="connsiteX2785" fmla="*/ 4131435 w 6751471"/>
              <a:gd name="connsiteY2785" fmla="*/ 1002463 h 5928904"/>
              <a:gd name="connsiteX2786" fmla="*/ 4138784 w 6751471"/>
              <a:gd name="connsiteY2786" fmla="*/ 1004844 h 5928904"/>
              <a:gd name="connsiteX2787" fmla="*/ 4144679 w 6751471"/>
              <a:gd name="connsiteY2787" fmla="*/ 1016826 h 5928904"/>
              <a:gd name="connsiteX2788" fmla="*/ 4124328 w 6751471"/>
              <a:gd name="connsiteY2788" fmla="*/ 1022279 h 5928904"/>
              <a:gd name="connsiteX2789" fmla="*/ 4120089 w 6751471"/>
              <a:gd name="connsiteY2789" fmla="*/ 1015227 h 5928904"/>
              <a:gd name="connsiteX2790" fmla="*/ 4131435 w 6751471"/>
              <a:gd name="connsiteY2790" fmla="*/ 1002463 h 5928904"/>
              <a:gd name="connsiteX2791" fmla="*/ 6240053 w 6751471"/>
              <a:gd name="connsiteY2791" fmla="*/ 1002180 h 5928904"/>
              <a:gd name="connsiteX2792" fmla="*/ 6240948 w 6751471"/>
              <a:gd name="connsiteY2792" fmla="*/ 1005522 h 5928904"/>
              <a:gd name="connsiteX2793" fmla="*/ 6228014 w 6751471"/>
              <a:gd name="connsiteY2793" fmla="*/ 1002335 h 5928904"/>
              <a:gd name="connsiteX2794" fmla="*/ 6240053 w 6751471"/>
              <a:gd name="connsiteY2794" fmla="*/ 1002180 h 5928904"/>
              <a:gd name="connsiteX2795" fmla="*/ 6266125 w 6751471"/>
              <a:gd name="connsiteY2795" fmla="*/ 1001959 h 5928904"/>
              <a:gd name="connsiteX2796" fmla="*/ 6295904 w 6751471"/>
              <a:gd name="connsiteY2796" fmla="*/ 1010244 h 5928904"/>
              <a:gd name="connsiteX2797" fmla="*/ 6290807 w 6751471"/>
              <a:gd name="connsiteY2797" fmla="*/ 1018774 h 5928904"/>
              <a:gd name="connsiteX2798" fmla="*/ 6286716 w 6751471"/>
              <a:gd name="connsiteY2798" fmla="*/ 1016032 h 5928904"/>
              <a:gd name="connsiteX2799" fmla="*/ 6250283 w 6751471"/>
              <a:gd name="connsiteY2799" fmla="*/ 1004045 h 5928904"/>
              <a:gd name="connsiteX2800" fmla="*/ 6266125 w 6751471"/>
              <a:gd name="connsiteY2800" fmla="*/ 1001959 h 5928904"/>
              <a:gd name="connsiteX2801" fmla="*/ 6377027 w 6751471"/>
              <a:gd name="connsiteY2801" fmla="*/ 994904 h 5928904"/>
              <a:gd name="connsiteX2802" fmla="*/ 6401549 w 6751471"/>
              <a:gd name="connsiteY2802" fmla="*/ 1007524 h 5928904"/>
              <a:gd name="connsiteX2803" fmla="*/ 6406488 w 6751471"/>
              <a:gd name="connsiteY2803" fmla="*/ 1004665 h 5928904"/>
              <a:gd name="connsiteX2804" fmla="*/ 6416968 w 6751471"/>
              <a:gd name="connsiteY2804" fmla="*/ 1006207 h 5928904"/>
              <a:gd name="connsiteX2805" fmla="*/ 6416184 w 6751471"/>
              <a:gd name="connsiteY2805" fmla="*/ 1012046 h 5928904"/>
              <a:gd name="connsiteX2806" fmla="*/ 6404522 w 6751471"/>
              <a:gd name="connsiteY2806" fmla="*/ 1012356 h 5928904"/>
              <a:gd name="connsiteX2807" fmla="*/ 6403404 w 6751471"/>
              <a:gd name="connsiteY2807" fmla="*/ 1014447 h 5928904"/>
              <a:gd name="connsiteX2808" fmla="*/ 6404633 w 6751471"/>
              <a:gd name="connsiteY2808" fmla="*/ 1021538 h 5928904"/>
              <a:gd name="connsiteX2809" fmla="*/ 6392518 w 6751471"/>
              <a:gd name="connsiteY2809" fmla="*/ 1042696 h 5928904"/>
              <a:gd name="connsiteX2810" fmla="*/ 6366251 w 6751471"/>
              <a:gd name="connsiteY2810" fmla="*/ 1032334 h 5928904"/>
              <a:gd name="connsiteX2811" fmla="*/ 6359972 w 6751471"/>
              <a:gd name="connsiteY2811" fmla="*/ 1018920 h 5928904"/>
              <a:gd name="connsiteX2812" fmla="*/ 6377027 w 6751471"/>
              <a:gd name="connsiteY2812" fmla="*/ 994904 h 5928904"/>
              <a:gd name="connsiteX2813" fmla="*/ 4573037 w 6751471"/>
              <a:gd name="connsiteY2813" fmla="*/ 983672 h 5928904"/>
              <a:gd name="connsiteX2814" fmla="*/ 4568772 w 6751471"/>
              <a:gd name="connsiteY2814" fmla="*/ 995306 h 5928904"/>
              <a:gd name="connsiteX2815" fmla="*/ 4573037 w 6751471"/>
              <a:gd name="connsiteY2815" fmla="*/ 983672 h 5928904"/>
              <a:gd name="connsiteX2816" fmla="*/ 6175795 w 6751471"/>
              <a:gd name="connsiteY2816" fmla="*/ 981528 h 5928904"/>
              <a:gd name="connsiteX2817" fmla="*/ 6180205 w 6751471"/>
              <a:gd name="connsiteY2817" fmla="*/ 985464 h 5928904"/>
              <a:gd name="connsiteX2818" fmla="*/ 6176475 w 6751471"/>
              <a:gd name="connsiteY2818" fmla="*/ 991581 h 5928904"/>
              <a:gd name="connsiteX2819" fmla="*/ 6154000 w 6751471"/>
              <a:gd name="connsiteY2819" fmla="*/ 986600 h 5928904"/>
              <a:gd name="connsiteX2820" fmla="*/ 6164702 w 6751471"/>
              <a:gd name="connsiteY2820" fmla="*/ 982709 h 5928904"/>
              <a:gd name="connsiteX2821" fmla="*/ 6175795 w 6751471"/>
              <a:gd name="connsiteY2821" fmla="*/ 981528 h 5928904"/>
              <a:gd name="connsiteX2822" fmla="*/ 4338881 w 6751471"/>
              <a:gd name="connsiteY2822" fmla="*/ 981422 h 5928904"/>
              <a:gd name="connsiteX2823" fmla="*/ 4344712 w 6751471"/>
              <a:gd name="connsiteY2823" fmla="*/ 993165 h 5928904"/>
              <a:gd name="connsiteX2824" fmla="*/ 4308290 w 6751471"/>
              <a:gd name="connsiteY2824" fmla="*/ 1018788 h 5928904"/>
              <a:gd name="connsiteX2825" fmla="*/ 4306973 w 6751471"/>
              <a:gd name="connsiteY2825" fmla="*/ 995089 h 5928904"/>
              <a:gd name="connsiteX2826" fmla="*/ 4313706 w 6751471"/>
              <a:gd name="connsiteY2826" fmla="*/ 987655 h 5928904"/>
              <a:gd name="connsiteX2827" fmla="*/ 4323539 w 6751471"/>
              <a:gd name="connsiteY2827" fmla="*/ 985532 h 5928904"/>
              <a:gd name="connsiteX2828" fmla="*/ 4330542 w 6751471"/>
              <a:gd name="connsiteY2828" fmla="*/ 981609 h 5928904"/>
              <a:gd name="connsiteX2829" fmla="*/ 4338881 w 6751471"/>
              <a:gd name="connsiteY2829" fmla="*/ 981422 h 5928904"/>
              <a:gd name="connsiteX2830" fmla="*/ 4008094 w 6751471"/>
              <a:gd name="connsiteY2830" fmla="*/ 979220 h 5928904"/>
              <a:gd name="connsiteX2831" fmla="*/ 4008916 w 6751471"/>
              <a:gd name="connsiteY2831" fmla="*/ 992305 h 5928904"/>
              <a:gd name="connsiteX2832" fmla="*/ 4003045 w 6751471"/>
              <a:gd name="connsiteY2832" fmla="*/ 996693 h 5928904"/>
              <a:gd name="connsiteX2833" fmla="*/ 3998806 w 6751471"/>
              <a:gd name="connsiteY2833" fmla="*/ 989640 h 5928904"/>
              <a:gd name="connsiteX2834" fmla="*/ 3999015 w 6751471"/>
              <a:gd name="connsiteY2834" fmla="*/ 981652 h 5928904"/>
              <a:gd name="connsiteX2835" fmla="*/ 4002516 w 6751471"/>
              <a:gd name="connsiteY2835" fmla="*/ 979691 h 5928904"/>
              <a:gd name="connsiteX2836" fmla="*/ 4008094 w 6751471"/>
              <a:gd name="connsiteY2836" fmla="*/ 979220 h 5928904"/>
              <a:gd name="connsiteX2837" fmla="*/ 6248785 w 6751471"/>
              <a:gd name="connsiteY2837" fmla="*/ 969647 h 5928904"/>
              <a:gd name="connsiteX2838" fmla="*/ 6259837 w 6751471"/>
              <a:gd name="connsiteY2838" fmla="*/ 984597 h 5928904"/>
              <a:gd name="connsiteX2839" fmla="*/ 6257117 w 6751471"/>
              <a:gd name="connsiteY2839" fmla="*/ 991978 h 5928904"/>
              <a:gd name="connsiteX2840" fmla="*/ 6245725 w 6751471"/>
              <a:gd name="connsiteY2840" fmla="*/ 995798 h 5928904"/>
              <a:gd name="connsiteX2841" fmla="*/ 6242345 w 6751471"/>
              <a:gd name="connsiteY2841" fmla="*/ 973164 h 5928904"/>
              <a:gd name="connsiteX2842" fmla="*/ 6248785 w 6751471"/>
              <a:gd name="connsiteY2842" fmla="*/ 969647 h 5928904"/>
              <a:gd name="connsiteX2843" fmla="*/ 4575946 w 6751471"/>
              <a:gd name="connsiteY2843" fmla="*/ 964470 h 5928904"/>
              <a:gd name="connsiteX2844" fmla="*/ 4577710 w 6751471"/>
              <a:gd name="connsiteY2844" fmla="*/ 966044 h 5928904"/>
              <a:gd name="connsiteX2845" fmla="*/ 4580106 w 6751471"/>
              <a:gd name="connsiteY2845" fmla="*/ 968728 h 5928904"/>
              <a:gd name="connsiteX2846" fmla="*/ 4595785 w 6751471"/>
              <a:gd name="connsiteY2846" fmla="*/ 980903 h 5928904"/>
              <a:gd name="connsiteX2847" fmla="*/ 4590954 w 6751471"/>
              <a:gd name="connsiteY2847" fmla="*/ 980407 h 5928904"/>
              <a:gd name="connsiteX2848" fmla="*/ 4590149 w 6751471"/>
              <a:gd name="connsiteY2848" fmla="*/ 982413 h 5928904"/>
              <a:gd name="connsiteX2849" fmla="*/ 4591401 w 6751471"/>
              <a:gd name="connsiteY2849" fmla="*/ 982078 h 5928904"/>
              <a:gd name="connsiteX2850" fmla="*/ 4584810 w 6751471"/>
              <a:gd name="connsiteY2850" fmla="*/ 992544 h 5928904"/>
              <a:gd name="connsiteX2851" fmla="*/ 4588968 w 6751471"/>
              <a:gd name="connsiteY2851" fmla="*/ 984265 h 5928904"/>
              <a:gd name="connsiteX2852" fmla="*/ 4588584 w 6751471"/>
              <a:gd name="connsiteY2852" fmla="*/ 982833 h 5928904"/>
              <a:gd name="connsiteX2853" fmla="*/ 4588136 w 6751471"/>
              <a:gd name="connsiteY2853" fmla="*/ 981162 h 5928904"/>
              <a:gd name="connsiteX2854" fmla="*/ 4575299 w 6751471"/>
              <a:gd name="connsiteY2854" fmla="*/ 984601 h 5928904"/>
              <a:gd name="connsiteX2855" fmla="*/ 4577737 w 6751471"/>
              <a:gd name="connsiteY2855" fmla="*/ 971154 h 5928904"/>
              <a:gd name="connsiteX2856" fmla="*/ 4578989 w 6751471"/>
              <a:gd name="connsiteY2856" fmla="*/ 970819 h 5928904"/>
              <a:gd name="connsiteX2857" fmla="*/ 4576457 w 6751471"/>
              <a:gd name="connsiteY2857" fmla="*/ 966380 h 5928904"/>
              <a:gd name="connsiteX2858" fmla="*/ 4575946 w 6751471"/>
              <a:gd name="connsiteY2858" fmla="*/ 964470 h 5928904"/>
              <a:gd name="connsiteX2859" fmla="*/ 6237153 w 6751471"/>
              <a:gd name="connsiteY2859" fmla="*/ 963808 h 5928904"/>
              <a:gd name="connsiteX2860" fmla="*/ 6246687 w 6751471"/>
              <a:gd name="connsiteY2860" fmla="*/ 964324 h 5928904"/>
              <a:gd name="connsiteX2861" fmla="*/ 6237971 w 6751471"/>
              <a:gd name="connsiteY2861" fmla="*/ 964356 h 5928904"/>
              <a:gd name="connsiteX2862" fmla="*/ 6146704 w 6751471"/>
              <a:gd name="connsiteY2862" fmla="*/ 946848 h 5928904"/>
              <a:gd name="connsiteX2863" fmla="*/ 6149906 w 6751471"/>
              <a:gd name="connsiteY2863" fmla="*/ 947525 h 5928904"/>
              <a:gd name="connsiteX2864" fmla="*/ 6153683 w 6751471"/>
              <a:gd name="connsiteY2864" fmla="*/ 950351 h 5928904"/>
              <a:gd name="connsiteX2865" fmla="*/ 6155134 w 6751471"/>
              <a:gd name="connsiteY2865" fmla="*/ 952009 h 5928904"/>
              <a:gd name="connsiteX2866" fmla="*/ 6154854 w 6751471"/>
              <a:gd name="connsiteY2866" fmla="*/ 958481 h 5928904"/>
              <a:gd name="connsiteX2867" fmla="*/ 6154357 w 6751471"/>
              <a:gd name="connsiteY2867" fmla="*/ 959126 h 5928904"/>
              <a:gd name="connsiteX2868" fmla="*/ 6153909 w 6751471"/>
              <a:gd name="connsiteY2868" fmla="*/ 957455 h 5928904"/>
              <a:gd name="connsiteX2869" fmla="*/ 6149683 w 6751471"/>
              <a:gd name="connsiteY2869" fmla="*/ 952958 h 5928904"/>
              <a:gd name="connsiteX2870" fmla="*/ 6147599 w 6751471"/>
              <a:gd name="connsiteY2870" fmla="*/ 950190 h 5928904"/>
              <a:gd name="connsiteX2871" fmla="*/ 6146704 w 6751471"/>
              <a:gd name="connsiteY2871" fmla="*/ 946848 h 5928904"/>
              <a:gd name="connsiteX2872" fmla="*/ 6135617 w 6751471"/>
              <a:gd name="connsiteY2872" fmla="*/ 925510 h 5928904"/>
              <a:gd name="connsiteX2873" fmla="*/ 6141230 w 6751471"/>
              <a:gd name="connsiteY2873" fmla="*/ 931426 h 5928904"/>
              <a:gd name="connsiteX2874" fmla="*/ 6138924 w 6751471"/>
              <a:gd name="connsiteY2874" fmla="*/ 934091 h 5928904"/>
              <a:gd name="connsiteX2875" fmla="*/ 6134072 w 6751471"/>
              <a:gd name="connsiteY2875" fmla="*/ 929762 h 5928904"/>
              <a:gd name="connsiteX2876" fmla="*/ 4470033 w 6751471"/>
              <a:gd name="connsiteY2876" fmla="*/ 904827 h 5928904"/>
              <a:gd name="connsiteX2877" fmla="*/ 4473234 w 6751471"/>
              <a:gd name="connsiteY2877" fmla="*/ 905505 h 5928904"/>
              <a:gd name="connsiteX2878" fmla="*/ 4477860 w 6751471"/>
              <a:gd name="connsiteY2878" fmla="*/ 926527 h 5928904"/>
              <a:gd name="connsiteX2879" fmla="*/ 4463859 w 6751471"/>
              <a:gd name="connsiteY2879" fmla="*/ 923114 h 5928904"/>
              <a:gd name="connsiteX2880" fmla="*/ 4459428 w 6751471"/>
              <a:gd name="connsiteY2880" fmla="*/ 915345 h 5928904"/>
              <a:gd name="connsiteX2881" fmla="*/ 4463778 w 6751471"/>
              <a:gd name="connsiteY2881" fmla="*/ 907783 h 5928904"/>
              <a:gd name="connsiteX2882" fmla="*/ 4470033 w 6751471"/>
              <a:gd name="connsiteY2882" fmla="*/ 904827 h 5928904"/>
              <a:gd name="connsiteX2883" fmla="*/ 6096608 w 6751471"/>
              <a:gd name="connsiteY2883" fmla="*/ 865085 h 5928904"/>
              <a:gd name="connsiteX2884" fmla="*/ 6096608 w 6751471"/>
              <a:gd name="connsiteY2884" fmla="*/ 865085 h 5928904"/>
              <a:gd name="connsiteX2885" fmla="*/ 4638268 w 6751471"/>
              <a:gd name="connsiteY2885" fmla="*/ 856423 h 5928904"/>
              <a:gd name="connsiteX2886" fmla="*/ 4641598 w 6751471"/>
              <a:gd name="connsiteY2886" fmla="*/ 857577 h 5928904"/>
              <a:gd name="connsiteX2887" fmla="*/ 4634710 w 6751471"/>
              <a:gd name="connsiteY2887" fmla="*/ 859423 h 5928904"/>
              <a:gd name="connsiteX2888" fmla="*/ 4638268 w 6751471"/>
              <a:gd name="connsiteY2888" fmla="*/ 856423 h 5928904"/>
              <a:gd name="connsiteX2889" fmla="*/ 4668769 w 6751471"/>
              <a:gd name="connsiteY2889" fmla="*/ 837503 h 5928904"/>
              <a:gd name="connsiteX2890" fmla="*/ 4678855 w 6751471"/>
              <a:gd name="connsiteY2890" fmla="*/ 847594 h 5928904"/>
              <a:gd name="connsiteX2891" fmla="*/ 4658171 w 6751471"/>
              <a:gd name="connsiteY2891" fmla="*/ 849298 h 5928904"/>
              <a:gd name="connsiteX2892" fmla="*/ 4668769 w 6751471"/>
              <a:gd name="connsiteY2892" fmla="*/ 837503 h 5928904"/>
              <a:gd name="connsiteX2893" fmla="*/ 4485753 w 6751471"/>
              <a:gd name="connsiteY2893" fmla="*/ 818223 h 5928904"/>
              <a:gd name="connsiteX2894" fmla="*/ 4490527 w 6751471"/>
              <a:gd name="connsiteY2894" fmla="*/ 819759 h 5928904"/>
              <a:gd name="connsiteX2895" fmla="*/ 4485753 w 6751471"/>
              <a:gd name="connsiteY2895" fmla="*/ 818223 h 5928904"/>
              <a:gd name="connsiteX2896" fmla="*/ 4610517 w 6751471"/>
              <a:gd name="connsiteY2896" fmla="*/ 814218 h 5928904"/>
              <a:gd name="connsiteX2897" fmla="*/ 4621011 w 6751471"/>
              <a:gd name="connsiteY2897" fmla="*/ 818315 h 5928904"/>
              <a:gd name="connsiteX2898" fmla="*/ 4623108 w 6751471"/>
              <a:gd name="connsiteY2898" fmla="*/ 823638 h 5928904"/>
              <a:gd name="connsiteX2899" fmla="*/ 4618617 w 6751471"/>
              <a:gd name="connsiteY2899" fmla="*/ 828168 h 5928904"/>
              <a:gd name="connsiteX2900" fmla="*/ 4604693 w 6751471"/>
              <a:gd name="connsiteY2900" fmla="*/ 827549 h 5928904"/>
              <a:gd name="connsiteX2901" fmla="*/ 4602283 w 6751471"/>
              <a:gd name="connsiteY2901" fmla="*/ 822310 h 5928904"/>
              <a:gd name="connsiteX2902" fmla="*/ 4610517 w 6751471"/>
              <a:gd name="connsiteY2902" fmla="*/ 814218 h 5928904"/>
              <a:gd name="connsiteX2903" fmla="*/ 3156522 w 6751471"/>
              <a:gd name="connsiteY2903" fmla="*/ 797706 h 5928904"/>
              <a:gd name="connsiteX2904" fmla="*/ 3170932 w 6751471"/>
              <a:gd name="connsiteY2904" fmla="*/ 812117 h 5928904"/>
              <a:gd name="connsiteX2905" fmla="*/ 3156521 w 6751471"/>
              <a:gd name="connsiteY2905" fmla="*/ 819324 h 5928904"/>
              <a:gd name="connsiteX2906" fmla="*/ 3142109 w 6751471"/>
              <a:gd name="connsiteY2906" fmla="*/ 804913 h 5928904"/>
              <a:gd name="connsiteX2907" fmla="*/ 4606733 w 6751471"/>
              <a:gd name="connsiteY2907" fmla="*/ 786318 h 5928904"/>
              <a:gd name="connsiteX2908" fmla="*/ 4613610 w 6751471"/>
              <a:gd name="connsiteY2908" fmla="*/ 794455 h 5928904"/>
              <a:gd name="connsiteX2909" fmla="*/ 4604403 w 6751471"/>
              <a:gd name="connsiteY2909" fmla="*/ 796410 h 5928904"/>
              <a:gd name="connsiteX2910" fmla="*/ 4602938 w 6751471"/>
              <a:gd name="connsiteY2910" fmla="*/ 792197 h 5928904"/>
              <a:gd name="connsiteX2911" fmla="*/ 4606733 w 6751471"/>
              <a:gd name="connsiteY2911" fmla="*/ 786318 h 5928904"/>
              <a:gd name="connsiteX2912" fmla="*/ 4383955 w 6751471"/>
              <a:gd name="connsiteY2912" fmla="*/ 777693 h 5928904"/>
              <a:gd name="connsiteX2913" fmla="*/ 4400020 w 6751471"/>
              <a:gd name="connsiteY2913" fmla="*/ 780041 h 5928904"/>
              <a:gd name="connsiteX2914" fmla="*/ 4416429 w 6751471"/>
              <a:gd name="connsiteY2914" fmla="*/ 823749 h 5928904"/>
              <a:gd name="connsiteX2915" fmla="*/ 4413389 w 6751471"/>
              <a:gd name="connsiteY2915" fmla="*/ 829937 h 5928904"/>
              <a:gd name="connsiteX2916" fmla="*/ 4411316 w 6751471"/>
              <a:gd name="connsiteY2916" fmla="*/ 840983 h 5928904"/>
              <a:gd name="connsiteX2917" fmla="*/ 4380751 w 6751471"/>
              <a:gd name="connsiteY2917" fmla="*/ 835867 h 5928904"/>
              <a:gd name="connsiteX2918" fmla="*/ 4362476 w 6751471"/>
              <a:gd name="connsiteY2918" fmla="*/ 795218 h 5928904"/>
              <a:gd name="connsiteX2919" fmla="*/ 4383955 w 6751471"/>
              <a:gd name="connsiteY2919" fmla="*/ 777693 h 5928904"/>
              <a:gd name="connsiteX2920" fmla="*/ 4748356 w 6751471"/>
              <a:gd name="connsiteY2920" fmla="*/ 768841 h 5928904"/>
              <a:gd name="connsiteX2921" fmla="*/ 4737317 w 6751471"/>
              <a:gd name="connsiteY2921" fmla="*/ 780243 h 5928904"/>
              <a:gd name="connsiteX2922" fmla="*/ 4717192 w 6751471"/>
              <a:gd name="connsiteY2922" fmla="*/ 792799 h 5928904"/>
              <a:gd name="connsiteX2923" fmla="*/ 4722535 w 6751471"/>
              <a:gd name="connsiteY2923" fmla="*/ 795206 h 5928904"/>
              <a:gd name="connsiteX2924" fmla="*/ 4699212 w 6751471"/>
              <a:gd name="connsiteY2924" fmla="*/ 795826 h 5928904"/>
              <a:gd name="connsiteX2925" fmla="*/ 4684860 w 6751471"/>
              <a:gd name="connsiteY2925" fmla="*/ 797369 h 5928904"/>
              <a:gd name="connsiteX2926" fmla="*/ 4691974 w 6751471"/>
              <a:gd name="connsiteY2926" fmla="*/ 802627 h 5928904"/>
              <a:gd name="connsiteX2927" fmla="*/ 4700676 w 6751471"/>
              <a:gd name="connsiteY2927" fmla="*/ 823836 h 5928904"/>
              <a:gd name="connsiteX2928" fmla="*/ 4717445 w 6751471"/>
              <a:gd name="connsiteY2928" fmla="*/ 805014 h 5928904"/>
              <a:gd name="connsiteX2929" fmla="*/ 4733955 w 6751471"/>
              <a:gd name="connsiteY2929" fmla="*/ 820293 h 5928904"/>
              <a:gd name="connsiteX2930" fmla="*/ 4727690 w 6751471"/>
              <a:gd name="connsiteY2930" fmla="*/ 809433 h 5928904"/>
              <a:gd name="connsiteX2931" fmla="*/ 4744811 w 6751471"/>
              <a:gd name="connsiteY2931" fmla="*/ 774396 h 5928904"/>
              <a:gd name="connsiteX2932" fmla="*/ 4594993 w 6751471"/>
              <a:gd name="connsiteY2932" fmla="*/ 760038 h 5928904"/>
              <a:gd name="connsiteX2933" fmla="*/ 4599760 w 6751471"/>
              <a:gd name="connsiteY2933" fmla="*/ 760296 h 5928904"/>
              <a:gd name="connsiteX2934" fmla="*/ 4604335 w 6751471"/>
              <a:gd name="connsiteY2934" fmla="*/ 783635 h 5928904"/>
              <a:gd name="connsiteX2935" fmla="*/ 4585308 w 6751471"/>
              <a:gd name="connsiteY2935" fmla="*/ 790268 h 5928904"/>
              <a:gd name="connsiteX2936" fmla="*/ 4583210 w 6751471"/>
              <a:gd name="connsiteY2936" fmla="*/ 784945 h 5928904"/>
              <a:gd name="connsiteX2937" fmla="*/ 4581483 w 6751471"/>
              <a:gd name="connsiteY2937" fmla="*/ 778499 h 5928904"/>
              <a:gd name="connsiteX2938" fmla="*/ 4585486 w 6751471"/>
              <a:gd name="connsiteY2938" fmla="*/ 764633 h 5928904"/>
              <a:gd name="connsiteX2939" fmla="*/ 4591108 w 6751471"/>
              <a:gd name="connsiteY2939" fmla="*/ 760568 h 5928904"/>
              <a:gd name="connsiteX2940" fmla="*/ 4594993 w 6751471"/>
              <a:gd name="connsiteY2940" fmla="*/ 760038 h 5928904"/>
              <a:gd name="connsiteX2941" fmla="*/ 4420996 w 6751471"/>
              <a:gd name="connsiteY2941" fmla="*/ 750624 h 5928904"/>
              <a:gd name="connsiteX2942" fmla="*/ 4433817 w 6751471"/>
              <a:gd name="connsiteY2942" fmla="*/ 779685 h 5928904"/>
              <a:gd name="connsiteX2943" fmla="*/ 4416442 w 6751471"/>
              <a:gd name="connsiteY2943" fmla="*/ 778711 h 5928904"/>
              <a:gd name="connsiteX2944" fmla="*/ 4412267 w 6751471"/>
              <a:gd name="connsiteY2944" fmla="*/ 771898 h 5928904"/>
              <a:gd name="connsiteX2945" fmla="*/ 4410429 w 6751471"/>
              <a:gd name="connsiteY2945" fmla="*/ 756270 h 5928904"/>
              <a:gd name="connsiteX2946" fmla="*/ 4408237 w 6751471"/>
              <a:gd name="connsiteY2946" fmla="*/ 756857 h 5928904"/>
              <a:gd name="connsiteX2947" fmla="*/ 4420996 w 6751471"/>
              <a:gd name="connsiteY2947" fmla="*/ 750624 h 5928904"/>
              <a:gd name="connsiteX2948" fmla="*/ 5967213 w 6751471"/>
              <a:gd name="connsiteY2948" fmla="*/ 740345 h 5928904"/>
              <a:gd name="connsiteX2949" fmla="*/ 5977770 w 6751471"/>
              <a:gd name="connsiteY2949" fmla="*/ 744681 h 5928904"/>
              <a:gd name="connsiteX2950" fmla="*/ 5967213 w 6751471"/>
              <a:gd name="connsiteY2950" fmla="*/ 740345 h 5928904"/>
              <a:gd name="connsiteX2951" fmla="*/ 1203638 w 6751471"/>
              <a:gd name="connsiteY2951" fmla="*/ 740055 h 5928904"/>
              <a:gd name="connsiteX2952" fmla="*/ 1272096 w 6751471"/>
              <a:gd name="connsiteY2952" fmla="*/ 777886 h 5928904"/>
              <a:gd name="connsiteX2953" fmla="*/ 1282004 w 6751471"/>
              <a:gd name="connsiteY2953" fmla="*/ 787344 h 5928904"/>
              <a:gd name="connsiteX2954" fmla="*/ 1275699 w 6751471"/>
              <a:gd name="connsiteY2954" fmla="*/ 790497 h 5928904"/>
              <a:gd name="connsiteX2955" fmla="*/ 1282005 w 6751471"/>
              <a:gd name="connsiteY2955" fmla="*/ 787346 h 5928904"/>
              <a:gd name="connsiteX2956" fmla="*/ 1282004 w 6751471"/>
              <a:gd name="connsiteY2956" fmla="*/ 787344 h 5928904"/>
              <a:gd name="connsiteX2957" fmla="*/ 1290112 w 6751471"/>
              <a:gd name="connsiteY2957" fmla="*/ 783292 h 5928904"/>
              <a:gd name="connsiteX2958" fmla="*/ 1304524 w 6751471"/>
              <a:gd name="connsiteY2958" fmla="*/ 776087 h 5928904"/>
              <a:gd name="connsiteX2959" fmla="*/ 1405414 w 6751471"/>
              <a:gd name="connsiteY2959" fmla="*/ 837340 h 5928904"/>
              <a:gd name="connsiteX2960" fmla="*/ 1477474 w 6751471"/>
              <a:gd name="connsiteY2960" fmla="*/ 898591 h 5928904"/>
              <a:gd name="connsiteX2961" fmla="*/ 1502694 w 6751471"/>
              <a:gd name="connsiteY2961" fmla="*/ 884181 h 5928904"/>
              <a:gd name="connsiteX2962" fmla="*/ 1535125 w 6751471"/>
              <a:gd name="connsiteY2962" fmla="*/ 869769 h 5928904"/>
              <a:gd name="connsiteX2963" fmla="*/ 1628805 w 6751471"/>
              <a:gd name="connsiteY2963" fmla="*/ 956241 h 5928904"/>
              <a:gd name="connsiteX2964" fmla="*/ 1563947 w 6751471"/>
              <a:gd name="connsiteY2964" fmla="*/ 1100368 h 5928904"/>
              <a:gd name="connsiteX2965" fmla="*/ 1506297 w 6751471"/>
              <a:gd name="connsiteY2965" fmla="*/ 1100368 h 5928904"/>
              <a:gd name="connsiteX2966" fmla="*/ 1383795 w 6751471"/>
              <a:gd name="connsiteY2966" fmla="*/ 949037 h 5928904"/>
              <a:gd name="connsiteX2967" fmla="*/ 1239671 w 6751471"/>
              <a:gd name="connsiteY2967" fmla="*/ 1021098 h 5928904"/>
              <a:gd name="connsiteX2968" fmla="*/ 1160402 w 6751471"/>
              <a:gd name="connsiteY2968" fmla="*/ 985067 h 5928904"/>
              <a:gd name="connsiteX2969" fmla="*/ 1117165 w 6751471"/>
              <a:gd name="connsiteY2969" fmla="*/ 920213 h 5928904"/>
              <a:gd name="connsiteX2970" fmla="*/ 1203638 w 6751471"/>
              <a:gd name="connsiteY2970" fmla="*/ 740055 h 5928904"/>
              <a:gd name="connsiteX2971" fmla="*/ 4801722 w 6751471"/>
              <a:gd name="connsiteY2971" fmla="*/ 676211 h 5928904"/>
              <a:gd name="connsiteX2972" fmla="*/ 4810537 w 6751471"/>
              <a:gd name="connsiteY2972" fmla="*/ 681557 h 5928904"/>
              <a:gd name="connsiteX2973" fmla="*/ 4808168 w 6751471"/>
              <a:gd name="connsiteY2973" fmla="*/ 683984 h 5928904"/>
              <a:gd name="connsiteX2974" fmla="*/ 4804771 w 6751471"/>
              <a:gd name="connsiteY2974" fmla="*/ 693849 h 5928904"/>
              <a:gd name="connsiteX2975" fmla="*/ 4791355 w 6751471"/>
              <a:gd name="connsiteY2975" fmla="*/ 706400 h 5928904"/>
              <a:gd name="connsiteX2976" fmla="*/ 4787420 w 6751471"/>
              <a:gd name="connsiteY2976" fmla="*/ 709245 h 5928904"/>
              <a:gd name="connsiteX2977" fmla="*/ 4786168 w 6751471"/>
              <a:gd name="connsiteY2977" fmla="*/ 709581 h 5928904"/>
              <a:gd name="connsiteX2978" fmla="*/ 4787575 w 6751471"/>
              <a:gd name="connsiteY2978" fmla="*/ 714833 h 5928904"/>
              <a:gd name="connsiteX2979" fmla="*/ 4787723 w 6751471"/>
              <a:gd name="connsiteY2979" fmla="*/ 719143 h 5928904"/>
              <a:gd name="connsiteX2980" fmla="*/ 4779663 w 6751471"/>
              <a:gd name="connsiteY2980" fmla="*/ 712859 h 5928904"/>
              <a:gd name="connsiteX2981" fmla="*/ 4778475 w 6751471"/>
              <a:gd name="connsiteY2981" fmla="*/ 713433 h 5928904"/>
              <a:gd name="connsiteX2982" fmla="*/ 4771005 w 6751471"/>
              <a:gd name="connsiteY2982" fmla="*/ 711852 h 5928904"/>
              <a:gd name="connsiteX2983" fmla="*/ 4771897 w 6751471"/>
              <a:gd name="connsiteY2983" fmla="*/ 702658 h 5928904"/>
              <a:gd name="connsiteX2984" fmla="*/ 4770951 w 6751471"/>
              <a:gd name="connsiteY2984" fmla="*/ 701632 h 5928904"/>
              <a:gd name="connsiteX2985" fmla="*/ 4771129 w 6751471"/>
              <a:gd name="connsiteY2985" fmla="*/ 699793 h 5928904"/>
              <a:gd name="connsiteX2986" fmla="*/ 4764736 w 6751471"/>
              <a:gd name="connsiteY2986" fmla="*/ 688456 h 5928904"/>
              <a:gd name="connsiteX2987" fmla="*/ 4775334 w 6751471"/>
              <a:gd name="connsiteY2987" fmla="*/ 676661 h 5928904"/>
              <a:gd name="connsiteX2988" fmla="*/ 4796001 w 6751471"/>
              <a:gd name="connsiteY2988" fmla="*/ 683661 h 5928904"/>
              <a:gd name="connsiteX2989" fmla="*/ 4796869 w 6751471"/>
              <a:gd name="connsiteY2989" fmla="*/ 681893 h 5928904"/>
              <a:gd name="connsiteX2990" fmla="*/ 4801722 w 6751471"/>
              <a:gd name="connsiteY2990" fmla="*/ 676211 h 5928904"/>
              <a:gd name="connsiteX2991" fmla="*/ 2190891 w 6751471"/>
              <a:gd name="connsiteY2991" fmla="*/ 639168 h 5928904"/>
              <a:gd name="connsiteX2992" fmla="*/ 1866610 w 6751471"/>
              <a:gd name="connsiteY2992" fmla="*/ 1085957 h 5928904"/>
              <a:gd name="connsiteX2993" fmla="*/ 1859404 w 6751471"/>
              <a:gd name="connsiteY2993" fmla="*/ 1078748 h 5928904"/>
              <a:gd name="connsiteX2994" fmla="*/ 1852197 w 6751471"/>
              <a:gd name="connsiteY2994" fmla="*/ 1071541 h 5928904"/>
              <a:gd name="connsiteX2995" fmla="*/ 1830580 w 6751471"/>
              <a:gd name="connsiteY2995" fmla="*/ 1085956 h 5928904"/>
              <a:gd name="connsiteX2996" fmla="*/ 1816166 w 6751471"/>
              <a:gd name="connsiteY2996" fmla="*/ 1100367 h 5928904"/>
              <a:gd name="connsiteX2997" fmla="*/ 1816165 w 6751471"/>
              <a:gd name="connsiteY2997" fmla="*/ 1064334 h 5928904"/>
              <a:gd name="connsiteX2998" fmla="*/ 2039557 w 6751471"/>
              <a:gd name="connsiteY2998" fmla="*/ 639171 h 5928904"/>
              <a:gd name="connsiteX2999" fmla="*/ 4752195 w 6751471"/>
              <a:gd name="connsiteY2999" fmla="*/ 629127 h 5928904"/>
              <a:gd name="connsiteX3000" fmla="*/ 4757157 w 6751471"/>
              <a:gd name="connsiteY3000" fmla="*/ 642638 h 5928904"/>
              <a:gd name="connsiteX3001" fmla="*/ 4749575 w 6751471"/>
              <a:gd name="connsiteY3001" fmla="*/ 631876 h 5928904"/>
              <a:gd name="connsiteX3002" fmla="*/ 4752195 w 6751471"/>
              <a:gd name="connsiteY3002" fmla="*/ 629127 h 5928904"/>
              <a:gd name="connsiteX3003" fmla="*/ 4587142 w 6751471"/>
              <a:gd name="connsiteY3003" fmla="*/ 615525 h 5928904"/>
              <a:gd name="connsiteX3004" fmla="*/ 4595246 w 6751471"/>
              <a:gd name="connsiteY3004" fmla="*/ 618215 h 5928904"/>
              <a:gd name="connsiteX3005" fmla="*/ 4600124 w 6751471"/>
              <a:gd name="connsiteY3005" fmla="*/ 627655 h 5928904"/>
              <a:gd name="connsiteX3006" fmla="*/ 4582995 w 6751471"/>
              <a:gd name="connsiteY3006" fmla="*/ 637618 h 5928904"/>
              <a:gd name="connsiteX3007" fmla="*/ 4581157 w 6751471"/>
              <a:gd name="connsiteY3007" fmla="*/ 621990 h 5928904"/>
              <a:gd name="connsiteX3008" fmla="*/ 4587142 w 6751471"/>
              <a:gd name="connsiteY3008" fmla="*/ 615525 h 5928904"/>
              <a:gd name="connsiteX3009" fmla="*/ 5951795 w 6751471"/>
              <a:gd name="connsiteY3009" fmla="*/ 611421 h 5928904"/>
              <a:gd name="connsiteX3010" fmla="*/ 5953892 w 6751471"/>
              <a:gd name="connsiteY3010" fmla="*/ 616744 h 5928904"/>
              <a:gd name="connsiteX3011" fmla="*/ 5951795 w 6751471"/>
              <a:gd name="connsiteY3011" fmla="*/ 611421 h 5928904"/>
              <a:gd name="connsiteX3012" fmla="*/ 4351188 w 6751471"/>
              <a:gd name="connsiteY3012" fmla="*/ 605312 h 5928904"/>
              <a:gd name="connsiteX3013" fmla="*/ 4356090 w 6751471"/>
              <a:gd name="connsiteY3013" fmla="*/ 607325 h 5928904"/>
              <a:gd name="connsiteX3014" fmla="*/ 4359183 w 6751471"/>
              <a:gd name="connsiteY3014" fmla="*/ 611358 h 5928904"/>
              <a:gd name="connsiteX3015" fmla="*/ 4351121 w 6751471"/>
              <a:gd name="connsiteY3015" fmla="*/ 616333 h 5928904"/>
              <a:gd name="connsiteX3016" fmla="*/ 4349841 w 6751471"/>
              <a:gd name="connsiteY3016" fmla="*/ 611558 h 5928904"/>
              <a:gd name="connsiteX3017" fmla="*/ 4347963 w 6751471"/>
              <a:gd name="connsiteY3017" fmla="*/ 612061 h 5928904"/>
              <a:gd name="connsiteX3018" fmla="*/ 4348562 w 6751471"/>
              <a:gd name="connsiteY3018" fmla="*/ 606783 h 5928904"/>
              <a:gd name="connsiteX3019" fmla="*/ 4351067 w 6751471"/>
              <a:gd name="connsiteY3019" fmla="*/ 606112 h 5928904"/>
              <a:gd name="connsiteX3020" fmla="*/ 4351188 w 6751471"/>
              <a:gd name="connsiteY3020" fmla="*/ 605312 h 5928904"/>
              <a:gd name="connsiteX3021" fmla="*/ 4752308 w 6751471"/>
              <a:gd name="connsiteY3021" fmla="*/ 579457 h 5928904"/>
              <a:gd name="connsiteX3022" fmla="*/ 4756830 w 6751471"/>
              <a:gd name="connsiteY3022" fmla="*/ 616371 h 5928904"/>
              <a:gd name="connsiteX3023" fmla="*/ 4754446 w 6751471"/>
              <a:gd name="connsiteY3023" fmla="*/ 616242 h 5928904"/>
              <a:gd name="connsiteX3024" fmla="*/ 4749224 w 6751471"/>
              <a:gd name="connsiteY3024" fmla="*/ 589239 h 5928904"/>
              <a:gd name="connsiteX3025" fmla="*/ 4749988 w 6751471"/>
              <a:gd name="connsiteY3025" fmla="*/ 579567 h 5928904"/>
              <a:gd name="connsiteX3026" fmla="*/ 4750002 w 6751471"/>
              <a:gd name="connsiteY3026" fmla="*/ 582122 h 5928904"/>
              <a:gd name="connsiteX3027" fmla="*/ 4752308 w 6751471"/>
              <a:gd name="connsiteY3027" fmla="*/ 579457 h 5928904"/>
              <a:gd name="connsiteX3028" fmla="*/ 4728766 w 6751471"/>
              <a:gd name="connsiteY3028" fmla="*/ 574250 h 5928904"/>
              <a:gd name="connsiteX3029" fmla="*/ 4733731 w 6751471"/>
              <a:gd name="connsiteY3029" fmla="*/ 576502 h 5928904"/>
              <a:gd name="connsiteX3030" fmla="*/ 4733758 w 6751471"/>
              <a:gd name="connsiteY3030" fmla="*/ 581613 h 5928904"/>
              <a:gd name="connsiteX3031" fmla="*/ 4745757 w 6751471"/>
              <a:gd name="connsiteY3031" fmla="*/ 621385 h 5928904"/>
              <a:gd name="connsiteX3032" fmla="*/ 4724197 w 6751471"/>
              <a:gd name="connsiteY3032" fmla="*/ 575986 h 5928904"/>
              <a:gd name="connsiteX3033" fmla="*/ 4728766 w 6751471"/>
              <a:gd name="connsiteY3033" fmla="*/ 574250 h 5928904"/>
              <a:gd name="connsiteX3034" fmla="*/ 6153419 w 6751471"/>
              <a:gd name="connsiteY3034" fmla="*/ 568654 h 5928904"/>
              <a:gd name="connsiteX3035" fmla="*/ 6161950 w 6751471"/>
              <a:gd name="connsiteY3035" fmla="*/ 569183 h 5928904"/>
              <a:gd name="connsiteX3036" fmla="*/ 6165570 w 6751471"/>
              <a:gd name="connsiteY3036" fmla="*/ 577680 h 5928904"/>
              <a:gd name="connsiteX3037" fmla="*/ 6162550 w 6751471"/>
              <a:gd name="connsiteY3037" fmla="*/ 587701 h 5928904"/>
              <a:gd name="connsiteX3038" fmla="*/ 6143946 w 6751471"/>
              <a:gd name="connsiteY3038" fmla="*/ 579636 h 5928904"/>
              <a:gd name="connsiteX3039" fmla="*/ 6153419 w 6751471"/>
              <a:gd name="connsiteY3039" fmla="*/ 568654 h 5928904"/>
              <a:gd name="connsiteX3040" fmla="*/ 4955037 w 6751471"/>
              <a:gd name="connsiteY3040" fmla="*/ 555841 h 5928904"/>
              <a:gd name="connsiteX3041" fmla="*/ 4967907 w 6751471"/>
              <a:gd name="connsiteY3041" fmla="*/ 558789 h 5928904"/>
              <a:gd name="connsiteX3042" fmla="*/ 4949408 w 6751471"/>
              <a:gd name="connsiteY3042" fmla="*/ 558628 h 5928904"/>
              <a:gd name="connsiteX3043" fmla="*/ 4955037 w 6751471"/>
              <a:gd name="connsiteY3043" fmla="*/ 555841 h 5928904"/>
              <a:gd name="connsiteX3044" fmla="*/ 4900421 w 6751471"/>
              <a:gd name="connsiteY3044" fmla="*/ 532350 h 5928904"/>
              <a:gd name="connsiteX3045" fmla="*/ 4902613 w 6751471"/>
              <a:gd name="connsiteY3045" fmla="*/ 555559 h 5928904"/>
              <a:gd name="connsiteX3046" fmla="*/ 4902681 w 6751471"/>
              <a:gd name="connsiteY3046" fmla="*/ 568334 h 5928904"/>
              <a:gd name="connsiteX3047" fmla="*/ 4897941 w 6751471"/>
              <a:gd name="connsiteY3047" fmla="*/ 573187 h 5928904"/>
              <a:gd name="connsiteX3048" fmla="*/ 4895558 w 6751471"/>
              <a:gd name="connsiteY3048" fmla="*/ 573058 h 5928904"/>
              <a:gd name="connsiteX3049" fmla="*/ 4893709 w 6751471"/>
              <a:gd name="connsiteY3049" fmla="*/ 567412 h 5928904"/>
              <a:gd name="connsiteX3050" fmla="*/ 4895644 w 6751471"/>
              <a:gd name="connsiteY3050" fmla="*/ 542073 h 5928904"/>
              <a:gd name="connsiteX3051" fmla="*/ 4895617 w 6751471"/>
              <a:gd name="connsiteY3051" fmla="*/ 536963 h 5928904"/>
              <a:gd name="connsiteX3052" fmla="*/ 4900421 w 6751471"/>
              <a:gd name="connsiteY3052" fmla="*/ 532350 h 5928904"/>
              <a:gd name="connsiteX3053" fmla="*/ 5144755 w 6751471"/>
              <a:gd name="connsiteY3053" fmla="*/ 502447 h 5928904"/>
              <a:gd name="connsiteX3054" fmla="*/ 5160655 w 6751471"/>
              <a:gd name="connsiteY3054" fmla="*/ 509190 h 5928904"/>
              <a:gd name="connsiteX3055" fmla="*/ 5161194 w 6751471"/>
              <a:gd name="connsiteY3055" fmla="*/ 516210 h 5928904"/>
              <a:gd name="connsiteX3056" fmla="*/ 5132144 w 6751471"/>
              <a:gd name="connsiteY3056" fmla="*/ 512991 h 5928904"/>
              <a:gd name="connsiteX3057" fmla="*/ 5144755 w 6751471"/>
              <a:gd name="connsiteY3057" fmla="*/ 502447 h 5928904"/>
              <a:gd name="connsiteX3058" fmla="*/ 4656066 w 6751471"/>
              <a:gd name="connsiteY3058" fmla="*/ 463233 h 5928904"/>
              <a:gd name="connsiteX3059" fmla="*/ 4663270 w 6751471"/>
              <a:gd name="connsiteY3059" fmla="*/ 473841 h 5928904"/>
              <a:gd name="connsiteX3060" fmla="*/ 4665341 w 6751471"/>
              <a:gd name="connsiteY3060" fmla="*/ 474054 h 5928904"/>
              <a:gd name="connsiteX3061" fmla="*/ 4670145 w 6751471"/>
              <a:gd name="connsiteY3061" fmla="*/ 469440 h 5928904"/>
              <a:gd name="connsiteX3062" fmla="*/ 4693667 w 6751471"/>
              <a:gd name="connsiteY3062" fmla="*/ 470814 h 5928904"/>
              <a:gd name="connsiteX3063" fmla="*/ 4700717 w 6751471"/>
              <a:gd name="connsiteY3063" fmla="*/ 499630 h 5928904"/>
              <a:gd name="connsiteX3064" fmla="*/ 4693698 w 6751471"/>
              <a:gd name="connsiteY3064" fmla="*/ 512257 h 5928904"/>
              <a:gd name="connsiteX3065" fmla="*/ 4665396 w 6751471"/>
              <a:gd name="connsiteY3065" fmla="*/ 508071 h 5928904"/>
              <a:gd name="connsiteX3066" fmla="*/ 4660978 w 6751471"/>
              <a:gd name="connsiteY3066" fmla="*/ 479061 h 5928904"/>
              <a:gd name="connsiteX3067" fmla="*/ 4656197 w 6751471"/>
              <a:gd name="connsiteY3067" fmla="*/ 476248 h 5928904"/>
              <a:gd name="connsiteX3068" fmla="*/ 4651313 w 6751471"/>
              <a:gd name="connsiteY3068" fmla="*/ 465530 h 5928904"/>
              <a:gd name="connsiteX3069" fmla="*/ 4656066 w 6751471"/>
              <a:gd name="connsiteY3069" fmla="*/ 463233 h 5928904"/>
              <a:gd name="connsiteX3070" fmla="*/ 5535862 w 6751471"/>
              <a:gd name="connsiteY3070" fmla="*/ 456758 h 5928904"/>
              <a:gd name="connsiteX3071" fmla="*/ 5554519 w 6751471"/>
              <a:gd name="connsiteY3071" fmla="*/ 475043 h 5928904"/>
              <a:gd name="connsiteX3072" fmla="*/ 5552597 w 6751471"/>
              <a:gd name="connsiteY3072" fmla="*/ 479141 h 5928904"/>
              <a:gd name="connsiteX3073" fmla="*/ 5531886 w 6751471"/>
              <a:gd name="connsiteY3073" fmla="*/ 475735 h 5928904"/>
              <a:gd name="connsiteX3074" fmla="*/ 5535862 w 6751471"/>
              <a:gd name="connsiteY3074" fmla="*/ 456758 h 5928904"/>
              <a:gd name="connsiteX3075" fmla="*/ 5569118 w 6751471"/>
              <a:gd name="connsiteY3075" fmla="*/ 431375 h 5928904"/>
              <a:gd name="connsiteX3076" fmla="*/ 5577441 w 6751471"/>
              <a:gd name="connsiteY3076" fmla="*/ 434102 h 5928904"/>
              <a:gd name="connsiteX3077" fmla="*/ 5581118 w 6751471"/>
              <a:gd name="connsiteY3077" fmla="*/ 441561 h 5928904"/>
              <a:gd name="connsiteX3078" fmla="*/ 5576603 w 6751471"/>
              <a:gd name="connsiteY3078" fmla="*/ 453518 h 5928904"/>
              <a:gd name="connsiteX3079" fmla="*/ 5558976 w 6751471"/>
              <a:gd name="connsiteY3079" fmla="*/ 440329 h 5928904"/>
              <a:gd name="connsiteX3080" fmla="*/ 5560629 w 6751471"/>
              <a:gd name="connsiteY3080" fmla="*/ 432722 h 5928904"/>
              <a:gd name="connsiteX3081" fmla="*/ 5569118 w 6751471"/>
              <a:gd name="connsiteY3081" fmla="*/ 431375 h 5928904"/>
              <a:gd name="connsiteX3082" fmla="*/ 5076351 w 6751471"/>
              <a:gd name="connsiteY3082" fmla="*/ 397444 h 5928904"/>
              <a:gd name="connsiteX3083" fmla="*/ 5062552 w 6751471"/>
              <a:gd name="connsiteY3083" fmla="*/ 432358 h 5928904"/>
              <a:gd name="connsiteX3084" fmla="*/ 5061757 w 6751471"/>
              <a:gd name="connsiteY3084" fmla="*/ 424383 h 5928904"/>
              <a:gd name="connsiteX3085" fmla="*/ 5076351 w 6751471"/>
              <a:gd name="connsiteY3085" fmla="*/ 397444 h 5928904"/>
              <a:gd name="connsiteX3086" fmla="*/ 5270422 w 6751471"/>
              <a:gd name="connsiteY3086" fmla="*/ 396618 h 5928904"/>
              <a:gd name="connsiteX3087" fmla="*/ 5294681 w 6751471"/>
              <a:gd name="connsiteY3087" fmla="*/ 407005 h 5928904"/>
              <a:gd name="connsiteX3088" fmla="*/ 5301964 w 6751471"/>
              <a:gd name="connsiteY3088" fmla="*/ 420407 h 5928904"/>
              <a:gd name="connsiteX3089" fmla="*/ 5297106 w 6751471"/>
              <a:gd name="connsiteY3089" fmla="*/ 438596 h 5928904"/>
              <a:gd name="connsiteX3090" fmla="*/ 5266774 w 6751471"/>
              <a:gd name="connsiteY3090" fmla="*/ 441862 h 5928904"/>
              <a:gd name="connsiteX3091" fmla="*/ 5254920 w 6751471"/>
              <a:gd name="connsiteY3091" fmla="*/ 417660 h 5928904"/>
              <a:gd name="connsiteX3092" fmla="*/ 5254997 w 6751471"/>
              <a:gd name="connsiteY3092" fmla="*/ 420453 h 5928904"/>
              <a:gd name="connsiteX3093" fmla="*/ 5222204 w 6751471"/>
              <a:gd name="connsiteY3093" fmla="*/ 444593 h 5928904"/>
              <a:gd name="connsiteX3094" fmla="*/ 5224547 w 6751471"/>
              <a:gd name="connsiteY3094" fmla="*/ 437056 h 5928904"/>
              <a:gd name="connsiteX3095" fmla="*/ 5226853 w 6751471"/>
              <a:gd name="connsiteY3095" fmla="*/ 434391 h 5928904"/>
              <a:gd name="connsiteX3096" fmla="*/ 5226840 w 6751471"/>
              <a:gd name="connsiteY3096" fmla="*/ 431836 h 5928904"/>
              <a:gd name="connsiteX3097" fmla="*/ 5229223 w 6751471"/>
              <a:gd name="connsiteY3097" fmla="*/ 431965 h 5928904"/>
              <a:gd name="connsiteX3098" fmla="*/ 5233963 w 6751471"/>
              <a:gd name="connsiteY3098" fmla="*/ 427113 h 5928904"/>
              <a:gd name="connsiteX3099" fmla="*/ 5240968 w 6751471"/>
              <a:gd name="connsiteY3099" fmla="*/ 411930 h 5928904"/>
              <a:gd name="connsiteX3100" fmla="*/ 5255151 w 6751471"/>
              <a:gd name="connsiteY3100" fmla="*/ 402245 h 5928904"/>
              <a:gd name="connsiteX3101" fmla="*/ 5259633 w 6751471"/>
              <a:gd name="connsiteY3101" fmla="*/ 407697 h 5928904"/>
              <a:gd name="connsiteX3102" fmla="*/ 5264372 w 6751471"/>
              <a:gd name="connsiteY3102" fmla="*/ 402845 h 5928904"/>
              <a:gd name="connsiteX3103" fmla="*/ 5270422 w 6751471"/>
              <a:gd name="connsiteY3103" fmla="*/ 396618 h 5928904"/>
              <a:gd name="connsiteX3104" fmla="*/ 5799107 w 6751471"/>
              <a:gd name="connsiteY3104" fmla="*/ 374707 h 5928904"/>
              <a:gd name="connsiteX3105" fmla="*/ 5827002 w 6751471"/>
              <a:gd name="connsiteY3105" fmla="*/ 384888 h 5928904"/>
              <a:gd name="connsiteX3106" fmla="*/ 5826171 w 6751471"/>
              <a:gd name="connsiteY3106" fmla="*/ 381785 h 5928904"/>
              <a:gd name="connsiteX3107" fmla="*/ 5854400 w 6751471"/>
              <a:gd name="connsiteY3107" fmla="*/ 395714 h 5928904"/>
              <a:gd name="connsiteX3108" fmla="*/ 5854080 w 6751471"/>
              <a:gd name="connsiteY3108" fmla="*/ 394521 h 5928904"/>
              <a:gd name="connsiteX3109" fmla="*/ 5859857 w 6751471"/>
              <a:gd name="connsiteY3109" fmla="*/ 396043 h 5928904"/>
              <a:gd name="connsiteX3110" fmla="*/ 5864907 w 6751471"/>
              <a:gd name="connsiteY3110" fmla="*/ 402366 h 5928904"/>
              <a:gd name="connsiteX3111" fmla="*/ 5868549 w 6751471"/>
              <a:gd name="connsiteY3111" fmla="*/ 403437 h 5928904"/>
              <a:gd name="connsiteX3112" fmla="*/ 5868229 w 6751471"/>
              <a:gd name="connsiteY3112" fmla="*/ 402244 h 5928904"/>
              <a:gd name="connsiteX3113" fmla="*/ 5907588 w 6751471"/>
              <a:gd name="connsiteY3113" fmla="*/ 433917 h 5928904"/>
              <a:gd name="connsiteX3114" fmla="*/ 5936161 w 6751471"/>
              <a:gd name="connsiteY3114" fmla="*/ 465410 h 5928904"/>
              <a:gd name="connsiteX3115" fmla="*/ 5923883 w 6751471"/>
              <a:gd name="connsiteY3115" fmla="*/ 455906 h 5928904"/>
              <a:gd name="connsiteX3116" fmla="*/ 5936955 w 6751471"/>
              <a:gd name="connsiteY3116" fmla="*/ 473385 h 5928904"/>
              <a:gd name="connsiteX3117" fmla="*/ 5936151 w 6751471"/>
              <a:gd name="connsiteY3117" fmla="*/ 475392 h 5928904"/>
              <a:gd name="connsiteX3118" fmla="*/ 5933882 w 6751471"/>
              <a:gd name="connsiteY3118" fmla="*/ 473185 h 5928904"/>
              <a:gd name="connsiteX3119" fmla="*/ 5936454 w 6751471"/>
              <a:gd name="connsiteY3119" fmla="*/ 485290 h 5928904"/>
              <a:gd name="connsiteX3120" fmla="*/ 5937656 w 6751471"/>
              <a:gd name="connsiteY3120" fmla="*/ 487271 h 5928904"/>
              <a:gd name="connsiteX3121" fmla="*/ 5932064 w 6751471"/>
              <a:gd name="connsiteY3121" fmla="*/ 485187 h 5928904"/>
              <a:gd name="connsiteX3122" fmla="*/ 5932078 w 6751471"/>
              <a:gd name="connsiteY3122" fmla="*/ 487742 h 5928904"/>
              <a:gd name="connsiteX3123" fmla="*/ 5913265 w 6751471"/>
              <a:gd name="connsiteY3123" fmla="*/ 463869 h 5928904"/>
              <a:gd name="connsiteX3124" fmla="*/ 5911962 w 6751471"/>
              <a:gd name="connsiteY3124" fmla="*/ 466521 h 5928904"/>
              <a:gd name="connsiteX3125" fmla="*/ 5922870 w 6751471"/>
              <a:gd name="connsiteY3125" fmla="*/ 489697 h 5928904"/>
              <a:gd name="connsiteX3126" fmla="*/ 5923624 w 6751471"/>
              <a:gd name="connsiteY3126" fmla="*/ 490007 h 5928904"/>
              <a:gd name="connsiteX3127" fmla="*/ 5922073 w 6751471"/>
              <a:gd name="connsiteY3127" fmla="*/ 516778 h 5928904"/>
              <a:gd name="connsiteX3128" fmla="*/ 5920114 w 6751471"/>
              <a:gd name="connsiteY3128" fmla="*/ 525747 h 5928904"/>
              <a:gd name="connsiteX3129" fmla="*/ 5920760 w 6751471"/>
              <a:gd name="connsiteY3129" fmla="*/ 529412 h 5928904"/>
              <a:gd name="connsiteX3130" fmla="*/ 5913476 w 6751471"/>
              <a:gd name="connsiteY3130" fmla="*/ 551066 h 5928904"/>
              <a:gd name="connsiteX3131" fmla="*/ 5912600 w 6751471"/>
              <a:gd name="connsiteY3131" fmla="*/ 551557 h 5928904"/>
              <a:gd name="connsiteX3132" fmla="*/ 5910244 w 6751471"/>
              <a:gd name="connsiteY3132" fmla="*/ 556538 h 5928904"/>
              <a:gd name="connsiteX3133" fmla="*/ 5904911 w 6751471"/>
              <a:gd name="connsiteY3133" fmla="*/ 567946 h 5928904"/>
              <a:gd name="connsiteX3134" fmla="*/ 5931280 w 6751471"/>
              <a:gd name="connsiteY3134" fmla="*/ 514823 h 5928904"/>
              <a:gd name="connsiteX3135" fmla="*/ 5934306 w 6751471"/>
              <a:gd name="connsiteY3135" fmla="*/ 506080 h 5928904"/>
              <a:gd name="connsiteX3136" fmla="*/ 5931890 w 6751471"/>
              <a:gd name="connsiteY3136" fmla="*/ 523359 h 5928904"/>
              <a:gd name="connsiteX3137" fmla="*/ 5932260 w 6751471"/>
              <a:gd name="connsiteY3137" fmla="*/ 522236 h 5928904"/>
              <a:gd name="connsiteX3138" fmla="*/ 5941733 w 6751471"/>
              <a:gd name="connsiteY3138" fmla="*/ 511254 h 5928904"/>
              <a:gd name="connsiteX3139" fmla="*/ 5939905 w 6751471"/>
              <a:gd name="connsiteY3139" fmla="*/ 509441 h 5928904"/>
              <a:gd name="connsiteX3140" fmla="*/ 5952796 w 6751471"/>
              <a:gd name="connsiteY3140" fmla="*/ 516222 h 5928904"/>
              <a:gd name="connsiteX3141" fmla="*/ 5941973 w 6751471"/>
              <a:gd name="connsiteY3141" fmla="*/ 544710 h 5928904"/>
              <a:gd name="connsiteX3142" fmla="*/ 5935543 w 6751471"/>
              <a:gd name="connsiteY3142" fmla="*/ 538245 h 5928904"/>
              <a:gd name="connsiteX3143" fmla="*/ 5931432 w 6751471"/>
              <a:gd name="connsiteY3143" fmla="*/ 531670 h 5928904"/>
              <a:gd name="connsiteX3144" fmla="*/ 5921242 w 6751471"/>
              <a:gd name="connsiteY3144" fmla="*/ 561267 h 5928904"/>
              <a:gd name="connsiteX3145" fmla="*/ 5895314 w 6751471"/>
              <a:gd name="connsiteY3145" fmla="*/ 590988 h 5928904"/>
              <a:gd name="connsiteX3146" fmla="*/ 5875195 w 6751471"/>
              <a:gd name="connsiteY3146" fmla="*/ 604822 h 5928904"/>
              <a:gd name="connsiteX3147" fmla="*/ 5821688 w 6751471"/>
              <a:gd name="connsiteY3147" fmla="*/ 613019 h 5928904"/>
              <a:gd name="connsiteX3148" fmla="*/ 5820685 w 6751471"/>
              <a:gd name="connsiteY3148" fmla="*/ 613032 h 5928904"/>
              <a:gd name="connsiteX3149" fmla="*/ 5851081 w 6751471"/>
              <a:gd name="connsiteY3149" fmla="*/ 633801 h 5928904"/>
              <a:gd name="connsiteX3150" fmla="*/ 5888710 w 6751471"/>
              <a:gd name="connsiteY3150" fmla="*/ 670288 h 5928904"/>
              <a:gd name="connsiteX3151" fmla="*/ 5900389 w 6751471"/>
              <a:gd name="connsiteY3151" fmla="*/ 685070 h 5928904"/>
              <a:gd name="connsiteX3152" fmla="*/ 5902025 w 6751471"/>
              <a:gd name="connsiteY3152" fmla="*/ 686167 h 5928904"/>
              <a:gd name="connsiteX3153" fmla="*/ 5902537 w 6751471"/>
              <a:gd name="connsiteY3153" fmla="*/ 688077 h 5928904"/>
              <a:gd name="connsiteX3154" fmla="*/ 5910502 w 6751471"/>
              <a:gd name="connsiteY3154" fmla="*/ 700271 h 5928904"/>
              <a:gd name="connsiteX3155" fmla="*/ 5933987 w 6751471"/>
              <a:gd name="connsiteY3155" fmla="*/ 706516 h 5928904"/>
              <a:gd name="connsiteX3156" fmla="*/ 5962021 w 6751471"/>
              <a:gd name="connsiteY3156" fmla="*/ 730989 h 5928904"/>
              <a:gd name="connsiteX3157" fmla="*/ 5962405 w 6751471"/>
              <a:gd name="connsiteY3157" fmla="*/ 756218 h 5928904"/>
              <a:gd name="connsiteX3158" fmla="*/ 5961153 w 6751471"/>
              <a:gd name="connsiteY3158" fmla="*/ 756554 h 5928904"/>
              <a:gd name="connsiteX3159" fmla="*/ 5972832 w 6751471"/>
              <a:gd name="connsiteY3159" fmla="*/ 771336 h 5928904"/>
              <a:gd name="connsiteX3160" fmla="*/ 5973280 w 6751471"/>
              <a:gd name="connsiteY3160" fmla="*/ 773007 h 5928904"/>
              <a:gd name="connsiteX3161" fmla="*/ 5973886 w 6751471"/>
              <a:gd name="connsiteY3161" fmla="*/ 769006 h 5928904"/>
              <a:gd name="connsiteX3162" fmla="*/ 5975138 w 6751471"/>
              <a:gd name="connsiteY3162" fmla="*/ 768671 h 5928904"/>
              <a:gd name="connsiteX3163" fmla="*/ 5972515 w 6751471"/>
              <a:gd name="connsiteY3163" fmla="*/ 758883 h 5928904"/>
              <a:gd name="connsiteX3164" fmla="*/ 6002663 w 6751471"/>
              <a:gd name="connsiteY3164" fmla="*/ 756178 h 5928904"/>
              <a:gd name="connsiteX3165" fmla="*/ 6023650 w 6751471"/>
              <a:gd name="connsiteY3165" fmla="*/ 788168 h 5928904"/>
              <a:gd name="connsiteX3166" fmla="*/ 6029983 w 6751471"/>
              <a:gd name="connsiteY3166" fmla="*/ 788007 h 5928904"/>
              <a:gd name="connsiteX3167" fmla="*/ 6047452 w 6751471"/>
              <a:gd name="connsiteY3167" fmla="*/ 806866 h 5928904"/>
              <a:gd name="connsiteX3168" fmla="*/ 6058909 w 6751471"/>
              <a:gd name="connsiteY3168" fmla="*/ 827081 h 5928904"/>
              <a:gd name="connsiteX3169" fmla="*/ 6070493 w 6751471"/>
              <a:gd name="connsiteY3169" fmla="*/ 823977 h 5928904"/>
              <a:gd name="connsiteX3170" fmla="*/ 6089599 w 6751471"/>
              <a:gd name="connsiteY3170" fmla="*/ 843934 h 5928904"/>
              <a:gd name="connsiteX3171" fmla="*/ 6086902 w 6751471"/>
              <a:gd name="connsiteY3171" fmla="*/ 867685 h 5928904"/>
              <a:gd name="connsiteX3172" fmla="*/ 6082678 w 6751471"/>
              <a:gd name="connsiteY3172" fmla="*/ 886984 h 5928904"/>
              <a:gd name="connsiteX3173" fmla="*/ 6102294 w 6751471"/>
              <a:gd name="connsiteY3173" fmla="*/ 885055 h 5928904"/>
              <a:gd name="connsiteX3174" fmla="*/ 6111065 w 6751471"/>
              <a:gd name="connsiteY3174" fmla="*/ 895243 h 5928904"/>
              <a:gd name="connsiteX3175" fmla="*/ 6111876 w 6751471"/>
              <a:gd name="connsiteY3175" fmla="*/ 894513 h 5928904"/>
              <a:gd name="connsiteX3176" fmla="*/ 6112809 w 6751471"/>
              <a:gd name="connsiteY3176" fmla="*/ 892984 h 5928904"/>
              <a:gd name="connsiteX3177" fmla="*/ 6099914 w 6751471"/>
              <a:gd name="connsiteY3177" fmla="*/ 873666 h 5928904"/>
              <a:gd name="connsiteX3178" fmla="*/ 6088131 w 6751471"/>
              <a:gd name="connsiteY3178" fmla="*/ 827184 h 5928904"/>
              <a:gd name="connsiteX3179" fmla="*/ 6158815 w 6751471"/>
              <a:gd name="connsiteY3179" fmla="*/ 711522 h 5928904"/>
              <a:gd name="connsiteX3180" fmla="*/ 6259542 w 6751471"/>
              <a:gd name="connsiteY3180" fmla="*/ 691697 h 5928904"/>
              <a:gd name="connsiteX3181" fmla="*/ 6264117 w 6751471"/>
              <a:gd name="connsiteY3181" fmla="*/ 691239 h 5928904"/>
              <a:gd name="connsiteX3182" fmla="*/ 6330584 w 6751471"/>
              <a:gd name="connsiteY3182" fmla="*/ 726396 h 5928904"/>
              <a:gd name="connsiteX3183" fmla="*/ 6329112 w 6751471"/>
              <a:gd name="connsiteY3183" fmla="*/ 720905 h 5928904"/>
              <a:gd name="connsiteX3184" fmla="*/ 6342471 w 6751471"/>
              <a:gd name="connsiteY3184" fmla="*/ 733190 h 5928904"/>
              <a:gd name="connsiteX3185" fmla="*/ 6346817 w 6751471"/>
              <a:gd name="connsiteY3185" fmla="*/ 736887 h 5928904"/>
              <a:gd name="connsiteX3186" fmla="*/ 6347309 w 6751471"/>
              <a:gd name="connsiteY3186" fmla="*/ 734964 h 5928904"/>
              <a:gd name="connsiteX3187" fmla="*/ 6357308 w 6751471"/>
              <a:gd name="connsiteY3187" fmla="*/ 752243 h 5928904"/>
              <a:gd name="connsiteX3188" fmla="*/ 6364280 w 6751471"/>
              <a:gd name="connsiteY3188" fmla="*/ 778265 h 5928904"/>
              <a:gd name="connsiteX3189" fmla="*/ 6362032 w 6751471"/>
              <a:gd name="connsiteY3189" fmla="*/ 779892 h 5928904"/>
              <a:gd name="connsiteX3190" fmla="*/ 6366691 w 6751471"/>
              <a:gd name="connsiteY3190" fmla="*/ 783505 h 5928904"/>
              <a:gd name="connsiteX3191" fmla="*/ 6365772 w 6751471"/>
              <a:gd name="connsiteY3191" fmla="*/ 787589 h 5928904"/>
              <a:gd name="connsiteX3192" fmla="*/ 6364698 w 6751471"/>
              <a:gd name="connsiteY3192" fmla="*/ 786086 h 5928904"/>
              <a:gd name="connsiteX3193" fmla="*/ 6364708 w 6751471"/>
              <a:gd name="connsiteY3193" fmla="*/ 799900 h 5928904"/>
              <a:gd name="connsiteX3194" fmla="*/ 6365210 w 6751471"/>
              <a:gd name="connsiteY3194" fmla="*/ 811792 h 5928904"/>
              <a:gd name="connsiteX3195" fmla="*/ 6365265 w 6751471"/>
              <a:gd name="connsiteY3195" fmla="*/ 845809 h 5928904"/>
              <a:gd name="connsiteX3196" fmla="*/ 6362390 w 6751471"/>
              <a:gd name="connsiteY3196" fmla="*/ 847603 h 5928904"/>
              <a:gd name="connsiteX3197" fmla="*/ 6365086 w 6751471"/>
              <a:gd name="connsiteY3197" fmla="*/ 847648 h 5928904"/>
              <a:gd name="connsiteX3198" fmla="*/ 6357142 w 6751471"/>
              <a:gd name="connsiteY3198" fmla="*/ 886878 h 5928904"/>
              <a:gd name="connsiteX3199" fmla="*/ 6353860 w 6751471"/>
              <a:gd name="connsiteY3199" fmla="*/ 894666 h 5928904"/>
              <a:gd name="connsiteX3200" fmla="*/ 6352123 w 6751471"/>
              <a:gd name="connsiteY3200" fmla="*/ 898203 h 5928904"/>
              <a:gd name="connsiteX3201" fmla="*/ 6327103 w 6751471"/>
              <a:gd name="connsiteY3201" fmla="*/ 933821 h 5928904"/>
              <a:gd name="connsiteX3202" fmla="*/ 6324740 w 6751471"/>
              <a:gd name="connsiteY3202" fmla="*/ 937524 h 5928904"/>
              <a:gd name="connsiteX3203" fmla="*/ 6322606 w 6751471"/>
              <a:gd name="connsiteY3203" fmla="*/ 937073 h 5928904"/>
              <a:gd name="connsiteX3204" fmla="*/ 6311554 w 6751471"/>
              <a:gd name="connsiteY3204" fmla="*/ 945919 h 5928904"/>
              <a:gd name="connsiteX3205" fmla="*/ 6229989 w 6751471"/>
              <a:gd name="connsiteY3205" fmla="*/ 960866 h 5928904"/>
              <a:gd name="connsiteX3206" fmla="*/ 6229619 w 6751471"/>
              <a:gd name="connsiteY3206" fmla="*/ 961988 h 5928904"/>
              <a:gd name="connsiteX3207" fmla="*/ 6237153 w 6751471"/>
              <a:gd name="connsiteY3207" fmla="*/ 963808 h 5928904"/>
              <a:gd name="connsiteX3208" fmla="*/ 6224986 w 6751471"/>
              <a:gd name="connsiteY3208" fmla="*/ 963485 h 5928904"/>
              <a:gd name="connsiteX3209" fmla="*/ 6203578 w 6751471"/>
              <a:gd name="connsiteY3209" fmla="*/ 958731 h 5928904"/>
              <a:gd name="connsiteX3210" fmla="*/ 6203407 w 6751471"/>
              <a:gd name="connsiteY3210" fmla="*/ 961847 h 5928904"/>
              <a:gd name="connsiteX3211" fmla="*/ 6160914 w 6751471"/>
              <a:gd name="connsiteY3211" fmla="*/ 942272 h 5928904"/>
              <a:gd name="connsiteX3212" fmla="*/ 6125831 w 6751471"/>
              <a:gd name="connsiteY3212" fmla="*/ 912780 h 5928904"/>
              <a:gd name="connsiteX3213" fmla="*/ 6116310 w 6751471"/>
              <a:gd name="connsiteY3213" fmla="*/ 914819 h 5928904"/>
              <a:gd name="connsiteX3214" fmla="*/ 6112210 w 6751471"/>
              <a:gd name="connsiteY3214" fmla="*/ 922059 h 5928904"/>
              <a:gd name="connsiteX3215" fmla="*/ 6118772 w 6751471"/>
              <a:gd name="connsiteY3215" fmla="*/ 941538 h 5928904"/>
              <a:gd name="connsiteX3216" fmla="*/ 6128050 w 6751471"/>
              <a:gd name="connsiteY3216" fmla="*/ 941099 h 5928904"/>
              <a:gd name="connsiteX3217" fmla="*/ 6123919 w 6751471"/>
              <a:gd name="connsiteY3217" fmla="*/ 954488 h 5928904"/>
              <a:gd name="connsiteX3218" fmla="*/ 6148216 w 6751471"/>
              <a:gd name="connsiteY3218" fmla="*/ 960004 h 5928904"/>
              <a:gd name="connsiteX3219" fmla="*/ 6151175 w 6751471"/>
              <a:gd name="connsiteY3219" fmla="*/ 962281 h 5928904"/>
              <a:gd name="connsiteX3220" fmla="*/ 6149801 w 6751471"/>
              <a:gd name="connsiteY3220" fmla="*/ 963417 h 5928904"/>
              <a:gd name="connsiteX3221" fmla="*/ 6143099 w 6751471"/>
              <a:gd name="connsiteY3221" fmla="*/ 964701 h 5928904"/>
              <a:gd name="connsiteX3222" fmla="*/ 6141985 w 6751471"/>
              <a:gd name="connsiteY3222" fmla="*/ 979329 h 5928904"/>
              <a:gd name="connsiteX3223" fmla="*/ 6145375 w 6751471"/>
              <a:gd name="connsiteY3223" fmla="*/ 991982 h 5928904"/>
              <a:gd name="connsiteX3224" fmla="*/ 6142773 w 6751471"/>
              <a:gd name="connsiteY3224" fmla="*/ 1009823 h 5928904"/>
              <a:gd name="connsiteX3225" fmla="*/ 6131778 w 6751471"/>
              <a:gd name="connsiteY3225" fmla="*/ 1017631 h 5928904"/>
              <a:gd name="connsiteX3226" fmla="*/ 6116952 w 6751471"/>
              <a:gd name="connsiteY3226" fmla="*/ 1012392 h 5928904"/>
              <a:gd name="connsiteX3227" fmla="*/ 6112383 w 6751471"/>
              <a:gd name="connsiteY3227" fmla="*/ 1014128 h 5928904"/>
              <a:gd name="connsiteX3228" fmla="*/ 6115114 w 6751471"/>
              <a:gd name="connsiteY3228" fmla="*/ 1020561 h 5928904"/>
              <a:gd name="connsiteX3229" fmla="*/ 6125358 w 6751471"/>
              <a:gd name="connsiteY3229" fmla="*/ 1024980 h 5928904"/>
              <a:gd name="connsiteX3230" fmla="*/ 6135101 w 6751471"/>
              <a:gd name="connsiteY3230" fmla="*/ 1041304 h 5928904"/>
              <a:gd name="connsiteX3231" fmla="*/ 6125901 w 6751471"/>
              <a:gd name="connsiteY3231" fmla="*/ 1044537 h 5928904"/>
              <a:gd name="connsiteX3232" fmla="*/ 6107906 w 6751471"/>
              <a:gd name="connsiteY3232" fmla="*/ 1045009 h 5928904"/>
              <a:gd name="connsiteX3233" fmla="*/ 6101204 w 6751471"/>
              <a:gd name="connsiteY3233" fmla="*/ 1046293 h 5928904"/>
              <a:gd name="connsiteX3234" fmla="*/ 6098669 w 6751471"/>
              <a:gd name="connsiteY3234" fmla="*/ 1053113 h 5928904"/>
              <a:gd name="connsiteX3235" fmla="*/ 6101749 w 6751471"/>
              <a:gd name="connsiteY3235" fmla="*/ 1054591 h 5928904"/>
              <a:gd name="connsiteX3236" fmla="*/ 6124076 w 6751471"/>
              <a:gd name="connsiteY3236" fmla="*/ 1055261 h 5928904"/>
              <a:gd name="connsiteX3237" fmla="*/ 6126146 w 6751471"/>
              <a:gd name="connsiteY3237" fmla="*/ 1055474 h 5928904"/>
              <a:gd name="connsiteX3238" fmla="*/ 6130975 w 6751471"/>
              <a:gd name="connsiteY3238" fmla="*/ 1067230 h 5928904"/>
              <a:gd name="connsiteX3239" fmla="*/ 6132991 w 6751471"/>
              <a:gd name="connsiteY3239" fmla="*/ 1081019 h 5928904"/>
              <a:gd name="connsiteX3240" fmla="*/ 6123107 w 6751471"/>
              <a:gd name="connsiteY3240" fmla="*/ 1085458 h 5928904"/>
              <a:gd name="connsiteX3241" fmla="*/ 6093067 w 6751471"/>
              <a:gd name="connsiteY3241" fmla="*/ 1084808 h 5928904"/>
              <a:gd name="connsiteX3242" fmla="*/ 6094425 w 6751471"/>
              <a:gd name="connsiteY3242" fmla="*/ 1092376 h 5928904"/>
              <a:gd name="connsiteX3243" fmla="*/ 6117347 w 6751471"/>
              <a:gd name="connsiteY3243" fmla="*/ 1099028 h 5928904"/>
              <a:gd name="connsiteX3244" fmla="*/ 6119795 w 6751471"/>
              <a:gd name="connsiteY3244" fmla="*/ 1099396 h 5928904"/>
              <a:gd name="connsiteX3245" fmla="*/ 6121630 w 6751471"/>
              <a:gd name="connsiteY3245" fmla="*/ 1102486 h 5928904"/>
              <a:gd name="connsiteX3246" fmla="*/ 6122226 w 6751471"/>
              <a:gd name="connsiteY3246" fmla="*/ 1108467 h 5928904"/>
              <a:gd name="connsiteX3247" fmla="*/ 6121165 w 6751471"/>
              <a:gd name="connsiteY3247" fmla="*/ 1109519 h 5928904"/>
              <a:gd name="connsiteX3248" fmla="*/ 6116547 w 6751471"/>
              <a:gd name="connsiteY3248" fmla="*/ 1113572 h 5928904"/>
              <a:gd name="connsiteX3249" fmla="*/ 6115123 w 6751471"/>
              <a:gd name="connsiteY3249" fmla="*/ 1117024 h 5928904"/>
              <a:gd name="connsiteX3250" fmla="*/ 6125680 w 6751471"/>
              <a:gd name="connsiteY3250" fmla="*/ 1121359 h 5928904"/>
              <a:gd name="connsiteX3251" fmla="*/ 6137298 w 6751471"/>
              <a:gd name="connsiteY3251" fmla="*/ 1124643 h 5928904"/>
              <a:gd name="connsiteX3252" fmla="*/ 6134386 w 6751471"/>
              <a:gd name="connsiteY3252" fmla="*/ 1131308 h 5928904"/>
              <a:gd name="connsiteX3253" fmla="*/ 6131902 w 6751471"/>
              <a:gd name="connsiteY3253" fmla="*/ 1135812 h 5928904"/>
              <a:gd name="connsiteX3254" fmla="*/ 6125148 w 6751471"/>
              <a:gd name="connsiteY3254" fmla="*/ 1139413 h 5928904"/>
              <a:gd name="connsiteX3255" fmla="*/ 6121953 w 6751471"/>
              <a:gd name="connsiteY3255" fmla="*/ 1140013 h 5928904"/>
              <a:gd name="connsiteX3256" fmla="*/ 6116621 w 6751471"/>
              <a:gd name="connsiteY3256" fmla="*/ 1151421 h 5928904"/>
              <a:gd name="connsiteX3257" fmla="*/ 6118241 w 6751471"/>
              <a:gd name="connsiteY3257" fmla="*/ 1161222 h 5928904"/>
              <a:gd name="connsiteX3258" fmla="*/ 6086852 w 6751471"/>
              <a:gd name="connsiteY3258" fmla="*/ 1201873 h 5928904"/>
              <a:gd name="connsiteX3259" fmla="*/ 6082247 w 6751471"/>
              <a:gd name="connsiteY3259" fmla="*/ 1208481 h 5928904"/>
              <a:gd name="connsiteX3260" fmla="*/ 6081883 w 6751471"/>
              <a:gd name="connsiteY3260" fmla="*/ 1210881 h 5928904"/>
              <a:gd name="connsiteX3261" fmla="*/ 6084018 w 6751471"/>
              <a:gd name="connsiteY3261" fmla="*/ 1211333 h 5928904"/>
              <a:gd name="connsiteX3262" fmla="*/ 6091121 w 6751471"/>
              <a:gd name="connsiteY3262" fmla="*/ 1202777 h 5928904"/>
              <a:gd name="connsiteX3263" fmla="*/ 6123399 w 6751471"/>
              <a:gd name="connsiteY3263" fmla="*/ 1187987 h 5928904"/>
              <a:gd name="connsiteX3264" fmla="*/ 6134720 w 6751471"/>
              <a:gd name="connsiteY3264" fmla="*/ 1182650 h 5928904"/>
              <a:gd name="connsiteX3265" fmla="*/ 6150297 w 6751471"/>
              <a:gd name="connsiteY3265" fmla="*/ 1175662 h 5928904"/>
              <a:gd name="connsiteX3266" fmla="*/ 6158771 w 6751471"/>
              <a:gd name="connsiteY3266" fmla="*/ 1177229 h 5928904"/>
              <a:gd name="connsiteX3267" fmla="*/ 6156947 w 6751471"/>
              <a:gd name="connsiteY3267" fmla="*/ 1187953 h 5928904"/>
              <a:gd name="connsiteX3268" fmla="*/ 6162821 w 6751471"/>
              <a:gd name="connsiteY3268" fmla="*/ 1196102 h 5928904"/>
              <a:gd name="connsiteX3269" fmla="*/ 6169211 w 6751471"/>
              <a:gd name="connsiteY3269" fmla="*/ 1194902 h 5928904"/>
              <a:gd name="connsiteX3270" fmla="*/ 6180479 w 6751471"/>
              <a:gd name="connsiteY3270" fmla="*/ 1203141 h 5928904"/>
              <a:gd name="connsiteX3271" fmla="*/ 6181489 w 6751471"/>
              <a:gd name="connsiteY3271" fmla="*/ 1204406 h 5928904"/>
              <a:gd name="connsiteX3272" fmla="*/ 6183209 w 6751471"/>
              <a:gd name="connsiteY3272" fmla="*/ 1209574 h 5928904"/>
              <a:gd name="connsiteX3273" fmla="*/ 6187452 w 6751471"/>
              <a:gd name="connsiteY3273" fmla="*/ 1252960 h 5928904"/>
              <a:gd name="connsiteX3274" fmla="*/ 6194501 w 6751471"/>
              <a:gd name="connsiteY3274" fmla="*/ 1257980 h 5928904"/>
              <a:gd name="connsiteX3275" fmla="*/ 6201952 w 6751471"/>
              <a:gd name="connsiteY3275" fmla="*/ 1255728 h 5928904"/>
              <a:gd name="connsiteX3276" fmla="*/ 6206570 w 6751471"/>
              <a:gd name="connsiteY3276" fmla="*/ 1251675 h 5928904"/>
              <a:gd name="connsiteX3277" fmla="*/ 6209069 w 6751471"/>
              <a:gd name="connsiteY3277" fmla="*/ 1249727 h 5928904"/>
              <a:gd name="connsiteX3278" fmla="*/ 6210634 w 6751471"/>
              <a:gd name="connsiteY3278" fmla="*/ 1249307 h 5928904"/>
              <a:gd name="connsiteX3279" fmla="*/ 6214940 w 6751471"/>
              <a:gd name="connsiteY3279" fmla="*/ 1245339 h 5928904"/>
              <a:gd name="connsiteX3280" fmla="*/ 6216468 w 6751471"/>
              <a:gd name="connsiteY3280" fmla="*/ 1249791 h 5928904"/>
              <a:gd name="connsiteX3281" fmla="*/ 6221747 w 6751471"/>
              <a:gd name="connsiteY3281" fmla="*/ 1251959 h 5928904"/>
              <a:gd name="connsiteX3282" fmla="*/ 6231244 w 6751471"/>
              <a:gd name="connsiteY3282" fmla="*/ 1257346 h 5928904"/>
              <a:gd name="connsiteX3283" fmla="*/ 6246599 w 6751471"/>
              <a:gd name="connsiteY3283" fmla="*/ 1279587 h 5928904"/>
              <a:gd name="connsiteX3284" fmla="*/ 6270185 w 6751471"/>
              <a:gd name="connsiteY3284" fmla="*/ 1281199 h 5928904"/>
              <a:gd name="connsiteX3285" fmla="*/ 6272320 w 6751471"/>
              <a:gd name="connsiteY3285" fmla="*/ 1281651 h 5928904"/>
              <a:gd name="connsiteX3286" fmla="*/ 6281040 w 6751471"/>
              <a:gd name="connsiteY3286" fmla="*/ 1294155 h 5928904"/>
              <a:gd name="connsiteX3287" fmla="*/ 6280935 w 6751471"/>
              <a:gd name="connsiteY3287" fmla="*/ 1310048 h 5928904"/>
              <a:gd name="connsiteX3288" fmla="*/ 6287971 w 6751471"/>
              <a:gd name="connsiteY3288" fmla="*/ 1312512 h 5928904"/>
              <a:gd name="connsiteX3289" fmla="*/ 6292654 w 6751471"/>
              <a:gd name="connsiteY3289" fmla="*/ 1308698 h 5928904"/>
              <a:gd name="connsiteX3290" fmla="*/ 6300003 w 6751471"/>
              <a:gd name="connsiteY3290" fmla="*/ 1311079 h 5928904"/>
              <a:gd name="connsiteX3291" fmla="*/ 6319941 w 6751471"/>
              <a:gd name="connsiteY3291" fmla="*/ 1334139 h 5928904"/>
              <a:gd name="connsiteX3292" fmla="*/ 6322422 w 6751471"/>
              <a:gd name="connsiteY3292" fmla="*/ 1340895 h 5928904"/>
              <a:gd name="connsiteX3293" fmla="*/ 6334996 w 6751471"/>
              <a:gd name="connsiteY3293" fmla="*/ 1359019 h 5928904"/>
              <a:gd name="connsiteX3294" fmla="*/ 6339100 w 6751471"/>
              <a:gd name="connsiteY3294" fmla="*/ 1364317 h 5928904"/>
              <a:gd name="connsiteX3295" fmla="*/ 6347649 w 6751471"/>
              <a:gd name="connsiteY3295" fmla="*/ 1403734 h 5928904"/>
              <a:gd name="connsiteX3296" fmla="*/ 6356318 w 6751471"/>
              <a:gd name="connsiteY3296" fmla="*/ 1418555 h 5928904"/>
              <a:gd name="connsiteX3297" fmla="*/ 6360273 w 6751471"/>
              <a:gd name="connsiteY3297" fmla="*/ 1419542 h 5928904"/>
              <a:gd name="connsiteX3298" fmla="*/ 6363219 w 6751471"/>
              <a:gd name="connsiteY3298" fmla="*/ 1419264 h 5928904"/>
              <a:gd name="connsiteX3299" fmla="*/ 6361815 w 6751471"/>
              <a:gd name="connsiteY3299" fmla="*/ 1426549 h 5928904"/>
              <a:gd name="connsiteX3300" fmla="*/ 6366135 w 6751471"/>
              <a:gd name="connsiteY3300" fmla="*/ 1448932 h 5928904"/>
              <a:gd name="connsiteX3301" fmla="*/ 6361260 w 6751471"/>
              <a:gd name="connsiteY3301" fmla="*/ 1452030 h 5928904"/>
              <a:gd name="connsiteX3302" fmla="*/ 6356006 w 6751471"/>
              <a:gd name="connsiteY3302" fmla="*/ 1466231 h 5928904"/>
              <a:gd name="connsiteX3303" fmla="*/ 6360598 w 6751471"/>
              <a:gd name="connsiteY3303" fmla="*/ 1480865 h 5928904"/>
              <a:gd name="connsiteX3304" fmla="*/ 6369156 w 6751471"/>
              <a:gd name="connsiteY3304" fmla="*/ 1486504 h 5928904"/>
              <a:gd name="connsiteX3305" fmla="*/ 6363258 w 6751471"/>
              <a:gd name="connsiteY3305" fmla="*/ 1485782 h 5928904"/>
              <a:gd name="connsiteX3306" fmla="*/ 6358255 w 6751471"/>
              <a:gd name="connsiteY3306" fmla="*/ 1488402 h 5928904"/>
              <a:gd name="connsiteX3307" fmla="*/ 6359086 w 6751471"/>
              <a:gd name="connsiteY3307" fmla="*/ 1491505 h 5928904"/>
              <a:gd name="connsiteX3308" fmla="*/ 6359534 w 6751471"/>
              <a:gd name="connsiteY3308" fmla="*/ 1493176 h 5928904"/>
              <a:gd name="connsiteX3309" fmla="*/ 6370466 w 6751471"/>
              <a:gd name="connsiteY3309" fmla="*/ 1508926 h 5928904"/>
              <a:gd name="connsiteX3310" fmla="*/ 6372045 w 6751471"/>
              <a:gd name="connsiteY3310" fmla="*/ 1511062 h 5928904"/>
              <a:gd name="connsiteX3311" fmla="*/ 6364914 w 6751471"/>
              <a:gd name="connsiteY3311" fmla="*/ 1514508 h 5928904"/>
              <a:gd name="connsiteX3312" fmla="*/ 6359121 w 6751471"/>
              <a:gd name="connsiteY3312" fmla="*/ 1521689 h 5928904"/>
              <a:gd name="connsiteX3313" fmla="*/ 6359663 w 6751471"/>
              <a:gd name="connsiteY3313" fmla="*/ 1541247 h 5928904"/>
              <a:gd name="connsiteX3314" fmla="*/ 6369110 w 6751471"/>
              <a:gd name="connsiteY3314" fmla="*/ 1548950 h 5928904"/>
              <a:gd name="connsiteX3315" fmla="*/ 6379085 w 6751471"/>
              <a:gd name="connsiteY3315" fmla="*/ 1549860 h 5928904"/>
              <a:gd name="connsiteX3316" fmla="*/ 6379684 w 6751471"/>
              <a:gd name="connsiteY3316" fmla="*/ 1568378 h 5928904"/>
              <a:gd name="connsiteX3317" fmla="*/ 6379611 w 6751471"/>
              <a:gd name="connsiteY3317" fmla="*/ 1578121 h 5928904"/>
              <a:gd name="connsiteX3318" fmla="*/ 6378927 w 6751471"/>
              <a:gd name="connsiteY3318" fmla="*/ 1579328 h 5928904"/>
              <a:gd name="connsiteX3319" fmla="*/ 6375578 w 6751471"/>
              <a:gd name="connsiteY3319" fmla="*/ 1574340 h 5928904"/>
              <a:gd name="connsiteX3320" fmla="*/ 6372137 w 6751471"/>
              <a:gd name="connsiteY3320" fmla="*/ 1564004 h 5928904"/>
              <a:gd name="connsiteX3321" fmla="*/ 6362242 w 6751471"/>
              <a:gd name="connsiteY3321" fmla="*/ 1554629 h 5928904"/>
              <a:gd name="connsiteX3322" fmla="*/ 6351685 w 6751471"/>
              <a:gd name="connsiteY3322" fmla="*/ 1550293 h 5928904"/>
              <a:gd name="connsiteX3323" fmla="*/ 6348177 w 6751471"/>
              <a:gd name="connsiteY3323" fmla="*/ 1550977 h 5928904"/>
              <a:gd name="connsiteX3324" fmla="*/ 6345692 w 6751471"/>
              <a:gd name="connsiteY3324" fmla="*/ 1555481 h 5928904"/>
              <a:gd name="connsiteX3325" fmla="*/ 6347672 w 6751471"/>
              <a:gd name="connsiteY3325" fmla="*/ 1574141 h 5928904"/>
              <a:gd name="connsiteX3326" fmla="*/ 6350517 w 6751471"/>
              <a:gd name="connsiteY3326" fmla="*/ 1578497 h 5928904"/>
              <a:gd name="connsiteX3327" fmla="*/ 6359274 w 6751471"/>
              <a:gd name="connsiteY3327" fmla="*/ 1586129 h 5928904"/>
              <a:gd name="connsiteX3328" fmla="*/ 6366667 w 6751471"/>
              <a:gd name="connsiteY3328" fmla="*/ 1584916 h 5928904"/>
              <a:gd name="connsiteX3329" fmla="*/ 6364068 w 6751471"/>
              <a:gd name="connsiteY3329" fmla="*/ 1591498 h 5928904"/>
              <a:gd name="connsiteX3330" fmla="*/ 6364798 w 6751471"/>
              <a:gd name="connsiteY3330" fmla="*/ 1599234 h 5928904"/>
              <a:gd name="connsiteX3331" fmla="*/ 6376517 w 6751471"/>
              <a:gd name="connsiteY3331" fmla="*/ 1597885 h 5928904"/>
              <a:gd name="connsiteX3332" fmla="*/ 6376912 w 6751471"/>
              <a:gd name="connsiteY3332" fmla="*/ 1613132 h 5928904"/>
              <a:gd name="connsiteX3333" fmla="*/ 6376790 w 6751471"/>
              <a:gd name="connsiteY3333" fmla="*/ 1613932 h 5928904"/>
              <a:gd name="connsiteX3334" fmla="*/ 6372956 w 6751471"/>
              <a:gd name="connsiteY3334" fmla="*/ 1612145 h 5928904"/>
              <a:gd name="connsiteX3335" fmla="*/ 6365755 w 6751471"/>
              <a:gd name="connsiteY3335" fmla="*/ 1614074 h 5928904"/>
              <a:gd name="connsiteX3336" fmla="*/ 6361186 w 6751471"/>
              <a:gd name="connsiteY3336" fmla="*/ 1615810 h 5928904"/>
              <a:gd name="connsiteX3337" fmla="*/ 6359002 w 6751471"/>
              <a:gd name="connsiteY3337" fmla="*/ 1617675 h 5928904"/>
              <a:gd name="connsiteX3338" fmla="*/ 6355895 w 6751471"/>
              <a:gd name="connsiteY3338" fmla="*/ 1658680 h 5928904"/>
              <a:gd name="connsiteX3339" fmla="*/ 6361834 w 6751471"/>
              <a:gd name="connsiteY3339" fmla="*/ 1667068 h 5928904"/>
              <a:gd name="connsiteX3340" fmla="*/ 6366066 w 6751471"/>
              <a:gd name="connsiteY3340" fmla="*/ 1672843 h 5928904"/>
              <a:gd name="connsiteX3341" fmla="*/ 6368584 w 6751471"/>
              <a:gd name="connsiteY3341" fmla="*/ 1674727 h 5928904"/>
              <a:gd name="connsiteX3342" fmla="*/ 6367507 w 6751471"/>
              <a:gd name="connsiteY3342" fmla="*/ 1684483 h 5928904"/>
              <a:gd name="connsiteX3343" fmla="*/ 6380212 w 6751471"/>
              <a:gd name="connsiteY3343" fmla="*/ 1691825 h 5928904"/>
              <a:gd name="connsiteX3344" fmla="*/ 6364525 w 6751471"/>
              <a:gd name="connsiteY3344" fmla="*/ 1737224 h 5928904"/>
              <a:gd name="connsiteX3345" fmla="*/ 6365421 w 6751471"/>
              <a:gd name="connsiteY3345" fmla="*/ 1740567 h 5928904"/>
              <a:gd name="connsiteX3346" fmla="*/ 6362828 w 6751471"/>
              <a:gd name="connsiteY3346" fmla="*/ 1748426 h 5928904"/>
              <a:gd name="connsiteX3347" fmla="*/ 6360762 w 6751471"/>
              <a:gd name="connsiteY3347" fmla="*/ 1760750 h 5928904"/>
              <a:gd name="connsiteX3348" fmla="*/ 6362583 w 6751471"/>
              <a:gd name="connsiteY3348" fmla="*/ 1761286 h 5928904"/>
              <a:gd name="connsiteX3349" fmla="*/ 6363236 w 6751471"/>
              <a:gd name="connsiteY3349" fmla="*/ 1766228 h 5928904"/>
              <a:gd name="connsiteX3350" fmla="*/ 6359280 w 6751471"/>
              <a:gd name="connsiteY3350" fmla="*/ 1765241 h 5928904"/>
              <a:gd name="connsiteX3351" fmla="*/ 6352100 w 6751471"/>
              <a:gd name="connsiteY3351" fmla="*/ 1771003 h 5928904"/>
              <a:gd name="connsiteX3352" fmla="*/ 6352813 w 6751471"/>
              <a:gd name="connsiteY3352" fmla="*/ 1763647 h 5928904"/>
              <a:gd name="connsiteX3353" fmla="*/ 6348295 w 6751471"/>
              <a:gd name="connsiteY3353" fmla="*/ 1763067 h 5928904"/>
              <a:gd name="connsiteX3354" fmla="*/ 6344683 w 6751471"/>
              <a:gd name="connsiteY3354" fmla="*/ 1755847 h 5928904"/>
              <a:gd name="connsiteX3355" fmla="*/ 6351891 w 6751471"/>
              <a:gd name="connsiteY3355" fmla="*/ 1755195 h 5928904"/>
              <a:gd name="connsiteX3356" fmla="*/ 6353150 w 6751471"/>
              <a:gd name="connsiteY3356" fmla="*/ 1756137 h 5928904"/>
              <a:gd name="connsiteX3357" fmla="*/ 6353032 w 6751471"/>
              <a:gd name="connsiteY3357" fmla="*/ 1745678 h 5928904"/>
              <a:gd name="connsiteX3358" fmla="*/ 6357415 w 6751471"/>
              <a:gd name="connsiteY3358" fmla="*/ 1744503 h 5928904"/>
              <a:gd name="connsiteX3359" fmla="*/ 6358889 w 6751471"/>
              <a:gd name="connsiteY3359" fmla="*/ 1738735 h 5928904"/>
              <a:gd name="connsiteX3360" fmla="*/ 6359246 w 6751471"/>
              <a:gd name="connsiteY3360" fmla="*/ 1735057 h 5928904"/>
              <a:gd name="connsiteX3361" fmla="*/ 6358862 w 6751471"/>
              <a:gd name="connsiteY3361" fmla="*/ 1733624 h 5928904"/>
              <a:gd name="connsiteX3362" fmla="*/ 6350476 w 6751471"/>
              <a:gd name="connsiteY3362" fmla="*/ 1724869 h 5928904"/>
              <a:gd name="connsiteX3363" fmla="*/ 6349358 w 6751471"/>
              <a:gd name="connsiteY3363" fmla="*/ 1726959 h 5928904"/>
              <a:gd name="connsiteX3364" fmla="*/ 6346541 w 6751471"/>
              <a:gd name="connsiteY3364" fmla="*/ 1727714 h 5928904"/>
              <a:gd name="connsiteX3365" fmla="*/ 6345645 w 6751471"/>
              <a:gd name="connsiteY3365" fmla="*/ 1724372 h 5928904"/>
              <a:gd name="connsiteX3366" fmla="*/ 6346763 w 6751471"/>
              <a:gd name="connsiteY3366" fmla="*/ 1722281 h 5928904"/>
              <a:gd name="connsiteX3367" fmla="*/ 6347695 w 6751471"/>
              <a:gd name="connsiteY3367" fmla="*/ 1696956 h 5928904"/>
              <a:gd name="connsiteX3368" fmla="*/ 6340399 w 6751471"/>
              <a:gd name="connsiteY3368" fmla="*/ 1680999 h 5928904"/>
              <a:gd name="connsiteX3369" fmla="*/ 6333836 w 6751471"/>
              <a:gd name="connsiteY3369" fmla="*/ 1720372 h 5928904"/>
              <a:gd name="connsiteX3370" fmla="*/ 6332943 w 6751471"/>
              <a:gd name="connsiteY3370" fmla="*/ 1729567 h 5928904"/>
              <a:gd name="connsiteX3371" fmla="*/ 6333351 w 6751471"/>
              <a:gd name="connsiteY3371" fmla="*/ 1747369 h 5928904"/>
              <a:gd name="connsiteX3372" fmla="*/ 6334698 w 6751471"/>
              <a:gd name="connsiteY3372" fmla="*/ 1764919 h 5928904"/>
              <a:gd name="connsiteX3373" fmla="*/ 6343687 w 6751471"/>
              <a:gd name="connsiteY3373" fmla="*/ 1757137 h 5928904"/>
              <a:gd name="connsiteX3374" fmla="*/ 6342829 w 6751471"/>
              <a:gd name="connsiteY3374" fmla="*/ 1772720 h 5928904"/>
              <a:gd name="connsiteX3375" fmla="*/ 6342408 w 6751471"/>
              <a:gd name="connsiteY3375" fmla="*/ 1776159 h 5928904"/>
              <a:gd name="connsiteX3376" fmla="*/ 6346498 w 6751471"/>
              <a:gd name="connsiteY3376" fmla="*/ 1778901 h 5928904"/>
              <a:gd name="connsiteX3377" fmla="*/ 6343452 w 6751471"/>
              <a:gd name="connsiteY3377" fmla="*/ 1783811 h 5928904"/>
              <a:gd name="connsiteX3378" fmla="*/ 6341253 w 6751471"/>
              <a:gd name="connsiteY3378" fmla="*/ 1783121 h 5928904"/>
              <a:gd name="connsiteX3379" fmla="*/ 6340163 w 6751471"/>
              <a:gd name="connsiteY3379" fmla="*/ 1790322 h 5928904"/>
              <a:gd name="connsiteX3380" fmla="*/ 6332514 w 6751471"/>
              <a:gd name="connsiteY3380" fmla="*/ 1790580 h 5928904"/>
              <a:gd name="connsiteX3381" fmla="*/ 6330948 w 6751471"/>
              <a:gd name="connsiteY3381" fmla="*/ 1791000 h 5928904"/>
              <a:gd name="connsiteX3382" fmla="*/ 6313877 w 6751471"/>
              <a:gd name="connsiteY3382" fmla="*/ 1847517 h 5928904"/>
              <a:gd name="connsiteX3383" fmla="*/ 6321621 w 6751471"/>
              <a:gd name="connsiteY3383" fmla="*/ 1865144 h 5928904"/>
              <a:gd name="connsiteX3384" fmla="*/ 6311922 w 6751471"/>
              <a:gd name="connsiteY3384" fmla="*/ 1892819 h 5928904"/>
              <a:gd name="connsiteX3385" fmla="*/ 6302799 w 6751471"/>
              <a:gd name="connsiteY3385" fmla="*/ 1898846 h 5928904"/>
              <a:gd name="connsiteX3386" fmla="*/ 6300080 w 6751471"/>
              <a:gd name="connsiteY3386" fmla="*/ 1930024 h 5928904"/>
              <a:gd name="connsiteX3387" fmla="*/ 6289482 w 6751471"/>
              <a:gd name="connsiteY3387" fmla="*/ 1941819 h 5928904"/>
              <a:gd name="connsiteX3388" fmla="*/ 6300040 w 6751471"/>
              <a:gd name="connsiteY3388" fmla="*/ 1946155 h 5928904"/>
              <a:gd name="connsiteX3389" fmla="*/ 6300356 w 6751471"/>
              <a:gd name="connsiteY3389" fmla="*/ 1958608 h 5928904"/>
              <a:gd name="connsiteX3390" fmla="*/ 6310506 w 6751471"/>
              <a:gd name="connsiteY3390" fmla="*/ 1945141 h 5928904"/>
              <a:gd name="connsiteX3391" fmla="*/ 6323474 w 6751471"/>
              <a:gd name="connsiteY3391" fmla="*/ 1930920 h 5928904"/>
              <a:gd name="connsiteX3392" fmla="*/ 6330282 w 6751471"/>
              <a:gd name="connsiteY3392" fmla="*/ 1961336 h 5928904"/>
              <a:gd name="connsiteX3393" fmla="*/ 6320674 w 6751471"/>
              <a:gd name="connsiteY3393" fmla="*/ 1994360 h 5928904"/>
              <a:gd name="connsiteX3394" fmla="*/ 6300098 w 6751471"/>
              <a:gd name="connsiteY3394" fmla="*/ 1992709 h 5928904"/>
              <a:gd name="connsiteX3395" fmla="*/ 6297764 w 6751471"/>
              <a:gd name="connsiteY3395" fmla="*/ 1966467 h 5928904"/>
              <a:gd name="connsiteX3396" fmla="*/ 6287971 w 6751471"/>
              <a:gd name="connsiteY3396" fmla="*/ 1976255 h 5928904"/>
              <a:gd name="connsiteX3397" fmla="*/ 6289123 w 6751471"/>
              <a:gd name="connsiteY3397" fmla="*/ 2004349 h 5928904"/>
              <a:gd name="connsiteX3398" fmla="*/ 6304707 w 6751471"/>
              <a:gd name="connsiteY3398" fmla="*/ 1998638 h 5928904"/>
              <a:gd name="connsiteX3399" fmla="*/ 6294295 w 6751471"/>
              <a:gd name="connsiteY3399" fmla="*/ 2033669 h 5928904"/>
              <a:gd name="connsiteX3400" fmla="*/ 6282750 w 6751471"/>
              <a:gd name="connsiteY3400" fmla="*/ 2020642 h 5928904"/>
              <a:gd name="connsiteX3401" fmla="*/ 6263445 w 6751471"/>
              <a:gd name="connsiteY3401" fmla="*/ 2081340 h 5928904"/>
              <a:gd name="connsiteX3402" fmla="*/ 6283795 w 6751471"/>
              <a:gd name="connsiteY3402" fmla="*/ 2075887 h 5928904"/>
              <a:gd name="connsiteX3403" fmla="*/ 6288368 w 6751471"/>
              <a:gd name="connsiteY3403" fmla="*/ 2110484 h 5928904"/>
              <a:gd name="connsiteX3404" fmla="*/ 6259600 w 6751471"/>
              <a:gd name="connsiteY3404" fmla="*/ 2089534 h 5928904"/>
              <a:gd name="connsiteX3405" fmla="*/ 6249612 w 6751471"/>
              <a:gd name="connsiteY3405" fmla="*/ 2109866 h 5928904"/>
              <a:gd name="connsiteX3406" fmla="*/ 6230574 w 6751471"/>
              <a:gd name="connsiteY3406" fmla="*/ 2102686 h 5928904"/>
              <a:gd name="connsiteX3407" fmla="*/ 6238449 w 6751471"/>
              <a:gd name="connsiteY3407" fmla="*/ 2109531 h 5928904"/>
              <a:gd name="connsiteX3408" fmla="*/ 6232134 w 6751471"/>
              <a:gd name="connsiteY3408" fmla="*/ 2148581 h 5928904"/>
              <a:gd name="connsiteX3409" fmla="*/ 6224960 w 6751471"/>
              <a:gd name="connsiteY3409" fmla="*/ 2179417 h 5928904"/>
              <a:gd name="connsiteX3410" fmla="*/ 6238245 w 6751471"/>
              <a:gd name="connsiteY3410" fmla="*/ 2177649 h 5928904"/>
              <a:gd name="connsiteX3411" fmla="*/ 6230017 w 6751471"/>
              <a:gd name="connsiteY3411" fmla="*/ 2187018 h 5928904"/>
              <a:gd name="connsiteX3412" fmla="*/ 6230785 w 6751471"/>
              <a:gd name="connsiteY3412" fmla="*/ 2189883 h 5928904"/>
              <a:gd name="connsiteX3413" fmla="*/ 6237891 w 6751471"/>
              <a:gd name="connsiteY3413" fmla="*/ 2193864 h 5928904"/>
              <a:gd name="connsiteX3414" fmla="*/ 6240645 w 6751471"/>
              <a:gd name="connsiteY3414" fmla="*/ 2192870 h 5928904"/>
              <a:gd name="connsiteX3415" fmla="*/ 6242689 w 6751471"/>
              <a:gd name="connsiteY3415" fmla="*/ 2187972 h 5928904"/>
              <a:gd name="connsiteX3416" fmla="*/ 6253650 w 6751471"/>
              <a:gd name="connsiteY3416" fmla="*/ 2173777 h 5928904"/>
              <a:gd name="connsiteX3417" fmla="*/ 6286484 w 6751471"/>
              <a:gd name="connsiteY3417" fmla="*/ 2157303 h 5928904"/>
              <a:gd name="connsiteX3418" fmla="*/ 6292910 w 6751471"/>
              <a:gd name="connsiteY3418" fmla="*/ 2151231 h 5928904"/>
              <a:gd name="connsiteX3419" fmla="*/ 6301350 w 6751471"/>
              <a:gd name="connsiteY3419" fmla="*/ 2146411 h 5928904"/>
              <a:gd name="connsiteX3420" fmla="*/ 6316176 w 6751471"/>
              <a:gd name="connsiteY3420" fmla="*/ 2151650 h 5928904"/>
              <a:gd name="connsiteX3421" fmla="*/ 6315466 w 6751471"/>
              <a:gd name="connsiteY3421" fmla="*/ 2147746 h 5928904"/>
              <a:gd name="connsiteX3422" fmla="*/ 6316008 w 6751471"/>
              <a:gd name="connsiteY3422" fmla="*/ 2143507 h 5928904"/>
              <a:gd name="connsiteX3423" fmla="*/ 6324458 w 6751471"/>
              <a:gd name="connsiteY3423" fmla="*/ 2152501 h 5928904"/>
              <a:gd name="connsiteX3424" fmla="*/ 6325916 w 6751471"/>
              <a:gd name="connsiteY3424" fmla="*/ 2155437 h 5928904"/>
              <a:gd name="connsiteX3425" fmla="*/ 6328114 w 6751471"/>
              <a:gd name="connsiteY3425" fmla="*/ 2156127 h 5928904"/>
              <a:gd name="connsiteX3426" fmla="*/ 6352400 w 6751471"/>
              <a:gd name="connsiteY3426" fmla="*/ 2171625 h 5928904"/>
              <a:gd name="connsiteX3427" fmla="*/ 6354734 w 6751471"/>
              <a:gd name="connsiteY3427" fmla="*/ 2174070 h 5928904"/>
              <a:gd name="connsiteX3428" fmla="*/ 6376547 w 6751471"/>
              <a:gd name="connsiteY3428" fmla="*/ 2231683 h 5928904"/>
              <a:gd name="connsiteX3429" fmla="*/ 6364522 w 6751471"/>
              <a:gd name="connsiteY3429" fmla="*/ 2258190 h 5928904"/>
              <a:gd name="connsiteX3430" fmla="*/ 6358786 w 6751471"/>
              <a:gd name="connsiteY3430" fmla="*/ 2264333 h 5928904"/>
              <a:gd name="connsiteX3431" fmla="*/ 6360270 w 6751471"/>
              <a:gd name="connsiteY3431" fmla="*/ 2272378 h 5928904"/>
              <a:gd name="connsiteX3432" fmla="*/ 6365707 w 6751471"/>
              <a:gd name="connsiteY3432" fmla="*/ 2292671 h 5928904"/>
              <a:gd name="connsiteX3433" fmla="*/ 6355918 w 6751471"/>
              <a:gd name="connsiteY3433" fmla="*/ 2291200 h 5928904"/>
              <a:gd name="connsiteX3434" fmla="*/ 6356140 w 6751471"/>
              <a:gd name="connsiteY3434" fmla="*/ 2285767 h 5928904"/>
              <a:gd name="connsiteX3435" fmla="*/ 6351773 w 6751471"/>
              <a:gd name="connsiteY3435" fmla="*/ 2278238 h 5928904"/>
              <a:gd name="connsiteX3436" fmla="*/ 6350430 w 6751471"/>
              <a:gd name="connsiteY3436" fmla="*/ 2273224 h 5928904"/>
              <a:gd name="connsiteX3437" fmla="*/ 6345192 w 6751471"/>
              <a:gd name="connsiteY3437" fmla="*/ 2278722 h 5928904"/>
              <a:gd name="connsiteX3438" fmla="*/ 6340630 w 6751471"/>
              <a:gd name="connsiteY3438" fmla="*/ 2281735 h 5928904"/>
              <a:gd name="connsiteX3439" fmla="*/ 6340074 w 6751471"/>
              <a:gd name="connsiteY3439" fmla="*/ 2283419 h 5928904"/>
              <a:gd name="connsiteX3440" fmla="*/ 6337641 w 6751471"/>
              <a:gd name="connsiteY3440" fmla="*/ 2285607 h 5928904"/>
              <a:gd name="connsiteX3441" fmla="*/ 6337129 w 6751471"/>
              <a:gd name="connsiteY3441" fmla="*/ 2283697 h 5928904"/>
              <a:gd name="connsiteX3442" fmla="*/ 6325195 w 6751471"/>
              <a:gd name="connsiteY3442" fmla="*/ 2291756 h 5928904"/>
              <a:gd name="connsiteX3443" fmla="*/ 6330096 w 6751471"/>
              <a:gd name="connsiteY3443" fmla="*/ 2293769 h 5928904"/>
              <a:gd name="connsiteX3444" fmla="*/ 6306837 w 6751471"/>
              <a:gd name="connsiteY3444" fmla="*/ 2294628 h 5928904"/>
              <a:gd name="connsiteX3445" fmla="*/ 6289163 w 6751471"/>
              <a:gd name="connsiteY3445" fmla="*/ 2296293 h 5928904"/>
              <a:gd name="connsiteX3446" fmla="*/ 6290657 w 6751471"/>
              <a:gd name="connsiteY3446" fmla="*/ 2294358 h 5928904"/>
              <a:gd name="connsiteX3447" fmla="*/ 6287641 w 6751471"/>
              <a:gd name="connsiteY3447" fmla="*/ 2293119 h 5928904"/>
              <a:gd name="connsiteX3448" fmla="*/ 6289506 w 6751471"/>
              <a:gd name="connsiteY3448" fmla="*/ 2290060 h 5928904"/>
              <a:gd name="connsiteX3449" fmla="*/ 6282490 w 6751471"/>
              <a:gd name="connsiteY3449" fmla="*/ 2291429 h 5928904"/>
              <a:gd name="connsiteX3450" fmla="*/ 6285601 w 6751471"/>
              <a:gd name="connsiteY3450" fmla="*/ 2286757 h 5928904"/>
              <a:gd name="connsiteX3451" fmla="*/ 6274851 w 6751471"/>
              <a:gd name="connsiteY3451" fmla="*/ 2281705 h 5928904"/>
              <a:gd name="connsiteX3452" fmla="*/ 6252022 w 6751471"/>
              <a:gd name="connsiteY3452" fmla="*/ 2269143 h 5928904"/>
              <a:gd name="connsiteX3453" fmla="*/ 6249306 w 6751471"/>
              <a:gd name="connsiteY3453" fmla="*/ 2265265 h 5928904"/>
              <a:gd name="connsiteX3454" fmla="*/ 6250767 w 6751471"/>
              <a:gd name="connsiteY3454" fmla="*/ 2280738 h 5928904"/>
              <a:gd name="connsiteX3455" fmla="*/ 6254689 w 6751471"/>
              <a:gd name="connsiteY3455" fmla="*/ 2299134 h 5928904"/>
              <a:gd name="connsiteX3456" fmla="*/ 6250582 w 6751471"/>
              <a:gd name="connsiteY3456" fmla="*/ 2305096 h 5928904"/>
              <a:gd name="connsiteX3457" fmla="*/ 6250845 w 6751471"/>
              <a:gd name="connsiteY3457" fmla="*/ 2307328 h 5928904"/>
              <a:gd name="connsiteX3458" fmla="*/ 6246660 w 6751471"/>
              <a:gd name="connsiteY3458" fmla="*/ 2310496 h 5928904"/>
              <a:gd name="connsiteX3459" fmla="*/ 6241940 w 6751471"/>
              <a:gd name="connsiteY3459" fmla="*/ 2295385 h 5928904"/>
              <a:gd name="connsiteX3460" fmla="*/ 6240243 w 6751471"/>
              <a:gd name="connsiteY3460" fmla="*/ 2282790 h 5928904"/>
              <a:gd name="connsiteX3461" fmla="*/ 6240279 w 6751471"/>
              <a:gd name="connsiteY3461" fmla="*/ 2254122 h 5928904"/>
              <a:gd name="connsiteX3462" fmla="*/ 6240643 w 6751471"/>
              <a:gd name="connsiteY3462" fmla="*/ 2251722 h 5928904"/>
              <a:gd name="connsiteX3463" fmla="*/ 6237229 w 6751471"/>
              <a:gd name="connsiteY3463" fmla="*/ 2246496 h 5928904"/>
              <a:gd name="connsiteX3464" fmla="*/ 6235192 w 6751471"/>
              <a:gd name="connsiteY3464" fmla="*/ 2205078 h 5928904"/>
              <a:gd name="connsiteX3465" fmla="*/ 6237363 w 6751471"/>
              <a:gd name="connsiteY3465" fmla="*/ 2200658 h 5928904"/>
              <a:gd name="connsiteX3466" fmla="*/ 6231145 w 6751471"/>
              <a:gd name="connsiteY3466" fmla="*/ 2198742 h 5928904"/>
              <a:gd name="connsiteX3467" fmla="*/ 6225412 w 6751471"/>
              <a:gd name="connsiteY3467" fmla="*/ 2193625 h 5928904"/>
              <a:gd name="connsiteX3468" fmla="*/ 6222011 w 6751471"/>
              <a:gd name="connsiteY3468" fmla="*/ 2190954 h 5928904"/>
              <a:gd name="connsiteX3469" fmla="*/ 6202496 w 6751471"/>
              <a:gd name="connsiteY3469" fmla="*/ 2212048 h 5928904"/>
              <a:gd name="connsiteX3470" fmla="*/ 6179352 w 6751471"/>
              <a:gd name="connsiteY3470" fmla="*/ 2234625 h 5928904"/>
              <a:gd name="connsiteX3471" fmla="*/ 6185105 w 6751471"/>
              <a:gd name="connsiteY3471" fmla="*/ 2243575 h 5928904"/>
              <a:gd name="connsiteX3472" fmla="*/ 6174706 w 6751471"/>
              <a:gd name="connsiteY3472" fmla="*/ 2257364 h 5928904"/>
              <a:gd name="connsiteX3473" fmla="*/ 6165139 w 6751471"/>
              <a:gd name="connsiteY3473" fmla="*/ 2274256 h 5928904"/>
              <a:gd name="connsiteX3474" fmla="*/ 6160268 w 6751471"/>
              <a:gd name="connsiteY3474" fmla="*/ 2289890 h 5928904"/>
              <a:gd name="connsiteX3475" fmla="*/ 6174151 w 6751471"/>
              <a:gd name="connsiteY3475" fmla="*/ 2282844 h 5928904"/>
              <a:gd name="connsiteX3476" fmla="*/ 6185634 w 6751471"/>
              <a:gd name="connsiteY3476" fmla="*/ 2284373 h 5928904"/>
              <a:gd name="connsiteX3477" fmla="*/ 6185577 w 6751471"/>
              <a:gd name="connsiteY3477" fmla="*/ 2285412 h 5928904"/>
              <a:gd name="connsiteX3478" fmla="*/ 6181336 w 6751471"/>
              <a:gd name="connsiteY3478" fmla="*/ 2289619 h 5928904"/>
              <a:gd name="connsiteX3479" fmla="*/ 6179662 w 6751471"/>
              <a:gd name="connsiteY3479" fmla="*/ 2293394 h 5928904"/>
              <a:gd name="connsiteX3480" fmla="*/ 6182521 w 6751471"/>
              <a:gd name="connsiteY3480" fmla="*/ 2300304 h 5928904"/>
              <a:gd name="connsiteX3481" fmla="*/ 6185049 w 6751471"/>
              <a:gd name="connsiteY3481" fmla="*/ 2292206 h 5928904"/>
              <a:gd name="connsiteX3482" fmla="*/ 6185577 w 6751471"/>
              <a:gd name="connsiteY3482" fmla="*/ 2285412 h 5928904"/>
              <a:gd name="connsiteX3483" fmla="*/ 6186638 w 6751471"/>
              <a:gd name="connsiteY3483" fmla="*/ 2284360 h 5928904"/>
              <a:gd name="connsiteX3484" fmla="*/ 6185634 w 6751471"/>
              <a:gd name="connsiteY3484" fmla="*/ 2284373 h 5928904"/>
              <a:gd name="connsiteX3485" fmla="*/ 6186362 w 6751471"/>
              <a:gd name="connsiteY3485" fmla="*/ 2279572 h 5928904"/>
              <a:gd name="connsiteX3486" fmla="*/ 6191543 w 6751471"/>
              <a:gd name="connsiteY3486" fmla="*/ 2275114 h 5928904"/>
              <a:gd name="connsiteX3487" fmla="*/ 6193677 w 6751471"/>
              <a:gd name="connsiteY3487" fmla="*/ 2275565 h 5928904"/>
              <a:gd name="connsiteX3488" fmla="*/ 6195212 w 6751471"/>
              <a:gd name="connsiteY3488" fmla="*/ 2281295 h 5928904"/>
              <a:gd name="connsiteX3489" fmla="*/ 6190516 w 6751471"/>
              <a:gd name="connsiteY3489" fmla="*/ 2306350 h 5928904"/>
              <a:gd name="connsiteX3490" fmla="*/ 6190166 w 6751471"/>
              <a:gd name="connsiteY3490" fmla="*/ 2311305 h 5928904"/>
              <a:gd name="connsiteX3491" fmla="*/ 6184921 w 6751471"/>
              <a:gd name="connsiteY3491" fmla="*/ 2315525 h 5928904"/>
              <a:gd name="connsiteX3492" fmla="*/ 6183578 w 6751471"/>
              <a:gd name="connsiteY3492" fmla="*/ 2310512 h 5928904"/>
              <a:gd name="connsiteX3493" fmla="*/ 6183406 w 6751471"/>
              <a:gd name="connsiteY3493" fmla="*/ 2313628 h 5928904"/>
              <a:gd name="connsiteX3494" fmla="*/ 6173859 w 6751471"/>
              <a:gd name="connsiteY3494" fmla="*/ 2334353 h 5928904"/>
              <a:gd name="connsiteX3495" fmla="*/ 6141278 w 6751471"/>
              <a:gd name="connsiteY3495" fmla="*/ 2363042 h 5928904"/>
              <a:gd name="connsiteX3496" fmla="*/ 6131973 w 6751471"/>
              <a:gd name="connsiteY3496" fmla="*/ 2358371 h 5928904"/>
              <a:gd name="connsiteX3497" fmla="*/ 6128287 w 6751471"/>
              <a:gd name="connsiteY3497" fmla="*/ 2360893 h 5928904"/>
              <a:gd name="connsiteX3498" fmla="*/ 6121312 w 6751471"/>
              <a:gd name="connsiteY3498" fmla="*/ 2369927 h 5928904"/>
              <a:gd name="connsiteX3499" fmla="*/ 6116545 w 6751471"/>
              <a:gd name="connsiteY3499" fmla="*/ 2369669 h 5928904"/>
              <a:gd name="connsiteX3500" fmla="*/ 6117214 w 6751471"/>
              <a:gd name="connsiteY3500" fmla="*/ 2365907 h 5928904"/>
              <a:gd name="connsiteX3501" fmla="*/ 6124190 w 6751471"/>
              <a:gd name="connsiteY3501" fmla="*/ 2356874 h 5928904"/>
              <a:gd name="connsiteX3502" fmla="*/ 6137736 w 6751471"/>
              <a:gd name="connsiteY3502" fmla="*/ 2333542 h 5928904"/>
              <a:gd name="connsiteX3503" fmla="*/ 6134114 w 6751471"/>
              <a:gd name="connsiteY3503" fmla="*/ 2336303 h 5928904"/>
              <a:gd name="connsiteX3504" fmla="*/ 6133666 w 6751471"/>
              <a:gd name="connsiteY3504" fmla="*/ 2334632 h 5928904"/>
              <a:gd name="connsiteX3505" fmla="*/ 6131367 w 6751471"/>
              <a:gd name="connsiteY3505" fmla="*/ 2338575 h 5928904"/>
              <a:gd name="connsiteX3506" fmla="*/ 6127138 w 6751471"/>
              <a:gd name="connsiteY3506" fmla="*/ 2345337 h 5928904"/>
              <a:gd name="connsiteX3507" fmla="*/ 6124321 w 6751471"/>
              <a:gd name="connsiteY3507" fmla="*/ 2346092 h 5928904"/>
              <a:gd name="connsiteX3508" fmla="*/ 6123361 w 6751471"/>
              <a:gd name="connsiteY3508" fmla="*/ 2342511 h 5928904"/>
              <a:gd name="connsiteX3509" fmla="*/ 6128030 w 6751471"/>
              <a:gd name="connsiteY3509" fmla="*/ 2336142 h 5928904"/>
              <a:gd name="connsiteX3510" fmla="*/ 6130023 w 6751471"/>
              <a:gd name="connsiteY3510" fmla="*/ 2333561 h 5928904"/>
              <a:gd name="connsiteX3511" fmla="*/ 6140550 w 6751471"/>
              <a:gd name="connsiteY3511" fmla="*/ 2320250 h 5928904"/>
              <a:gd name="connsiteX3512" fmla="*/ 6144910 w 6751471"/>
              <a:gd name="connsiteY3512" fmla="*/ 2302706 h 5928904"/>
              <a:gd name="connsiteX3513" fmla="*/ 6133258 w 6751471"/>
              <a:gd name="connsiteY3513" fmla="*/ 2316830 h 5928904"/>
              <a:gd name="connsiteX3514" fmla="*/ 6134824 w 6751471"/>
              <a:gd name="connsiteY3514" fmla="*/ 2316411 h 5928904"/>
              <a:gd name="connsiteX3515" fmla="*/ 6130532 w 6751471"/>
              <a:gd name="connsiteY3515" fmla="*/ 2322934 h 5928904"/>
              <a:gd name="connsiteX3516" fmla="*/ 6128966 w 6751471"/>
              <a:gd name="connsiteY3516" fmla="*/ 2323354 h 5928904"/>
              <a:gd name="connsiteX3517" fmla="*/ 6115712 w 6751471"/>
              <a:gd name="connsiteY3517" fmla="*/ 2342769 h 5928904"/>
              <a:gd name="connsiteX3518" fmla="*/ 6109380 w 6751471"/>
              <a:gd name="connsiteY3518" fmla="*/ 2342931 h 5928904"/>
              <a:gd name="connsiteX3519" fmla="*/ 6101536 w 6751471"/>
              <a:gd name="connsiteY3519" fmla="*/ 2353733 h 5928904"/>
              <a:gd name="connsiteX3520" fmla="*/ 6100705 w 6751471"/>
              <a:gd name="connsiteY3520" fmla="*/ 2350629 h 5928904"/>
              <a:gd name="connsiteX3521" fmla="*/ 6092255 w 6751471"/>
              <a:gd name="connsiteY3521" fmla="*/ 2365431 h 5928904"/>
              <a:gd name="connsiteX3522" fmla="*/ 6080314 w 6751471"/>
              <a:gd name="connsiteY3522" fmla="*/ 2372213 h 5928904"/>
              <a:gd name="connsiteX3523" fmla="*/ 6076826 w 6751471"/>
              <a:gd name="connsiteY3523" fmla="*/ 2376730 h 5928904"/>
              <a:gd name="connsiteX3524" fmla="*/ 6074008 w 6751471"/>
              <a:gd name="connsiteY3524" fmla="*/ 2377484 h 5928904"/>
              <a:gd name="connsiteX3525" fmla="*/ 6063481 w 6751471"/>
              <a:gd name="connsiteY3525" fmla="*/ 2390796 h 5928904"/>
              <a:gd name="connsiteX3526" fmla="*/ 6070104 w 6751471"/>
              <a:gd name="connsiteY3526" fmla="*/ 2397977 h 5928904"/>
              <a:gd name="connsiteX3527" fmla="*/ 6083448 w 6751471"/>
              <a:gd name="connsiteY3527" fmla="*/ 2383911 h 5928904"/>
              <a:gd name="connsiteX3528" fmla="*/ 6083357 w 6751471"/>
              <a:gd name="connsiteY3528" fmla="*/ 2378562 h 5928904"/>
              <a:gd name="connsiteX3529" fmla="*/ 6099995 w 6751471"/>
              <a:gd name="connsiteY3529" fmla="*/ 2370521 h 5928904"/>
              <a:gd name="connsiteX3530" fmla="*/ 6093467 w 6751471"/>
              <a:gd name="connsiteY3530" fmla="*/ 2381226 h 5928904"/>
              <a:gd name="connsiteX3531" fmla="*/ 6104829 w 6751471"/>
              <a:gd name="connsiteY3531" fmla="*/ 2383555 h 5928904"/>
              <a:gd name="connsiteX3532" fmla="*/ 6069172 w 6751471"/>
              <a:gd name="connsiteY3532" fmla="*/ 2423303 h 5928904"/>
              <a:gd name="connsiteX3533" fmla="*/ 6061325 w 6751471"/>
              <a:gd name="connsiteY3533" fmla="*/ 2445364 h 5928904"/>
              <a:gd name="connsiteX3534" fmla="*/ 6050608 w 6751471"/>
              <a:gd name="connsiteY3534" fmla="*/ 2422904 h 5928904"/>
              <a:gd name="connsiteX3535" fmla="*/ 6046225 w 6751471"/>
              <a:gd name="connsiteY3535" fmla="*/ 2424078 h 5928904"/>
              <a:gd name="connsiteX3536" fmla="*/ 6043919 w 6751471"/>
              <a:gd name="connsiteY3536" fmla="*/ 2426743 h 5928904"/>
              <a:gd name="connsiteX3537" fmla="*/ 6037237 w 6751471"/>
              <a:gd name="connsiteY3537" fmla="*/ 2431860 h 5928904"/>
              <a:gd name="connsiteX3538" fmla="*/ 6039563 w 6751471"/>
              <a:gd name="connsiteY3538" fmla="*/ 2433028 h 5928904"/>
              <a:gd name="connsiteX3539" fmla="*/ 6038196 w 6751471"/>
              <a:gd name="connsiteY3539" fmla="*/ 2435441 h 5928904"/>
              <a:gd name="connsiteX3540" fmla="*/ 6040815 w 6751471"/>
              <a:gd name="connsiteY3540" fmla="*/ 2432692 h 5928904"/>
              <a:gd name="connsiteX3541" fmla="*/ 6038735 w 6751471"/>
              <a:gd name="connsiteY3541" fmla="*/ 2442461 h 5928904"/>
              <a:gd name="connsiteX3542" fmla="*/ 6048785 w 6751471"/>
              <a:gd name="connsiteY3542" fmla="*/ 2457424 h 5928904"/>
              <a:gd name="connsiteX3543" fmla="*/ 6012712 w 6751471"/>
              <a:gd name="connsiteY3543" fmla="*/ 2478092 h 5928904"/>
              <a:gd name="connsiteX3544" fmla="*/ 5984225 w 6751471"/>
              <a:gd name="connsiteY3544" fmla="*/ 2498263 h 5928904"/>
              <a:gd name="connsiteX3545" fmla="*/ 5981451 w 6751471"/>
              <a:gd name="connsiteY3545" fmla="*/ 2495424 h 5928904"/>
              <a:gd name="connsiteX3546" fmla="*/ 5977203 w 6751471"/>
              <a:gd name="connsiteY3546" fmla="*/ 2498354 h 5928904"/>
              <a:gd name="connsiteX3547" fmla="*/ 5974297 w 6751471"/>
              <a:gd name="connsiteY3547" fmla="*/ 2482500 h 5928904"/>
              <a:gd name="connsiteX3548" fmla="*/ 5977670 w 6751471"/>
              <a:gd name="connsiteY3548" fmla="*/ 2480061 h 5928904"/>
              <a:gd name="connsiteX3549" fmla="*/ 5977599 w 6751471"/>
              <a:gd name="connsiteY3549" fmla="*/ 2478545 h 5928904"/>
              <a:gd name="connsiteX3550" fmla="*/ 5976969 w 6751471"/>
              <a:gd name="connsiteY3550" fmla="*/ 2466176 h 5928904"/>
              <a:gd name="connsiteX3551" fmla="*/ 5993991 w 6751471"/>
              <a:gd name="connsiteY3551" fmla="*/ 2459568 h 5928904"/>
              <a:gd name="connsiteX3552" fmla="*/ 5991752 w 6751471"/>
              <a:gd name="connsiteY3552" fmla="*/ 2451212 h 5928904"/>
              <a:gd name="connsiteX3553" fmla="*/ 5970822 w 6751471"/>
              <a:gd name="connsiteY3553" fmla="*/ 2465776 h 5928904"/>
              <a:gd name="connsiteX3554" fmla="*/ 5966951 w 6751471"/>
              <a:gd name="connsiteY3554" fmla="*/ 2468860 h 5928904"/>
              <a:gd name="connsiteX3555" fmla="*/ 5965385 w 6751471"/>
              <a:gd name="connsiteY3555" fmla="*/ 2469280 h 5928904"/>
              <a:gd name="connsiteX3556" fmla="*/ 5950404 w 6751471"/>
              <a:gd name="connsiteY3556" fmla="*/ 2482249 h 5928904"/>
              <a:gd name="connsiteX3557" fmla="*/ 5941281 w 6751471"/>
              <a:gd name="connsiteY3557" fmla="*/ 2488276 h 5928904"/>
              <a:gd name="connsiteX3558" fmla="*/ 5934912 w 6751471"/>
              <a:gd name="connsiteY3558" fmla="*/ 2493309 h 5928904"/>
              <a:gd name="connsiteX3559" fmla="*/ 5930462 w 6751471"/>
              <a:gd name="connsiteY3559" fmla="*/ 2505504 h 5928904"/>
              <a:gd name="connsiteX3560" fmla="*/ 5928670 w 6751471"/>
              <a:gd name="connsiteY3560" fmla="*/ 2498820 h 5928904"/>
              <a:gd name="connsiteX3561" fmla="*/ 5915548 w 6751471"/>
              <a:gd name="connsiteY3561" fmla="*/ 2507454 h 5928904"/>
              <a:gd name="connsiteX3562" fmla="*/ 5916060 w 6751471"/>
              <a:gd name="connsiteY3562" fmla="*/ 2509363 h 5928904"/>
              <a:gd name="connsiteX3563" fmla="*/ 5909084 w 6751471"/>
              <a:gd name="connsiteY3563" fmla="*/ 2518397 h 5928904"/>
              <a:gd name="connsiteX3564" fmla="*/ 5913242 w 6751471"/>
              <a:gd name="connsiteY3564" fmla="*/ 2510119 h 5928904"/>
              <a:gd name="connsiteX3565" fmla="*/ 5889046 w 6751471"/>
              <a:gd name="connsiteY3565" fmla="*/ 2523766 h 5928904"/>
              <a:gd name="connsiteX3566" fmla="*/ 5875096 w 6751471"/>
              <a:gd name="connsiteY3566" fmla="*/ 2541833 h 5928904"/>
              <a:gd name="connsiteX3567" fmla="*/ 5863825 w 6751471"/>
              <a:gd name="connsiteY3567" fmla="*/ 2544853 h 5928904"/>
              <a:gd name="connsiteX3568" fmla="*/ 5865168 w 6751471"/>
              <a:gd name="connsiteY3568" fmla="*/ 2549867 h 5928904"/>
              <a:gd name="connsiteX3569" fmla="*/ 5890801 w 6751471"/>
              <a:gd name="connsiteY3569" fmla="*/ 2559119 h 5928904"/>
              <a:gd name="connsiteX3570" fmla="*/ 5866384 w 6751471"/>
              <a:gd name="connsiteY3570" fmla="*/ 2578199 h 5928904"/>
              <a:gd name="connsiteX3571" fmla="*/ 5836621 w 6751471"/>
              <a:gd name="connsiteY3571" fmla="*/ 2582336 h 5928904"/>
              <a:gd name="connsiteX3572" fmla="*/ 5835789 w 6751471"/>
              <a:gd name="connsiteY3572" fmla="*/ 2579232 h 5928904"/>
              <a:gd name="connsiteX3573" fmla="*/ 5830894 w 6751471"/>
              <a:gd name="connsiteY3573" fmla="*/ 2578497 h 5928904"/>
              <a:gd name="connsiteX3574" fmla="*/ 5834065 w 6751471"/>
              <a:gd name="connsiteY3574" fmla="*/ 2561527 h 5928904"/>
              <a:gd name="connsiteX3575" fmla="*/ 5832429 w 6751471"/>
              <a:gd name="connsiteY3575" fmla="*/ 2560431 h 5928904"/>
              <a:gd name="connsiteX3576" fmla="*/ 5811657 w 6751471"/>
              <a:gd name="connsiteY3576" fmla="*/ 2569323 h 5928904"/>
              <a:gd name="connsiteX3577" fmla="*/ 5812169 w 6751471"/>
              <a:gd name="connsiteY3577" fmla="*/ 2571232 h 5928904"/>
              <a:gd name="connsiteX3578" fmla="*/ 5807786 w 6751471"/>
              <a:gd name="connsiteY3578" fmla="*/ 2572407 h 5928904"/>
              <a:gd name="connsiteX3579" fmla="*/ 5797481 w 6751471"/>
              <a:gd name="connsiteY3579" fmla="*/ 2580285 h 5928904"/>
              <a:gd name="connsiteX3580" fmla="*/ 5772838 w 6751471"/>
              <a:gd name="connsiteY3580" fmla="*/ 2592262 h 5928904"/>
              <a:gd name="connsiteX3581" fmla="*/ 5762847 w 6751471"/>
              <a:gd name="connsiteY3581" fmla="*/ 2600057 h 5928904"/>
              <a:gd name="connsiteX3582" fmla="*/ 5749895 w 6751471"/>
              <a:gd name="connsiteY3582" fmla="*/ 2605574 h 5928904"/>
              <a:gd name="connsiteX3583" fmla="*/ 5746563 w 6751471"/>
              <a:gd name="connsiteY3583" fmla="*/ 2615678 h 5928904"/>
              <a:gd name="connsiteX3584" fmla="*/ 5748128 w 6751471"/>
              <a:gd name="connsiteY3584" fmla="*/ 2615259 h 5928904"/>
              <a:gd name="connsiteX3585" fmla="*/ 5753538 w 6751471"/>
              <a:gd name="connsiteY3585" fmla="*/ 2606645 h 5928904"/>
              <a:gd name="connsiteX3586" fmla="*/ 5755844 w 6751471"/>
              <a:gd name="connsiteY3586" fmla="*/ 2603980 h 5928904"/>
              <a:gd name="connsiteX3587" fmla="*/ 5762847 w 6751471"/>
              <a:gd name="connsiteY3587" fmla="*/ 2600057 h 5928904"/>
              <a:gd name="connsiteX3588" fmla="*/ 5773286 w 6751471"/>
              <a:gd name="connsiteY3588" fmla="*/ 2593933 h 5928904"/>
              <a:gd name="connsiteX3589" fmla="*/ 5776841 w 6751471"/>
              <a:gd name="connsiteY3589" fmla="*/ 2602192 h 5928904"/>
              <a:gd name="connsiteX3590" fmla="*/ 5788809 w 6751471"/>
              <a:gd name="connsiteY3590" fmla="*/ 2600521 h 5928904"/>
              <a:gd name="connsiteX3591" fmla="*/ 5796744 w 6751471"/>
              <a:gd name="connsiteY3591" fmla="*/ 2595068 h 5928904"/>
              <a:gd name="connsiteX3592" fmla="*/ 5808843 w 6751471"/>
              <a:gd name="connsiteY3592" fmla="*/ 2582615 h 5928904"/>
              <a:gd name="connsiteX3593" fmla="*/ 5823400 w 6751471"/>
              <a:gd name="connsiteY3593" fmla="*/ 2584343 h 5928904"/>
              <a:gd name="connsiteX3594" fmla="*/ 5831184 w 6751471"/>
              <a:gd name="connsiteY3594" fmla="*/ 2585840 h 5928904"/>
              <a:gd name="connsiteX3595" fmla="*/ 5798535 w 6751471"/>
              <a:gd name="connsiteY3595" fmla="*/ 2601753 h 5928904"/>
              <a:gd name="connsiteX3596" fmla="*/ 5791782 w 6751471"/>
              <a:gd name="connsiteY3596" fmla="*/ 2605353 h 5928904"/>
              <a:gd name="connsiteX3597" fmla="*/ 5784965 w 6751471"/>
              <a:gd name="connsiteY3597" fmla="*/ 2608715 h 5928904"/>
              <a:gd name="connsiteX3598" fmla="*/ 5791139 w 6751471"/>
              <a:gd name="connsiteY3598" fmla="*/ 2614225 h 5928904"/>
              <a:gd name="connsiteX3599" fmla="*/ 5764574 w 6751471"/>
              <a:gd name="connsiteY3599" fmla="*/ 2630299 h 5928904"/>
              <a:gd name="connsiteX3600" fmla="*/ 5737022 w 6751471"/>
              <a:gd name="connsiteY3600" fmla="*/ 2637682 h 5928904"/>
              <a:gd name="connsiteX3601" fmla="*/ 5703613 w 6751471"/>
              <a:gd name="connsiteY3601" fmla="*/ 2652007 h 5928904"/>
              <a:gd name="connsiteX3602" fmla="*/ 5679414 w 6751471"/>
              <a:gd name="connsiteY3602" fmla="*/ 2653117 h 5928904"/>
              <a:gd name="connsiteX3603" fmla="*/ 5692025 w 6751471"/>
              <a:gd name="connsiteY3603" fmla="*/ 2642574 h 5928904"/>
              <a:gd name="connsiteX3604" fmla="*/ 5683033 w 6751471"/>
              <a:gd name="connsiteY3604" fmla="*/ 2637819 h 5928904"/>
              <a:gd name="connsiteX3605" fmla="*/ 5675832 w 6751471"/>
              <a:gd name="connsiteY3605" fmla="*/ 2639749 h 5928904"/>
              <a:gd name="connsiteX3606" fmla="*/ 5674045 w 6751471"/>
              <a:gd name="connsiteY3606" fmla="*/ 2645601 h 5928904"/>
              <a:gd name="connsiteX3607" fmla="*/ 5668025 w 6751471"/>
              <a:gd name="connsiteY3607" fmla="*/ 2645678 h 5928904"/>
              <a:gd name="connsiteX3608" fmla="*/ 5670934 w 6751471"/>
              <a:gd name="connsiteY3608" fmla="*/ 2650272 h 5928904"/>
              <a:gd name="connsiteX3609" fmla="*/ 5643921 w 6751471"/>
              <a:gd name="connsiteY3609" fmla="*/ 2664675 h 5928904"/>
              <a:gd name="connsiteX3610" fmla="*/ 5647988 w 6751471"/>
              <a:gd name="connsiteY3610" fmla="*/ 2651047 h 5928904"/>
              <a:gd name="connsiteX3611" fmla="*/ 5643604 w 6751471"/>
              <a:gd name="connsiteY3611" fmla="*/ 2652222 h 5928904"/>
              <a:gd name="connsiteX3612" fmla="*/ 5613774 w 6751471"/>
              <a:gd name="connsiteY3612" fmla="*/ 2667379 h 5928904"/>
              <a:gd name="connsiteX3613" fmla="*/ 5612909 w 6751471"/>
              <a:gd name="connsiteY3613" fmla="*/ 2681684 h 5928904"/>
              <a:gd name="connsiteX3614" fmla="*/ 5591212 w 6751471"/>
              <a:gd name="connsiteY3614" fmla="*/ 2669587 h 5928904"/>
              <a:gd name="connsiteX3615" fmla="*/ 5593198 w 6751471"/>
              <a:gd name="connsiteY3615" fmla="*/ 2665728 h 5928904"/>
              <a:gd name="connsiteX3616" fmla="*/ 5597268 w 6751471"/>
              <a:gd name="connsiteY3616" fmla="*/ 2664638 h 5928904"/>
              <a:gd name="connsiteX3617" fmla="*/ 5590225 w 6751471"/>
              <a:gd name="connsiteY3617" fmla="*/ 2660895 h 5928904"/>
              <a:gd name="connsiteX3618" fmla="*/ 5598453 w 6751471"/>
              <a:gd name="connsiteY3618" fmla="*/ 2651527 h 5928904"/>
              <a:gd name="connsiteX3619" fmla="*/ 5588434 w 6751471"/>
              <a:gd name="connsiteY3619" fmla="*/ 2654211 h 5928904"/>
              <a:gd name="connsiteX3620" fmla="*/ 5582866 w 6751471"/>
              <a:gd name="connsiteY3620" fmla="*/ 2668497 h 5928904"/>
              <a:gd name="connsiteX3621" fmla="*/ 5576270 w 6751471"/>
              <a:gd name="connsiteY3621" fmla="*/ 2666426 h 5928904"/>
              <a:gd name="connsiteX3622" fmla="*/ 5575217 w 6751471"/>
              <a:gd name="connsiteY3622" fmla="*/ 2668755 h 5928904"/>
              <a:gd name="connsiteX3623" fmla="*/ 5576782 w 6751471"/>
              <a:gd name="connsiteY3623" fmla="*/ 2668336 h 5928904"/>
              <a:gd name="connsiteX3624" fmla="*/ 5580139 w 6751471"/>
              <a:gd name="connsiteY3624" fmla="*/ 2674601 h 5928904"/>
              <a:gd name="connsiteX3625" fmla="*/ 5565737 w 6751471"/>
              <a:gd name="connsiteY3625" fmla="*/ 2678460 h 5928904"/>
              <a:gd name="connsiteX3626" fmla="*/ 5564171 w 6751471"/>
              <a:gd name="connsiteY3626" fmla="*/ 2678879 h 5928904"/>
              <a:gd name="connsiteX3627" fmla="*/ 5563438 w 6751471"/>
              <a:gd name="connsiteY3627" fmla="*/ 2682402 h 5928904"/>
              <a:gd name="connsiteX3628" fmla="*/ 5536058 w 6751471"/>
              <a:gd name="connsiteY3628" fmla="*/ 2686668 h 5928904"/>
              <a:gd name="connsiteX3629" fmla="*/ 5527527 w 6751471"/>
              <a:gd name="connsiteY3629" fmla="*/ 2686139 h 5928904"/>
              <a:gd name="connsiteX3630" fmla="*/ 5515471 w 6751471"/>
              <a:gd name="connsiteY3630" fmla="*/ 2694999 h 5928904"/>
              <a:gd name="connsiteX3631" fmla="*/ 5408504 w 6751471"/>
              <a:gd name="connsiteY3631" fmla="*/ 2744131 h 5928904"/>
              <a:gd name="connsiteX3632" fmla="*/ 5421353 w 6751471"/>
              <a:gd name="connsiteY3632" fmla="*/ 2719450 h 5928904"/>
              <a:gd name="connsiteX3633" fmla="*/ 5390203 w 6751471"/>
              <a:gd name="connsiteY3633" fmla="*/ 2722168 h 5928904"/>
              <a:gd name="connsiteX3634" fmla="*/ 5385506 w 6751471"/>
              <a:gd name="connsiteY3634" fmla="*/ 2723426 h 5928904"/>
              <a:gd name="connsiteX3635" fmla="*/ 5403820 w 6751471"/>
              <a:gd name="connsiteY3635" fmla="*/ 2700352 h 5928904"/>
              <a:gd name="connsiteX3636" fmla="*/ 5407762 w 6751471"/>
              <a:gd name="connsiteY3636" fmla="*/ 2698784 h 5928904"/>
              <a:gd name="connsiteX3637" fmla="*/ 5400413 w 6751471"/>
              <a:gd name="connsiteY3637" fmla="*/ 2696403 h 5928904"/>
              <a:gd name="connsiteX3638" fmla="*/ 5391115 w 6751471"/>
              <a:gd name="connsiteY3638" fmla="*/ 2693009 h 5928904"/>
              <a:gd name="connsiteX3639" fmla="*/ 5388303 w 6751471"/>
              <a:gd name="connsiteY3639" fmla="*/ 2695042 h 5928904"/>
              <a:gd name="connsiteX3640" fmla="*/ 5371262 w 6751471"/>
              <a:gd name="connsiteY3640" fmla="*/ 2697817 h 5928904"/>
              <a:gd name="connsiteX3641" fmla="*/ 5358611 w 6751471"/>
              <a:gd name="connsiteY3641" fmla="*/ 2700695 h 5928904"/>
              <a:gd name="connsiteX3642" fmla="*/ 5356668 w 6751471"/>
              <a:gd name="connsiteY3642" fmla="*/ 2700960 h 5928904"/>
              <a:gd name="connsiteX3643" fmla="*/ 5351538 w 6751471"/>
              <a:gd name="connsiteY3643" fmla="*/ 2703102 h 5928904"/>
              <a:gd name="connsiteX3644" fmla="*/ 5340886 w 6751471"/>
              <a:gd name="connsiteY3644" fmla="*/ 2704677 h 5928904"/>
              <a:gd name="connsiteX3645" fmla="*/ 5323733 w 6751471"/>
              <a:gd name="connsiteY3645" fmla="*/ 2698270 h 5928904"/>
              <a:gd name="connsiteX3646" fmla="*/ 5320218 w 6751471"/>
              <a:gd name="connsiteY3646" fmla="*/ 2697677 h 5928904"/>
              <a:gd name="connsiteX3647" fmla="*/ 5316953 w 6751471"/>
              <a:gd name="connsiteY3647" fmla="*/ 2696761 h 5928904"/>
              <a:gd name="connsiteX3648" fmla="*/ 5318518 w 6751471"/>
              <a:gd name="connsiteY3648" fmla="*/ 2696341 h 5928904"/>
              <a:gd name="connsiteX3649" fmla="*/ 5314499 w 6751471"/>
              <a:gd name="connsiteY3649" fmla="*/ 2695115 h 5928904"/>
              <a:gd name="connsiteX3650" fmla="*/ 5288651 w 6751471"/>
              <a:gd name="connsiteY3650" fmla="*/ 2692574 h 5928904"/>
              <a:gd name="connsiteX3651" fmla="*/ 5248110 w 6751471"/>
              <a:gd name="connsiteY3651" fmla="*/ 2686549 h 5928904"/>
              <a:gd name="connsiteX3652" fmla="*/ 5239667 w 6751471"/>
              <a:gd name="connsiteY3652" fmla="*/ 2702628 h 5928904"/>
              <a:gd name="connsiteX3653" fmla="*/ 5193085 w 6751471"/>
              <a:gd name="connsiteY3653" fmla="*/ 2751700 h 5928904"/>
              <a:gd name="connsiteX3654" fmla="*/ 5126886 w 6751471"/>
              <a:gd name="connsiteY3654" fmla="*/ 2755109 h 5928904"/>
              <a:gd name="connsiteX3655" fmla="*/ 5083764 w 6751471"/>
              <a:gd name="connsiteY3655" fmla="*/ 2746962 h 5928904"/>
              <a:gd name="connsiteX3656" fmla="*/ 5083656 w 6751471"/>
              <a:gd name="connsiteY3656" fmla="*/ 2750317 h 5928904"/>
              <a:gd name="connsiteX3657" fmla="*/ 5056650 w 6751471"/>
              <a:gd name="connsiteY3657" fmla="*/ 2742200 h 5928904"/>
              <a:gd name="connsiteX3658" fmla="*/ 5030437 w 6751471"/>
              <a:gd name="connsiteY3658" fmla="*/ 2718263 h 5928904"/>
              <a:gd name="connsiteX3659" fmla="*/ 5029996 w 6751471"/>
              <a:gd name="connsiteY3659" fmla="*/ 2717869 h 5928904"/>
              <a:gd name="connsiteX3660" fmla="*/ 5026465 w 6751471"/>
              <a:gd name="connsiteY3660" fmla="*/ 2725980 h 5928904"/>
              <a:gd name="connsiteX3661" fmla="*/ 5022237 w 6751471"/>
              <a:gd name="connsiteY3661" fmla="*/ 2732742 h 5928904"/>
              <a:gd name="connsiteX3662" fmla="*/ 5011420 w 6751471"/>
              <a:gd name="connsiteY3662" fmla="*/ 2738711 h 5928904"/>
              <a:gd name="connsiteX3663" fmla="*/ 5005969 w 6751471"/>
              <a:gd name="connsiteY3663" fmla="*/ 2739660 h 5928904"/>
              <a:gd name="connsiteX3664" fmla="*/ 4997284 w 6751471"/>
              <a:gd name="connsiteY3664" fmla="*/ 2757340 h 5928904"/>
              <a:gd name="connsiteX3665" fmla="*/ 4999371 w 6751471"/>
              <a:gd name="connsiteY3665" fmla="*/ 2772645 h 5928904"/>
              <a:gd name="connsiteX3666" fmla="*/ 4952709 w 6751471"/>
              <a:gd name="connsiteY3666" fmla="*/ 2830182 h 5928904"/>
              <a:gd name="connsiteX3667" fmla="*/ 4957739 w 6751471"/>
              <a:gd name="connsiteY3667" fmla="*/ 2832673 h 5928904"/>
              <a:gd name="connsiteX3668" fmla="*/ 4958123 w 6751471"/>
              <a:gd name="connsiteY3668" fmla="*/ 2834105 h 5928904"/>
              <a:gd name="connsiteX3669" fmla="*/ 4977658 w 6751471"/>
              <a:gd name="connsiteY3669" fmla="*/ 2816844 h 5928904"/>
              <a:gd name="connsiteX3670" fmla="*/ 5007678 w 6751471"/>
              <a:gd name="connsiteY3670" fmla="*/ 2813662 h 5928904"/>
              <a:gd name="connsiteX3671" fmla="*/ 5025880 w 6751471"/>
              <a:gd name="connsiteY3671" fmla="*/ 2805202 h 5928904"/>
              <a:gd name="connsiteX3672" fmla="*/ 5051470 w 6751471"/>
              <a:gd name="connsiteY3672" fmla="*/ 2794252 h 5928904"/>
              <a:gd name="connsiteX3673" fmla="*/ 5065151 w 6751471"/>
              <a:gd name="connsiteY3673" fmla="*/ 2796471 h 5928904"/>
              <a:gd name="connsiteX3674" fmla="*/ 5061852 w 6751471"/>
              <a:gd name="connsiteY3674" fmla="*/ 2812963 h 5928904"/>
              <a:gd name="connsiteX3675" fmla="*/ 5071326 w 6751471"/>
              <a:gd name="connsiteY3675" fmla="*/ 2825778 h 5928904"/>
              <a:gd name="connsiteX3676" fmla="*/ 5081850 w 6751471"/>
              <a:gd name="connsiteY3676" fmla="*/ 2823725 h 5928904"/>
              <a:gd name="connsiteX3677" fmla="*/ 5099848 w 6751471"/>
              <a:gd name="connsiteY3677" fmla="*/ 2835791 h 5928904"/>
              <a:gd name="connsiteX3678" fmla="*/ 5101490 w 6751471"/>
              <a:gd name="connsiteY3678" fmla="*/ 2838165 h 5928904"/>
              <a:gd name="connsiteX3679" fmla="*/ 5103915 w 6751471"/>
              <a:gd name="connsiteY3679" fmla="*/ 2845960 h 5928904"/>
              <a:gd name="connsiteX3680" fmla="*/ 5109851 w 6751471"/>
              <a:gd name="connsiteY3680" fmla="*/ 2913200 h 5928904"/>
              <a:gd name="connsiteX3681" fmla="*/ 5121304 w 6751471"/>
              <a:gd name="connsiteY3681" fmla="*/ 2920878 h 5928904"/>
              <a:gd name="connsiteX3682" fmla="*/ 5134013 w 6751471"/>
              <a:gd name="connsiteY3682" fmla="*/ 2916961 h 5928904"/>
              <a:gd name="connsiteX3683" fmla="*/ 5141379 w 6751471"/>
              <a:gd name="connsiteY3683" fmla="*/ 2910637 h 5928904"/>
              <a:gd name="connsiteX3684" fmla="*/ 5145250 w 6751471"/>
              <a:gd name="connsiteY3684" fmla="*/ 2907553 h 5928904"/>
              <a:gd name="connsiteX3685" fmla="*/ 5147819 w 6751471"/>
              <a:gd name="connsiteY3685" fmla="*/ 2907120 h 5928904"/>
              <a:gd name="connsiteX3686" fmla="*/ 5154807 w 6751471"/>
              <a:gd name="connsiteY3686" fmla="*/ 2900642 h 5928904"/>
              <a:gd name="connsiteX3687" fmla="*/ 5157039 w 6751471"/>
              <a:gd name="connsiteY3687" fmla="*/ 2907720 h 5928904"/>
              <a:gd name="connsiteX3688" fmla="*/ 5166210 w 6751471"/>
              <a:gd name="connsiteY3688" fmla="*/ 2910636 h 5928904"/>
              <a:gd name="connsiteX3689" fmla="*/ 5181114 w 6751471"/>
              <a:gd name="connsiteY3689" fmla="*/ 2918669 h 5928904"/>
              <a:gd name="connsiteX3690" fmla="*/ 5205751 w 6751471"/>
              <a:gd name="connsiteY3690" fmla="*/ 2953008 h 5928904"/>
              <a:gd name="connsiteX3691" fmla="*/ 5243888 w 6751471"/>
              <a:gd name="connsiteY3691" fmla="*/ 2955071 h 5928904"/>
              <a:gd name="connsiteX3692" fmla="*/ 5247402 w 6751471"/>
              <a:gd name="connsiteY3692" fmla="*/ 2955665 h 5928904"/>
              <a:gd name="connsiteX3693" fmla="*/ 5261236 w 6751471"/>
              <a:gd name="connsiteY3693" fmla="*/ 2974731 h 5928904"/>
              <a:gd name="connsiteX3694" fmla="*/ 5260802 w 6751471"/>
              <a:gd name="connsiteY3694" fmla="*/ 2999411 h 5928904"/>
              <a:gd name="connsiteX3695" fmla="*/ 5272548 w 6751471"/>
              <a:gd name="connsiteY3695" fmla="*/ 3003173 h 5928904"/>
              <a:gd name="connsiteX3696" fmla="*/ 5280227 w 6751471"/>
              <a:gd name="connsiteY3696" fmla="*/ 2996765 h 5928904"/>
              <a:gd name="connsiteX3697" fmla="*/ 5291973 w 6751471"/>
              <a:gd name="connsiteY3697" fmla="*/ 3000526 h 5928904"/>
              <a:gd name="connsiteX3698" fmla="*/ 5323888 w 6751471"/>
              <a:gd name="connsiteY3698" fmla="*/ 3035730 h 5928904"/>
              <a:gd name="connsiteX3699" fmla="*/ 5327955 w 6751471"/>
              <a:gd name="connsiteY3699" fmla="*/ 3045899 h 5928904"/>
              <a:gd name="connsiteX3700" fmla="*/ 5347791 w 6751471"/>
              <a:gd name="connsiteY3700" fmla="*/ 3073591 h 5928904"/>
              <a:gd name="connsiteX3701" fmla="*/ 5354171 w 6751471"/>
              <a:gd name="connsiteY3701" fmla="*/ 3082373 h 5928904"/>
              <a:gd name="connsiteX3702" fmla="*/ 5367410 w 6751471"/>
              <a:gd name="connsiteY3702" fmla="*/ 3143051 h 5928904"/>
              <a:gd name="connsiteX3703" fmla="*/ 5380887 w 6751471"/>
              <a:gd name="connsiteY3703" fmla="*/ 3165795 h 5928904"/>
              <a:gd name="connsiteX3704" fmla="*/ 5387916 w 6751471"/>
              <a:gd name="connsiteY3704" fmla="*/ 3166982 h 5928904"/>
              <a:gd name="connsiteX3705" fmla="*/ 5392804 w 6751471"/>
              <a:gd name="connsiteY3705" fmla="*/ 3166440 h 5928904"/>
              <a:gd name="connsiteX3706" fmla="*/ 5389791 w 6751471"/>
              <a:gd name="connsiteY3706" fmla="*/ 3177738 h 5928904"/>
              <a:gd name="connsiteX3707" fmla="*/ 5396434 w 6751471"/>
              <a:gd name="connsiteY3707" fmla="*/ 3212548 h 5928904"/>
              <a:gd name="connsiteX3708" fmla="*/ 5388748 w 6751471"/>
              <a:gd name="connsiteY3708" fmla="*/ 3217678 h 5928904"/>
              <a:gd name="connsiteX3709" fmla="*/ 5379834 w 6751471"/>
              <a:gd name="connsiteY3709" fmla="*/ 3239513 h 5928904"/>
              <a:gd name="connsiteX3710" fmla="*/ 5387227 w 6751471"/>
              <a:gd name="connsiteY3710" fmla="*/ 3262096 h 5928904"/>
              <a:gd name="connsiteX3711" fmla="*/ 5400317 w 6751471"/>
              <a:gd name="connsiteY3711" fmla="*/ 3270871 h 5928904"/>
              <a:gd name="connsiteX3712" fmla="*/ 5390968 w 6751471"/>
              <a:gd name="connsiteY3712" fmla="*/ 3269794 h 5928904"/>
              <a:gd name="connsiteX3713" fmla="*/ 5382962 w 6751471"/>
              <a:gd name="connsiteY3713" fmla="*/ 3273730 h 5928904"/>
              <a:gd name="connsiteX3714" fmla="*/ 5384306 w 6751471"/>
              <a:gd name="connsiteY3714" fmla="*/ 3278744 h 5928904"/>
              <a:gd name="connsiteX3715" fmla="*/ 5384946 w 6751471"/>
              <a:gd name="connsiteY3715" fmla="*/ 3281131 h 5928904"/>
              <a:gd name="connsiteX3716" fmla="*/ 5402193 w 6751471"/>
              <a:gd name="connsiteY3716" fmla="*/ 3305424 h 5928904"/>
              <a:gd name="connsiteX3717" fmla="*/ 5404468 w 6751471"/>
              <a:gd name="connsiteY3717" fmla="*/ 3308908 h 5928904"/>
              <a:gd name="connsiteX3718" fmla="*/ 5392834 w 6751471"/>
              <a:gd name="connsiteY3718" fmla="*/ 3314328 h 5928904"/>
              <a:gd name="connsiteX3719" fmla="*/ 5383737 w 6751471"/>
              <a:gd name="connsiteY3719" fmla="*/ 3325465 h 5928904"/>
              <a:gd name="connsiteX3720" fmla="*/ 5384085 w 6751471"/>
              <a:gd name="connsiteY3720" fmla="*/ 3355566 h 5928904"/>
              <a:gd name="connsiteX3721" fmla="*/ 5399073 w 6751471"/>
              <a:gd name="connsiteY3721" fmla="*/ 3367670 h 5928904"/>
              <a:gd name="connsiteX3722" fmla="*/ 5415381 w 6751471"/>
              <a:gd name="connsiteY3722" fmla="*/ 3368418 h 5928904"/>
              <a:gd name="connsiteX3723" fmla="*/ 5416099 w 6751471"/>
              <a:gd name="connsiteY3723" fmla="*/ 3397395 h 5928904"/>
              <a:gd name="connsiteX3724" fmla="*/ 5415361 w 6751471"/>
              <a:gd name="connsiteY3724" fmla="*/ 3412178 h 5928904"/>
              <a:gd name="connsiteX3725" fmla="*/ 5414998 w 6751471"/>
              <a:gd name="connsiteY3725" fmla="*/ 3414578 h 5928904"/>
              <a:gd name="connsiteX3726" fmla="*/ 5409187 w 6751471"/>
              <a:gd name="connsiteY3726" fmla="*/ 3406668 h 5928904"/>
              <a:gd name="connsiteX3727" fmla="*/ 5403898 w 6751471"/>
              <a:gd name="connsiteY3727" fmla="*/ 3390685 h 5928904"/>
              <a:gd name="connsiteX3728" fmla="*/ 5387331 w 6751471"/>
              <a:gd name="connsiteY3728" fmla="*/ 3376445 h 5928904"/>
              <a:gd name="connsiteX3729" fmla="*/ 5370555 w 6751471"/>
              <a:gd name="connsiteY3729" fmla="*/ 3370194 h 5928904"/>
              <a:gd name="connsiteX3730" fmla="*/ 5364728 w 6751471"/>
              <a:gd name="connsiteY3730" fmla="*/ 3370987 h 5928904"/>
              <a:gd name="connsiteX3731" fmla="*/ 5360940 w 6751471"/>
              <a:gd name="connsiteY3731" fmla="*/ 3378143 h 5928904"/>
              <a:gd name="connsiteX3732" fmla="*/ 5363664 w 6751471"/>
              <a:gd name="connsiteY3732" fmla="*/ 3407095 h 5928904"/>
              <a:gd name="connsiteX3733" fmla="*/ 5368401 w 6751471"/>
              <a:gd name="connsiteY3733" fmla="*/ 3413502 h 5928904"/>
              <a:gd name="connsiteX3734" fmla="*/ 5382009 w 6751471"/>
              <a:gd name="connsiteY3734" fmla="*/ 3425464 h 5928904"/>
              <a:gd name="connsiteX3735" fmla="*/ 5394475 w 6751471"/>
              <a:gd name="connsiteY3735" fmla="*/ 3423148 h 5928904"/>
              <a:gd name="connsiteX3736" fmla="*/ 5389954 w 6751471"/>
              <a:gd name="connsiteY3736" fmla="*/ 3433826 h 5928904"/>
              <a:gd name="connsiteX3737" fmla="*/ 5390770 w 6751471"/>
              <a:gd name="connsiteY3737" fmla="*/ 3445634 h 5928904"/>
              <a:gd name="connsiteX3738" fmla="*/ 5410572 w 6751471"/>
              <a:gd name="connsiteY3738" fmla="*/ 3443143 h 5928904"/>
              <a:gd name="connsiteX3739" fmla="*/ 5410131 w 6751471"/>
              <a:gd name="connsiteY3739" fmla="*/ 3466546 h 5928904"/>
              <a:gd name="connsiteX3740" fmla="*/ 5410201 w 6751471"/>
              <a:gd name="connsiteY3740" fmla="*/ 3468062 h 5928904"/>
              <a:gd name="connsiteX3741" fmla="*/ 5403728 w 6751471"/>
              <a:gd name="connsiteY3741" fmla="*/ 3465191 h 5928904"/>
              <a:gd name="connsiteX3742" fmla="*/ 5392207 w 6751471"/>
              <a:gd name="connsiteY3742" fmla="*/ 3468534 h 5928904"/>
              <a:gd name="connsiteX3743" fmla="*/ 5384757 w 6751471"/>
              <a:gd name="connsiteY3743" fmla="*/ 3470786 h 5928904"/>
              <a:gd name="connsiteX3744" fmla="*/ 5380950 w 6751471"/>
              <a:gd name="connsiteY3744" fmla="*/ 3474109 h 5928904"/>
              <a:gd name="connsiteX3745" fmla="*/ 5375140 w 6751471"/>
              <a:gd name="connsiteY3745" fmla="*/ 3537588 h 5928904"/>
              <a:gd name="connsiteX3746" fmla="*/ 5384678 w 6751471"/>
              <a:gd name="connsiteY3746" fmla="*/ 3550640 h 5928904"/>
              <a:gd name="connsiteX3747" fmla="*/ 5391371 w 6751471"/>
              <a:gd name="connsiteY3747" fmla="*/ 3559338 h 5928904"/>
              <a:gd name="connsiteX3748" fmla="*/ 5395525 w 6751471"/>
              <a:gd name="connsiteY3748" fmla="*/ 3562319 h 5928904"/>
              <a:gd name="connsiteX3749" fmla="*/ 5393536 w 6751471"/>
              <a:gd name="connsiteY3749" fmla="*/ 3577437 h 5928904"/>
              <a:gd name="connsiteX3750" fmla="*/ 5413975 w 6751471"/>
              <a:gd name="connsiteY3750" fmla="*/ 3588592 h 5928904"/>
              <a:gd name="connsiteX3751" fmla="*/ 5387636 w 6751471"/>
              <a:gd name="connsiteY3751" fmla="*/ 3659363 h 5928904"/>
              <a:gd name="connsiteX3752" fmla="*/ 5388979 w 6751471"/>
              <a:gd name="connsiteY3752" fmla="*/ 3664376 h 5928904"/>
              <a:gd name="connsiteX3753" fmla="*/ 5384529 w 6751471"/>
              <a:gd name="connsiteY3753" fmla="*/ 3676572 h 5928904"/>
              <a:gd name="connsiteX3754" fmla="*/ 5381058 w 6751471"/>
              <a:gd name="connsiteY3754" fmla="*/ 3696181 h 5928904"/>
              <a:gd name="connsiteX3755" fmla="*/ 5383819 w 6751471"/>
              <a:gd name="connsiteY3755" fmla="*/ 3696464 h 5928904"/>
              <a:gd name="connsiteX3756" fmla="*/ 5384863 w 6751471"/>
              <a:gd name="connsiteY3756" fmla="*/ 3704117 h 5928904"/>
              <a:gd name="connsiteX3757" fmla="*/ 5378147 w 6751471"/>
              <a:gd name="connsiteY3757" fmla="*/ 3702846 h 5928904"/>
              <a:gd name="connsiteX3758" fmla="*/ 5366155 w 6751471"/>
              <a:gd name="connsiteY3758" fmla="*/ 3711944 h 5928904"/>
              <a:gd name="connsiteX3759" fmla="*/ 5367475 w 6751471"/>
              <a:gd name="connsiteY3759" fmla="*/ 3700588 h 5928904"/>
              <a:gd name="connsiteX3760" fmla="*/ 5360196 w 6751471"/>
              <a:gd name="connsiteY3760" fmla="*/ 3699724 h 5928904"/>
              <a:gd name="connsiteX3761" fmla="*/ 5354557 w 6751471"/>
              <a:gd name="connsiteY3761" fmla="*/ 3688697 h 5928904"/>
              <a:gd name="connsiteX3762" fmla="*/ 5366212 w 6751471"/>
              <a:gd name="connsiteY3762" fmla="*/ 3687109 h 5928904"/>
              <a:gd name="connsiteX3763" fmla="*/ 5368730 w 6751471"/>
              <a:gd name="connsiteY3763" fmla="*/ 3688993 h 5928904"/>
              <a:gd name="connsiteX3764" fmla="*/ 5368329 w 6751471"/>
              <a:gd name="connsiteY3764" fmla="*/ 3672468 h 5928904"/>
              <a:gd name="connsiteX3765" fmla="*/ 5375217 w 6751471"/>
              <a:gd name="connsiteY3765" fmla="*/ 3670623 h 5928904"/>
              <a:gd name="connsiteX3766" fmla="*/ 5378243 w 6751471"/>
              <a:gd name="connsiteY3766" fmla="*/ 3661880 h 5928904"/>
              <a:gd name="connsiteX3767" fmla="*/ 5378964 w 6751471"/>
              <a:gd name="connsiteY3767" fmla="*/ 3655802 h 5928904"/>
              <a:gd name="connsiteX3768" fmla="*/ 5378324 w 6751471"/>
              <a:gd name="connsiteY3768" fmla="*/ 3653414 h 5928904"/>
              <a:gd name="connsiteX3769" fmla="*/ 5364773 w 6751471"/>
              <a:gd name="connsiteY3769" fmla="*/ 3640413 h 5928904"/>
              <a:gd name="connsiteX3770" fmla="*/ 5362972 w 6751471"/>
              <a:gd name="connsiteY3770" fmla="*/ 3643710 h 5928904"/>
              <a:gd name="connsiteX3771" fmla="*/ 5358276 w 6751471"/>
              <a:gd name="connsiteY3771" fmla="*/ 3644969 h 5928904"/>
              <a:gd name="connsiteX3772" fmla="*/ 5356933 w 6751471"/>
              <a:gd name="connsiteY3772" fmla="*/ 3639955 h 5928904"/>
              <a:gd name="connsiteX3773" fmla="*/ 5358670 w 6751471"/>
              <a:gd name="connsiteY3773" fmla="*/ 3636419 h 5928904"/>
              <a:gd name="connsiteX3774" fmla="*/ 5360972 w 6751471"/>
              <a:gd name="connsiteY3774" fmla="*/ 3597421 h 5928904"/>
              <a:gd name="connsiteX3775" fmla="*/ 5348990 w 6751471"/>
              <a:gd name="connsiteY3775" fmla="*/ 3572741 h 5928904"/>
              <a:gd name="connsiteX3776" fmla="*/ 5337838 w 6751471"/>
              <a:gd name="connsiteY3776" fmla="*/ 3633813 h 5928904"/>
              <a:gd name="connsiteX3777" fmla="*/ 5336282 w 6751471"/>
              <a:gd name="connsiteY3777" fmla="*/ 3648047 h 5928904"/>
              <a:gd name="connsiteX3778" fmla="*/ 5336303 w 6751471"/>
              <a:gd name="connsiteY3778" fmla="*/ 3675676 h 5928904"/>
              <a:gd name="connsiteX3779" fmla="*/ 5338516 w 6751471"/>
              <a:gd name="connsiteY3779" fmla="*/ 3702718 h 5928904"/>
              <a:gd name="connsiteX3780" fmla="*/ 5352998 w 6751471"/>
              <a:gd name="connsiteY3780" fmla="*/ 3690394 h 5928904"/>
              <a:gd name="connsiteX3781" fmla="*/ 5351184 w 6751471"/>
              <a:gd name="connsiteY3781" fmla="*/ 3714932 h 5928904"/>
              <a:gd name="connsiteX3782" fmla="*/ 5350208 w 6751471"/>
              <a:gd name="connsiteY3782" fmla="*/ 3720055 h 5928904"/>
              <a:gd name="connsiteX3783" fmla="*/ 5356752 w 6751471"/>
              <a:gd name="connsiteY3783" fmla="*/ 3724443 h 5928904"/>
              <a:gd name="connsiteX3784" fmla="*/ 5352339 w 6751471"/>
              <a:gd name="connsiteY3784" fmla="*/ 3731766 h 5928904"/>
              <a:gd name="connsiteX3785" fmla="*/ 5348384 w 6751471"/>
              <a:gd name="connsiteY3785" fmla="*/ 3730779 h 5928904"/>
              <a:gd name="connsiteX3786" fmla="*/ 5346687 w 6751471"/>
              <a:gd name="connsiteY3786" fmla="*/ 3741981 h 5928904"/>
              <a:gd name="connsiteX3787" fmla="*/ 5333837 w 6751471"/>
              <a:gd name="connsiteY3787" fmla="*/ 3742865 h 5928904"/>
              <a:gd name="connsiteX3788" fmla="*/ 5331645 w 6751471"/>
              <a:gd name="connsiteY3788" fmla="*/ 3743452 h 5928904"/>
              <a:gd name="connsiteX3789" fmla="*/ 5302200 w 6751471"/>
              <a:gd name="connsiteY3789" fmla="*/ 3831431 h 5928904"/>
              <a:gd name="connsiteX3790" fmla="*/ 5314444 w 6751471"/>
              <a:gd name="connsiteY3790" fmla="*/ 3858344 h 5928904"/>
              <a:gd name="connsiteX3791" fmla="*/ 5298181 w 6751471"/>
              <a:gd name="connsiteY3791" fmla="*/ 3901595 h 5928904"/>
              <a:gd name="connsiteX3792" fmla="*/ 5282931 w 6751471"/>
              <a:gd name="connsiteY3792" fmla="*/ 3911054 h 5928904"/>
              <a:gd name="connsiteX3793" fmla="*/ 5278421 w 6751471"/>
              <a:gd name="connsiteY3793" fmla="*/ 3959344 h 5928904"/>
              <a:gd name="connsiteX3794" fmla="*/ 5260586 w 6751471"/>
              <a:gd name="connsiteY3794" fmla="*/ 3977941 h 5928904"/>
              <a:gd name="connsiteX3795" fmla="*/ 5277425 w 6751471"/>
              <a:gd name="connsiteY3795" fmla="*/ 3984431 h 5928904"/>
              <a:gd name="connsiteX3796" fmla="*/ 5277527 w 6751471"/>
              <a:gd name="connsiteY3796" fmla="*/ 4003595 h 5928904"/>
              <a:gd name="connsiteX3797" fmla="*/ 5294723 w 6751471"/>
              <a:gd name="connsiteY3797" fmla="*/ 3982611 h 5928904"/>
              <a:gd name="connsiteX3798" fmla="*/ 5316550 w 6751471"/>
              <a:gd name="connsiteY3798" fmla="*/ 3960130 h 5928904"/>
              <a:gd name="connsiteX3799" fmla="*/ 5326456 w 6751471"/>
              <a:gd name="connsiteY3799" fmla="*/ 4007116 h 5928904"/>
              <a:gd name="connsiteX3800" fmla="*/ 5310049 w 6751471"/>
              <a:gd name="connsiteY3800" fmla="*/ 4058594 h 5928904"/>
              <a:gd name="connsiteX3801" fmla="*/ 5276615 w 6751471"/>
              <a:gd name="connsiteY3801" fmla="*/ 4056549 h 5928904"/>
              <a:gd name="connsiteX3802" fmla="*/ 5273140 w 6751471"/>
              <a:gd name="connsiteY3802" fmla="*/ 4016029 h 5928904"/>
              <a:gd name="connsiteX3803" fmla="*/ 5257106 w 6751471"/>
              <a:gd name="connsiteY3803" fmla="*/ 4031328 h 5928904"/>
              <a:gd name="connsiteX3804" fmla="*/ 5258780 w 6751471"/>
              <a:gd name="connsiteY3804" fmla="*/ 4075146 h 5928904"/>
              <a:gd name="connsiteX3805" fmla="*/ 5284062 w 6751471"/>
              <a:gd name="connsiteY3805" fmla="*/ 4065557 h 5928904"/>
              <a:gd name="connsiteX3806" fmla="*/ 5265854 w 6751471"/>
              <a:gd name="connsiteY3806" fmla="*/ 4120332 h 5928904"/>
              <a:gd name="connsiteX3807" fmla="*/ 5247687 w 6751471"/>
              <a:gd name="connsiteY3807" fmla="*/ 4100123 h 5928904"/>
              <a:gd name="connsiteX3808" fmla="*/ 5214953 w 6751471"/>
              <a:gd name="connsiteY3808" fmla="*/ 4194613 h 5928904"/>
              <a:gd name="connsiteX3809" fmla="*/ 5247827 w 6751471"/>
              <a:gd name="connsiteY3809" fmla="*/ 4185804 h 5928904"/>
              <a:gd name="connsiteX3810" fmla="*/ 5254756 w 6751471"/>
              <a:gd name="connsiteY3810" fmla="*/ 4239217 h 5928904"/>
              <a:gd name="connsiteX3811" fmla="*/ 5208311 w 6751471"/>
              <a:gd name="connsiteY3811" fmla="*/ 4207395 h 5928904"/>
              <a:gd name="connsiteX3812" fmla="*/ 5191425 w 6751471"/>
              <a:gd name="connsiteY3812" fmla="*/ 4239555 h 5928904"/>
              <a:gd name="connsiteX3813" fmla="*/ 5160577 w 6751471"/>
              <a:gd name="connsiteY3813" fmla="*/ 4228374 h 5928904"/>
              <a:gd name="connsiteX3814" fmla="*/ 5173737 w 6751471"/>
              <a:gd name="connsiteY3814" fmla="*/ 4238665 h 5928904"/>
              <a:gd name="connsiteX3815" fmla="*/ 5162272 w 6751471"/>
              <a:gd name="connsiteY3815" fmla="*/ 4299821 h 5928904"/>
              <a:gd name="connsiteX3816" fmla="*/ 5149857 w 6751471"/>
              <a:gd name="connsiteY3816" fmla="*/ 4347414 h 5928904"/>
              <a:gd name="connsiteX3817" fmla="*/ 5171474 w 6751471"/>
              <a:gd name="connsiteY3817" fmla="*/ 4344181 h 5928904"/>
              <a:gd name="connsiteX3818" fmla="*/ 5158008 w 6751471"/>
              <a:gd name="connsiteY3818" fmla="*/ 4359047 h 5928904"/>
              <a:gd name="connsiteX3819" fmla="*/ 5159415 w 6751471"/>
              <a:gd name="connsiteY3819" fmla="*/ 4364300 h 5928904"/>
              <a:gd name="connsiteX3820" fmla="*/ 5156143 w 6751471"/>
              <a:gd name="connsiteY3820" fmla="*/ 4362106 h 5928904"/>
              <a:gd name="connsiteX3821" fmla="*/ 5170855 w 6751471"/>
              <a:gd name="connsiteY3821" fmla="*/ 4369423 h 5928904"/>
              <a:gd name="connsiteX3822" fmla="*/ 5175110 w 6751471"/>
              <a:gd name="connsiteY3822" fmla="*/ 4367770 h 5928904"/>
              <a:gd name="connsiteX3823" fmla="*/ 5178584 w 6751471"/>
              <a:gd name="connsiteY3823" fmla="*/ 4360699 h 5928904"/>
              <a:gd name="connsiteX3824" fmla="*/ 5196649 w 6751471"/>
              <a:gd name="connsiteY3824" fmla="*/ 4337947 h 5928904"/>
              <a:gd name="connsiteX3825" fmla="*/ 5250439 w 6751471"/>
              <a:gd name="connsiteY3825" fmla="*/ 4312019 h 5928904"/>
              <a:gd name="connsiteX3826" fmla="*/ 5261235 w 6751471"/>
              <a:gd name="connsiteY3826" fmla="*/ 4302218 h 5928904"/>
              <a:gd name="connsiteX3827" fmla="*/ 5275304 w 6751471"/>
              <a:gd name="connsiteY3827" fmla="*/ 4294610 h 5928904"/>
              <a:gd name="connsiteX3828" fmla="*/ 5298860 w 6751471"/>
              <a:gd name="connsiteY3828" fmla="*/ 4302372 h 5928904"/>
              <a:gd name="connsiteX3829" fmla="*/ 5297637 w 6751471"/>
              <a:gd name="connsiteY3829" fmla="*/ 4296558 h 5928904"/>
              <a:gd name="connsiteX3830" fmla="*/ 5298856 w 6751471"/>
              <a:gd name="connsiteY3830" fmla="*/ 4289834 h 5928904"/>
              <a:gd name="connsiteX3831" fmla="*/ 5312662 w 6751471"/>
              <a:gd name="connsiteY3831" fmla="*/ 4303791 h 5928904"/>
              <a:gd name="connsiteX3832" fmla="*/ 5315066 w 6751471"/>
              <a:gd name="connsiteY3832" fmla="*/ 4307752 h 5928904"/>
              <a:gd name="connsiteX3833" fmla="*/ 5318019 w 6751471"/>
              <a:gd name="connsiteY3833" fmla="*/ 4308752 h 5928904"/>
              <a:gd name="connsiteX3834" fmla="*/ 5357650 w 6751471"/>
              <a:gd name="connsiteY3834" fmla="*/ 4332676 h 5928904"/>
              <a:gd name="connsiteX3835" fmla="*/ 5361556 w 6751471"/>
              <a:gd name="connsiteY3835" fmla="*/ 4335980 h 5928904"/>
              <a:gd name="connsiteX3836" fmla="*/ 5395761 w 6751471"/>
              <a:gd name="connsiteY3836" fmla="*/ 4424815 h 5928904"/>
              <a:gd name="connsiteX3837" fmla="*/ 5375351 w 6751471"/>
              <a:gd name="connsiteY3837" fmla="*/ 4466363 h 5928904"/>
              <a:gd name="connsiteX3838" fmla="*/ 5365558 w 6751471"/>
              <a:gd name="connsiteY3838" fmla="*/ 4476151 h 5928904"/>
              <a:gd name="connsiteX3839" fmla="*/ 5368194 w 6751471"/>
              <a:gd name="connsiteY3839" fmla="*/ 4488495 h 5928904"/>
              <a:gd name="connsiteX3840" fmla="*/ 5376261 w 6751471"/>
              <a:gd name="connsiteY3840" fmla="*/ 4519853 h 5928904"/>
              <a:gd name="connsiteX3841" fmla="*/ 5360822 w 6751471"/>
              <a:gd name="connsiteY3841" fmla="*/ 4517337 h 5928904"/>
              <a:gd name="connsiteX3842" fmla="*/ 5361407 w 6751471"/>
              <a:gd name="connsiteY3842" fmla="*/ 4509504 h 5928904"/>
              <a:gd name="connsiteX3843" fmla="*/ 5354573 w 6751471"/>
              <a:gd name="connsiteY3843" fmla="*/ 4497774 h 5928904"/>
              <a:gd name="connsiteX3844" fmla="*/ 5352149 w 6751471"/>
              <a:gd name="connsiteY3844" fmla="*/ 4489979 h 5928904"/>
              <a:gd name="connsiteX3845" fmla="*/ 5343416 w 6751471"/>
              <a:gd name="connsiteY3845" fmla="*/ 4498716 h 5928904"/>
              <a:gd name="connsiteX3846" fmla="*/ 5335916 w 6751471"/>
              <a:gd name="connsiteY3846" fmla="*/ 4503284 h 5928904"/>
              <a:gd name="connsiteX3847" fmla="*/ 5334761 w 6751471"/>
              <a:gd name="connsiteY3847" fmla="*/ 4510247 h 5928904"/>
              <a:gd name="connsiteX3848" fmla="*/ 5334990 w 6751471"/>
              <a:gd name="connsiteY3848" fmla="*/ 4506091 h 5928904"/>
              <a:gd name="connsiteX3849" fmla="*/ 5330933 w 6751471"/>
              <a:gd name="connsiteY3849" fmla="*/ 4509737 h 5928904"/>
              <a:gd name="connsiteX3850" fmla="*/ 5330415 w 6751471"/>
              <a:gd name="connsiteY3850" fmla="*/ 4506550 h 5928904"/>
              <a:gd name="connsiteX3851" fmla="*/ 5310290 w 6751471"/>
              <a:gd name="connsiteY3851" fmla="*/ 4519106 h 5928904"/>
              <a:gd name="connsiteX3852" fmla="*/ 5318521 w 6751471"/>
              <a:gd name="connsiteY3852" fmla="*/ 4522274 h 5928904"/>
              <a:gd name="connsiteX3853" fmla="*/ 5280718 w 6751471"/>
              <a:gd name="connsiteY3853" fmla="*/ 4523960 h 5928904"/>
              <a:gd name="connsiteX3854" fmla="*/ 5251638 w 6751471"/>
              <a:gd name="connsiteY3854" fmla="*/ 4526890 h 5928904"/>
              <a:gd name="connsiteX3855" fmla="*/ 5254571 w 6751471"/>
              <a:gd name="connsiteY3855" fmla="*/ 4524057 h 5928904"/>
              <a:gd name="connsiteX3856" fmla="*/ 5249733 w 6751471"/>
              <a:gd name="connsiteY3856" fmla="*/ 4522283 h 5928904"/>
              <a:gd name="connsiteX3857" fmla="*/ 5252844 w 6751471"/>
              <a:gd name="connsiteY3857" fmla="*/ 4517612 h 5928904"/>
              <a:gd name="connsiteX3858" fmla="*/ 5240754 w 6751471"/>
              <a:gd name="connsiteY3858" fmla="*/ 4520083 h 5928904"/>
              <a:gd name="connsiteX3859" fmla="*/ 5246107 w 6751471"/>
              <a:gd name="connsiteY3859" fmla="*/ 4512508 h 5928904"/>
              <a:gd name="connsiteX3860" fmla="*/ 5228634 w 6751471"/>
              <a:gd name="connsiteY3860" fmla="*/ 4504908 h 5928904"/>
              <a:gd name="connsiteX3861" fmla="*/ 5191662 w 6751471"/>
              <a:gd name="connsiteY3861" fmla="*/ 4485900 h 5928904"/>
              <a:gd name="connsiteX3862" fmla="*/ 5187679 w 6751471"/>
              <a:gd name="connsiteY3862" fmla="*/ 4479803 h 5928904"/>
              <a:gd name="connsiteX3863" fmla="*/ 5189751 w 6751471"/>
              <a:gd name="connsiteY3863" fmla="*/ 4503812 h 5928904"/>
              <a:gd name="connsiteX3864" fmla="*/ 5195420 w 6751471"/>
              <a:gd name="connsiteY3864" fmla="*/ 4532486 h 5928904"/>
              <a:gd name="connsiteX3865" fmla="*/ 5188758 w 6751471"/>
              <a:gd name="connsiteY3865" fmla="*/ 4541436 h 5928904"/>
              <a:gd name="connsiteX3866" fmla="*/ 5189405 w 6751471"/>
              <a:gd name="connsiteY3866" fmla="*/ 4545101 h 5928904"/>
              <a:gd name="connsiteX3867" fmla="*/ 5182409 w 6751471"/>
              <a:gd name="connsiteY3867" fmla="*/ 4550302 h 5928904"/>
              <a:gd name="connsiteX3868" fmla="*/ 5174823 w 6751471"/>
              <a:gd name="connsiteY3868" fmla="*/ 4527002 h 5928904"/>
              <a:gd name="connsiteX3869" fmla="*/ 5172211 w 6751471"/>
              <a:gd name="connsiteY3869" fmla="*/ 4507232 h 5928904"/>
              <a:gd name="connsiteX3870" fmla="*/ 5172978 w 6751471"/>
              <a:gd name="connsiteY3870" fmla="*/ 4462504 h 5928904"/>
              <a:gd name="connsiteX3871" fmla="*/ 5173776 w 6751471"/>
              <a:gd name="connsiteY3871" fmla="*/ 4459220 h 5928904"/>
              <a:gd name="connsiteX3872" fmla="*/ 5168214 w 6751471"/>
              <a:gd name="connsiteY3872" fmla="*/ 4450987 h 5928904"/>
              <a:gd name="connsiteX3873" fmla="*/ 5165805 w 6751471"/>
              <a:gd name="connsiteY3873" fmla="*/ 4386896 h 5928904"/>
              <a:gd name="connsiteX3874" fmla="*/ 5169279 w 6751471"/>
              <a:gd name="connsiteY3874" fmla="*/ 4379824 h 5928904"/>
              <a:gd name="connsiteX3875" fmla="*/ 5159547 w 6751471"/>
              <a:gd name="connsiteY3875" fmla="*/ 4377314 h 5928904"/>
              <a:gd name="connsiteX3876" fmla="*/ 5150726 w 6751471"/>
              <a:gd name="connsiteY3876" fmla="*/ 4369442 h 5928904"/>
              <a:gd name="connsiteX3877" fmla="*/ 5144245 w 6751471"/>
              <a:gd name="connsiteY3877" fmla="*/ 4365294 h 5928904"/>
              <a:gd name="connsiteX3878" fmla="*/ 5112944 w 6751471"/>
              <a:gd name="connsiteY3878" fmla="*/ 4398757 h 5928904"/>
              <a:gd name="connsiteX3879" fmla="*/ 5074378 w 6751471"/>
              <a:gd name="connsiteY3879" fmla="*/ 4433911 h 5928904"/>
              <a:gd name="connsiteX3880" fmla="*/ 5083232 w 6751471"/>
              <a:gd name="connsiteY3880" fmla="*/ 4448170 h 5928904"/>
              <a:gd name="connsiteX3881" fmla="*/ 5066036 w 6751471"/>
              <a:gd name="connsiteY3881" fmla="*/ 4469154 h 5928904"/>
              <a:gd name="connsiteX3882" fmla="*/ 5050311 w 6751471"/>
              <a:gd name="connsiteY3882" fmla="*/ 4495629 h 5928904"/>
              <a:gd name="connsiteX3883" fmla="*/ 5041788 w 6751471"/>
              <a:gd name="connsiteY3883" fmla="*/ 4520174 h 5928904"/>
              <a:gd name="connsiteX3884" fmla="*/ 5084694 w 6751471"/>
              <a:gd name="connsiteY3884" fmla="*/ 4511236 h 5928904"/>
              <a:gd name="connsiteX3885" fmla="*/ 5073733 w 6751471"/>
              <a:gd name="connsiteY3885" fmla="*/ 4525431 h 5928904"/>
              <a:gd name="connsiteX3886" fmla="*/ 5077864 w 6751471"/>
              <a:gd name="connsiteY3886" fmla="*/ 4535839 h 5928904"/>
              <a:gd name="connsiteX3887" fmla="*/ 5082187 w 6751471"/>
              <a:gd name="connsiteY3887" fmla="*/ 4523166 h 5928904"/>
              <a:gd name="connsiteX3888" fmla="*/ 5084590 w 6751471"/>
              <a:gd name="connsiteY3888" fmla="*/ 4503331 h 5928904"/>
              <a:gd name="connsiteX3889" fmla="*/ 5093208 w 6751471"/>
              <a:gd name="connsiteY3889" fmla="*/ 4496672 h 5928904"/>
              <a:gd name="connsiteX3890" fmla="*/ 5096722 w 6751471"/>
              <a:gd name="connsiteY3890" fmla="*/ 4497266 h 5928904"/>
              <a:gd name="connsiteX3891" fmla="*/ 5098840 w 6751471"/>
              <a:gd name="connsiteY3891" fmla="*/ 4506422 h 5928904"/>
              <a:gd name="connsiteX3892" fmla="*/ 5090953 w 6751471"/>
              <a:gd name="connsiteY3892" fmla="*/ 4544613 h 5928904"/>
              <a:gd name="connsiteX3893" fmla="*/ 5090368 w 6751471"/>
              <a:gd name="connsiteY3893" fmla="*/ 4552447 h 5928904"/>
              <a:gd name="connsiteX3894" fmla="*/ 5081750 w 6751471"/>
              <a:gd name="connsiteY3894" fmla="*/ 4559106 h 5928904"/>
              <a:gd name="connsiteX3895" fmla="*/ 5079326 w 6751471"/>
              <a:gd name="connsiteY3895" fmla="*/ 4551312 h 5928904"/>
              <a:gd name="connsiteX3896" fmla="*/ 5079288 w 6751471"/>
              <a:gd name="connsiteY3896" fmla="*/ 4556183 h 5928904"/>
              <a:gd name="connsiteX3897" fmla="*/ 5062908 w 6751471"/>
              <a:gd name="connsiteY3897" fmla="*/ 4588975 h 5928904"/>
              <a:gd name="connsiteX3898" fmla="*/ 5009155 w 6751471"/>
              <a:gd name="connsiteY3898" fmla="*/ 4633827 h 5928904"/>
              <a:gd name="connsiteX3899" fmla="*/ 4994507 w 6751471"/>
              <a:gd name="connsiteY3899" fmla="*/ 4626749 h 5928904"/>
              <a:gd name="connsiteX3900" fmla="*/ 4988322 w 6751471"/>
              <a:gd name="connsiteY3900" fmla="*/ 4631221 h 5928904"/>
              <a:gd name="connsiteX3901" fmla="*/ 4976671 w 6751471"/>
              <a:gd name="connsiteY3901" fmla="*/ 4645346 h 5928904"/>
              <a:gd name="connsiteX3902" fmla="*/ 4969080 w 6751471"/>
              <a:gd name="connsiteY3902" fmla="*/ 4644565 h 5928904"/>
              <a:gd name="connsiteX3903" fmla="*/ 4970177 w 6751471"/>
              <a:gd name="connsiteY3903" fmla="*/ 4638642 h 5928904"/>
              <a:gd name="connsiteX3904" fmla="*/ 4981202 w 6751471"/>
              <a:gd name="connsiteY3904" fmla="*/ 4624685 h 5928904"/>
              <a:gd name="connsiteX3905" fmla="*/ 5004272 w 6751471"/>
              <a:gd name="connsiteY3905" fmla="*/ 4588054 h 5928904"/>
              <a:gd name="connsiteX3906" fmla="*/ 4998088 w 6751471"/>
              <a:gd name="connsiteY3906" fmla="*/ 4592526 h 5928904"/>
              <a:gd name="connsiteX3907" fmla="*/ 4997384 w 6751471"/>
              <a:gd name="connsiteY3907" fmla="*/ 4589899 h 5928904"/>
              <a:gd name="connsiteX3908" fmla="*/ 4994095 w 6751471"/>
              <a:gd name="connsiteY3908" fmla="*/ 4596410 h 5928904"/>
              <a:gd name="connsiteX3909" fmla="*/ 4986750 w 6751471"/>
              <a:gd name="connsiteY3909" fmla="*/ 4606566 h 5928904"/>
              <a:gd name="connsiteX3910" fmla="*/ 4982053 w 6751471"/>
              <a:gd name="connsiteY3910" fmla="*/ 4607825 h 5928904"/>
              <a:gd name="connsiteX3911" fmla="*/ 4980710 w 6751471"/>
              <a:gd name="connsiteY3911" fmla="*/ 4602812 h 5928904"/>
              <a:gd name="connsiteX3912" fmla="*/ 4987992 w 6751471"/>
              <a:gd name="connsiteY3912" fmla="*/ 4592416 h 5928904"/>
              <a:gd name="connsiteX3913" fmla="*/ 4992048 w 6751471"/>
              <a:gd name="connsiteY3913" fmla="*/ 4588771 h 5928904"/>
              <a:gd name="connsiteX3914" fmla="*/ 5008868 w 6751471"/>
              <a:gd name="connsiteY3914" fmla="*/ 4567632 h 5928904"/>
              <a:gd name="connsiteX3915" fmla="*/ 5017064 w 6751471"/>
              <a:gd name="connsiteY3915" fmla="*/ 4540616 h 5928904"/>
              <a:gd name="connsiteX3916" fmla="*/ 4997364 w 6751471"/>
              <a:gd name="connsiteY3916" fmla="*/ 4562270 h 5928904"/>
              <a:gd name="connsiteX3917" fmla="*/ 4999868 w 6751471"/>
              <a:gd name="connsiteY3917" fmla="*/ 4561599 h 5928904"/>
              <a:gd name="connsiteX3918" fmla="*/ 4992587 w 6751471"/>
              <a:gd name="connsiteY3918" fmla="*/ 4571995 h 5928904"/>
              <a:gd name="connsiteX3919" fmla="*/ 4990082 w 6751471"/>
              <a:gd name="connsiteY3919" fmla="*/ 4572666 h 5928904"/>
              <a:gd name="connsiteX3920" fmla="*/ 4968109 w 6751471"/>
              <a:gd name="connsiteY3920" fmla="*/ 4603373 h 5928904"/>
              <a:gd name="connsiteX3921" fmla="*/ 4958013 w 6751471"/>
              <a:gd name="connsiteY3921" fmla="*/ 4603264 h 5928904"/>
              <a:gd name="connsiteX3922" fmla="*/ 4944874 w 6751471"/>
              <a:gd name="connsiteY3922" fmla="*/ 4620602 h 5928904"/>
              <a:gd name="connsiteX3923" fmla="*/ 4943531 w 6751471"/>
              <a:gd name="connsiteY3923" fmla="*/ 4615588 h 5928904"/>
              <a:gd name="connsiteX3924" fmla="*/ 4929543 w 6751471"/>
              <a:gd name="connsiteY3924" fmla="*/ 4638527 h 5928904"/>
              <a:gd name="connsiteX3925" fmla="*/ 4909660 w 6751471"/>
              <a:gd name="connsiteY3925" fmla="*/ 4649484 h 5928904"/>
              <a:gd name="connsiteX3926" fmla="*/ 4904116 w 6751471"/>
              <a:gd name="connsiteY3926" fmla="*/ 4656343 h 5928904"/>
              <a:gd name="connsiteX3927" fmla="*/ 4899106 w 6751471"/>
              <a:gd name="connsiteY3927" fmla="*/ 4657685 h 5928904"/>
              <a:gd name="connsiteX3928" fmla="*/ 4882287 w 6751471"/>
              <a:gd name="connsiteY3928" fmla="*/ 4678824 h 5928904"/>
              <a:gd name="connsiteX3929" fmla="*/ 4892630 w 6751471"/>
              <a:gd name="connsiteY3929" fmla="*/ 4689870 h 5928904"/>
              <a:gd name="connsiteX3930" fmla="*/ 4914458 w 6751471"/>
              <a:gd name="connsiteY3930" fmla="*/ 4667389 h 5928904"/>
              <a:gd name="connsiteX3931" fmla="*/ 4914916 w 6751471"/>
              <a:gd name="connsiteY3931" fmla="*/ 4659078 h 5928904"/>
              <a:gd name="connsiteX3932" fmla="*/ 4941686 w 6751471"/>
              <a:gd name="connsiteY3932" fmla="*/ 4646276 h 5928904"/>
              <a:gd name="connsiteX3933" fmla="*/ 4931052 w 6751471"/>
              <a:gd name="connsiteY3933" fmla="*/ 4662943 h 5928904"/>
              <a:gd name="connsiteX3934" fmla="*/ 4949756 w 6751471"/>
              <a:gd name="connsiteY3934" fmla="*/ 4666375 h 5928904"/>
              <a:gd name="connsiteX3935" fmla="*/ 4890392 w 6751471"/>
              <a:gd name="connsiteY3935" fmla="*/ 4729107 h 5928904"/>
              <a:gd name="connsiteX3936" fmla="*/ 4877028 w 6751471"/>
              <a:gd name="connsiteY3936" fmla="*/ 4763137 h 5928904"/>
              <a:gd name="connsiteX3937" fmla="*/ 4860167 w 6751471"/>
              <a:gd name="connsiteY3937" fmla="*/ 4729017 h 5928904"/>
              <a:gd name="connsiteX3938" fmla="*/ 4853279 w 6751471"/>
              <a:gd name="connsiteY3938" fmla="*/ 4730863 h 5928904"/>
              <a:gd name="connsiteX3939" fmla="*/ 4848974 w 6751471"/>
              <a:gd name="connsiteY3939" fmla="*/ 4734831 h 5928904"/>
              <a:gd name="connsiteX3940" fmla="*/ 4838733 w 6751471"/>
              <a:gd name="connsiteY3940" fmla="*/ 4742949 h 5928904"/>
              <a:gd name="connsiteX3941" fmla="*/ 4841692 w 6751471"/>
              <a:gd name="connsiteY3941" fmla="*/ 4745226 h 5928904"/>
              <a:gd name="connsiteX3942" fmla="*/ 4840140 w 6751471"/>
              <a:gd name="connsiteY3942" fmla="*/ 4748201 h 5928904"/>
              <a:gd name="connsiteX3943" fmla="*/ 4844197 w 6751471"/>
              <a:gd name="connsiteY3943" fmla="*/ 4744555 h 5928904"/>
              <a:gd name="connsiteX3944" fmla="*/ 4840763 w 6751471"/>
              <a:gd name="connsiteY3944" fmla="*/ 4759293 h 5928904"/>
              <a:gd name="connsiteX3945" fmla="*/ 4857000 w 6751471"/>
              <a:gd name="connsiteY3945" fmla="*/ 4782321 h 5928904"/>
              <a:gd name="connsiteX3946" fmla="*/ 4797288 w 6751471"/>
              <a:gd name="connsiteY3946" fmla="*/ 4814952 h 5928904"/>
              <a:gd name="connsiteX3947" fmla="*/ 4750114 w 6751471"/>
              <a:gd name="connsiteY3947" fmla="*/ 4846783 h 5928904"/>
              <a:gd name="connsiteX3948" fmla="*/ 4745703 w 6751471"/>
              <a:gd name="connsiteY3948" fmla="*/ 4842848 h 5928904"/>
              <a:gd name="connsiteX3949" fmla="*/ 4739270 w 6751471"/>
              <a:gd name="connsiteY3949" fmla="*/ 4847642 h 5928904"/>
              <a:gd name="connsiteX3950" fmla="*/ 4734247 w 6751471"/>
              <a:gd name="connsiteY3950" fmla="*/ 4822633 h 5928904"/>
              <a:gd name="connsiteX3951" fmla="*/ 4739683 w 6751471"/>
              <a:gd name="connsiteY3951" fmla="*/ 4819129 h 5928904"/>
              <a:gd name="connsiteX3952" fmla="*/ 4740296 w 6751471"/>
              <a:gd name="connsiteY3952" fmla="*/ 4816406 h 5928904"/>
              <a:gd name="connsiteX3953" fmla="*/ 4739505 w 6751471"/>
              <a:gd name="connsiteY3953" fmla="*/ 4797171 h 5928904"/>
              <a:gd name="connsiteX3954" fmla="*/ 4767292 w 6751471"/>
              <a:gd name="connsiteY3954" fmla="*/ 4786911 h 5928904"/>
              <a:gd name="connsiteX3955" fmla="*/ 4763838 w 6751471"/>
              <a:gd name="connsiteY3955" fmla="*/ 4774020 h 5928904"/>
              <a:gd name="connsiteX3956" fmla="*/ 4729409 w 6751471"/>
              <a:gd name="connsiteY3956" fmla="*/ 4797062 h 5928904"/>
              <a:gd name="connsiteX3957" fmla="*/ 4722911 w 6751471"/>
              <a:gd name="connsiteY3957" fmla="*/ 4801618 h 5928904"/>
              <a:gd name="connsiteX3958" fmla="*/ 4720719 w 6751471"/>
              <a:gd name="connsiteY3958" fmla="*/ 4802205 h 5928904"/>
              <a:gd name="connsiteX3959" fmla="*/ 4695683 w 6751471"/>
              <a:gd name="connsiteY3959" fmla="*/ 4822731 h 5928904"/>
              <a:gd name="connsiteX3960" fmla="*/ 4680809 w 6751471"/>
              <a:gd name="connsiteY3960" fmla="*/ 4832345 h 5928904"/>
              <a:gd name="connsiteX3961" fmla="*/ 4670256 w 6751471"/>
              <a:gd name="connsiteY3961" fmla="*/ 4840547 h 5928904"/>
              <a:gd name="connsiteX3962" fmla="*/ 4662517 w 6751471"/>
              <a:gd name="connsiteY3962" fmla="*/ 4859253 h 5928904"/>
              <a:gd name="connsiteX3963" fmla="*/ 4659766 w 6751471"/>
              <a:gd name="connsiteY3963" fmla="*/ 4848987 h 5928904"/>
              <a:gd name="connsiteX3964" fmla="*/ 4638331 w 6751471"/>
              <a:gd name="connsiteY3964" fmla="*/ 4862918 h 5928904"/>
              <a:gd name="connsiteX3965" fmla="*/ 4639035 w 6751471"/>
              <a:gd name="connsiteY3965" fmla="*/ 4865545 h 5928904"/>
              <a:gd name="connsiteX3966" fmla="*/ 4627384 w 6751471"/>
              <a:gd name="connsiteY3966" fmla="*/ 4879669 h 5928904"/>
              <a:gd name="connsiteX3967" fmla="*/ 4634026 w 6751471"/>
              <a:gd name="connsiteY3967" fmla="*/ 4866887 h 5928904"/>
              <a:gd name="connsiteX3968" fmla="*/ 4594509 w 6751471"/>
              <a:gd name="connsiteY3968" fmla="*/ 4888477 h 5928904"/>
              <a:gd name="connsiteX3969" fmla="*/ 4571897 w 6751471"/>
              <a:gd name="connsiteY3969" fmla="*/ 4916798 h 5928904"/>
              <a:gd name="connsiteX3970" fmla="*/ 4553112 w 6751471"/>
              <a:gd name="connsiteY3970" fmla="*/ 4921832 h 5928904"/>
              <a:gd name="connsiteX3971" fmla="*/ 4555223 w 6751471"/>
              <a:gd name="connsiteY3971" fmla="*/ 4929710 h 5928904"/>
              <a:gd name="connsiteX3972" fmla="*/ 4596742 w 6751471"/>
              <a:gd name="connsiteY3972" fmla="*/ 4943148 h 5928904"/>
              <a:gd name="connsiteX3973" fmla="*/ 4556520 w 6751471"/>
              <a:gd name="connsiteY3973" fmla="*/ 4973373 h 5928904"/>
              <a:gd name="connsiteX3974" fmla="*/ 4508149 w 6751471"/>
              <a:gd name="connsiteY3974" fmla="*/ 4980704 h 5928904"/>
              <a:gd name="connsiteX3975" fmla="*/ 4506806 w 6751471"/>
              <a:gd name="connsiteY3975" fmla="*/ 4975691 h 5928904"/>
              <a:gd name="connsiteX3976" fmla="*/ 4498901 w 6751471"/>
              <a:gd name="connsiteY3976" fmla="*/ 4974994 h 5928904"/>
              <a:gd name="connsiteX3977" fmla="*/ 4504594 w 6751471"/>
              <a:gd name="connsiteY3977" fmla="*/ 4948649 h 5928904"/>
              <a:gd name="connsiteX3978" fmla="*/ 4501385 w 6751471"/>
              <a:gd name="connsiteY3978" fmla="*/ 4946694 h 5928904"/>
              <a:gd name="connsiteX3979" fmla="*/ 4467663 w 6751471"/>
              <a:gd name="connsiteY3979" fmla="*/ 4961103 h 5928904"/>
              <a:gd name="connsiteX3980" fmla="*/ 4468367 w 6751471"/>
              <a:gd name="connsiteY3980" fmla="*/ 4963729 h 5928904"/>
              <a:gd name="connsiteX3981" fmla="*/ 4461166 w 6751471"/>
              <a:gd name="connsiteY3981" fmla="*/ 4965659 h 5928904"/>
              <a:gd name="connsiteX3982" fmla="*/ 4444491 w 6751471"/>
              <a:gd name="connsiteY3982" fmla="*/ 4978571 h 5928904"/>
              <a:gd name="connsiteX3983" fmla="*/ 4404022 w 6751471"/>
              <a:gd name="connsiteY3983" fmla="*/ 4997858 h 5928904"/>
              <a:gd name="connsiteX3984" fmla="*/ 4387719 w 6751471"/>
              <a:gd name="connsiteY3984" fmla="*/ 5009647 h 5928904"/>
              <a:gd name="connsiteX3985" fmla="*/ 4366634 w 6751471"/>
              <a:gd name="connsiteY3985" fmla="*/ 5018623 h 5928904"/>
              <a:gd name="connsiteX3986" fmla="*/ 4360696 w 6751471"/>
              <a:gd name="connsiteY3986" fmla="*/ 5034032 h 5928904"/>
              <a:gd name="connsiteX3987" fmla="*/ 4362887 w 6751471"/>
              <a:gd name="connsiteY3987" fmla="*/ 5033444 h 5928904"/>
              <a:gd name="connsiteX3988" fmla="*/ 4372098 w 6751471"/>
              <a:gd name="connsiteY3988" fmla="*/ 5020230 h 5928904"/>
              <a:gd name="connsiteX3989" fmla="*/ 4376027 w 6751471"/>
              <a:gd name="connsiteY3989" fmla="*/ 5016106 h 5928904"/>
              <a:gd name="connsiteX3990" fmla="*/ 4387719 w 6751471"/>
              <a:gd name="connsiteY3990" fmla="*/ 5009647 h 5928904"/>
              <a:gd name="connsiteX3991" fmla="*/ 4404662 w 6751471"/>
              <a:gd name="connsiteY3991" fmla="*/ 5000246 h 5928904"/>
              <a:gd name="connsiteX3992" fmla="*/ 4410621 w 6751471"/>
              <a:gd name="connsiteY3992" fmla="*/ 5012466 h 5928904"/>
              <a:gd name="connsiteX3993" fmla="*/ 4430110 w 6751471"/>
              <a:gd name="connsiteY3993" fmla="*/ 5010059 h 5928904"/>
              <a:gd name="connsiteX3994" fmla="*/ 4442856 w 6751471"/>
              <a:gd name="connsiteY3994" fmla="*/ 5001270 h 5928904"/>
              <a:gd name="connsiteX3995" fmla="*/ 4463196 w 6751471"/>
              <a:gd name="connsiteY3995" fmla="*/ 4982003 h 5928904"/>
              <a:gd name="connsiteX3996" fmla="*/ 4486156 w 6751471"/>
              <a:gd name="connsiteY3996" fmla="*/ 4983783 h 5928904"/>
              <a:gd name="connsiteX3997" fmla="*/ 4499524 w 6751471"/>
              <a:gd name="connsiteY3997" fmla="*/ 4986086 h 5928904"/>
              <a:gd name="connsiteX3998" fmla="*/ 4445542 w 6751471"/>
              <a:gd name="connsiteY3998" fmla="*/ 5011297 h 5928904"/>
              <a:gd name="connsiteX3999" fmla="*/ 4434413 w 6751471"/>
              <a:gd name="connsiteY3999" fmla="*/ 5017350 h 5928904"/>
              <a:gd name="connsiteX4000" fmla="*/ 4423468 w 6751471"/>
              <a:gd name="connsiteY4000" fmla="*/ 5022841 h 5928904"/>
              <a:gd name="connsiteX4001" fmla="*/ 4433171 w 6751471"/>
              <a:gd name="connsiteY4001" fmla="*/ 5031500 h 5928904"/>
              <a:gd name="connsiteX4002" fmla="*/ 4389349 w 6751471"/>
              <a:gd name="connsiteY4002" fmla="*/ 5057059 h 5928904"/>
              <a:gd name="connsiteX4003" fmla="*/ 4344891 w 6751471"/>
              <a:gd name="connsiteY4003" fmla="*/ 5068972 h 5928904"/>
              <a:gd name="connsiteX4004" fmla="*/ 4290205 w 6751471"/>
              <a:gd name="connsiteY4004" fmla="*/ 5091557 h 5928904"/>
              <a:gd name="connsiteX4005" fmla="*/ 4250338 w 6751471"/>
              <a:gd name="connsiteY4005" fmla="*/ 5094307 h 5928904"/>
              <a:gd name="connsiteX4006" fmla="*/ 4271005 w 6751471"/>
              <a:gd name="connsiteY4006" fmla="*/ 5077511 h 5928904"/>
              <a:gd name="connsiteX4007" fmla="*/ 4256670 w 6751471"/>
              <a:gd name="connsiteY4007" fmla="*/ 5070349 h 5928904"/>
              <a:gd name="connsiteX4008" fmla="*/ 4244773 w 6751471"/>
              <a:gd name="connsiteY4008" fmla="*/ 5073537 h 5928904"/>
              <a:gd name="connsiteX4009" fmla="*/ 4242188 w 6751471"/>
              <a:gd name="connsiteY4009" fmla="*/ 5082674 h 5928904"/>
              <a:gd name="connsiteX4010" fmla="*/ 4232027 w 6751471"/>
              <a:gd name="connsiteY4010" fmla="*/ 5082325 h 5928904"/>
              <a:gd name="connsiteX4011" fmla="*/ 4236330 w 6751471"/>
              <a:gd name="connsiteY4011" fmla="*/ 5089617 h 5928904"/>
              <a:gd name="connsiteX4012" fmla="*/ 4192118 w 6751471"/>
              <a:gd name="connsiteY4012" fmla="*/ 5112466 h 5928904"/>
              <a:gd name="connsiteX4013" fmla="*/ 4199153 w 6751471"/>
              <a:gd name="connsiteY4013" fmla="*/ 5091134 h 5928904"/>
              <a:gd name="connsiteX4014" fmla="*/ 4191952 w 6751471"/>
              <a:gd name="connsiteY4014" fmla="*/ 5093064 h 5928904"/>
              <a:gd name="connsiteX4015" fmla="*/ 4142731 w 6751471"/>
              <a:gd name="connsiteY4015" fmla="*/ 5117255 h 5928904"/>
              <a:gd name="connsiteX4016" fmla="*/ 4141408 w 6751471"/>
              <a:gd name="connsiteY4016" fmla="*/ 5139871 h 5928904"/>
              <a:gd name="connsiteX4017" fmla="*/ 4106321 w 6751471"/>
              <a:gd name="connsiteY4017" fmla="*/ 5121638 h 5928904"/>
              <a:gd name="connsiteX4018" fmla="*/ 4109297 w 6751471"/>
              <a:gd name="connsiteY4018" fmla="*/ 5115211 h 5928904"/>
              <a:gd name="connsiteX4019" fmla="*/ 4116498 w 6751471"/>
              <a:gd name="connsiteY4019" fmla="*/ 5113281 h 5928904"/>
              <a:gd name="connsiteX4020" fmla="*/ 4105059 w 6751471"/>
              <a:gd name="connsiteY4020" fmla="*/ 5108159 h 5928904"/>
              <a:gd name="connsiteX4021" fmla="*/ 4118902 w 6751471"/>
              <a:gd name="connsiteY4021" fmla="*/ 5093447 h 5928904"/>
              <a:gd name="connsiteX4022" fmla="*/ 4102308 w 6751471"/>
              <a:gd name="connsiteY4022" fmla="*/ 5097893 h 5928904"/>
              <a:gd name="connsiteX4023" fmla="*/ 4092704 w 6751471"/>
              <a:gd name="connsiteY4023" fmla="*/ 5119657 h 5928904"/>
              <a:gd name="connsiteX4024" fmla="*/ 4081968 w 6751471"/>
              <a:gd name="connsiteY4024" fmla="*/ 5117161 h 5928904"/>
              <a:gd name="connsiteX4025" fmla="*/ 4080416 w 6751471"/>
              <a:gd name="connsiteY4025" fmla="*/ 5120135 h 5928904"/>
              <a:gd name="connsiteX4026" fmla="*/ 4082608 w 6751471"/>
              <a:gd name="connsiteY4026" fmla="*/ 5119548 h 5928904"/>
              <a:gd name="connsiteX4027" fmla="*/ 4087927 w 6751471"/>
              <a:gd name="connsiteY4027" fmla="*/ 5129381 h 5928904"/>
              <a:gd name="connsiteX4028" fmla="*/ 4064445 w 6751471"/>
              <a:gd name="connsiteY4028" fmla="*/ 5135673 h 5928904"/>
              <a:gd name="connsiteX4029" fmla="*/ 4061941 w 6751471"/>
              <a:gd name="connsiteY4029" fmla="*/ 5136344 h 5928904"/>
              <a:gd name="connsiteX4030" fmla="*/ 4061156 w 6751471"/>
              <a:gd name="connsiteY4030" fmla="*/ 5142184 h 5928904"/>
              <a:gd name="connsiteX4031" fmla="*/ 4015981 w 6751471"/>
              <a:gd name="connsiteY4031" fmla="*/ 5148915 h 5928904"/>
              <a:gd name="connsiteX4032" fmla="*/ 4001808 w 6751471"/>
              <a:gd name="connsiteY4032" fmla="*/ 5148619 h 5928904"/>
              <a:gd name="connsiteX4033" fmla="*/ 3982693 w 6751471"/>
              <a:gd name="connsiteY4033" fmla="*/ 5162440 h 5928904"/>
              <a:gd name="connsiteX4034" fmla="*/ 3806530 w 6751471"/>
              <a:gd name="connsiteY4034" fmla="*/ 5241372 h 5928904"/>
              <a:gd name="connsiteX4035" fmla="*/ 3828270 w 6751471"/>
              <a:gd name="connsiteY4035" fmla="*/ 5202282 h 5928904"/>
              <a:gd name="connsiteX4036" fmla="*/ 3777631 w 6751471"/>
              <a:gd name="connsiteY4036" fmla="*/ 5207407 h 5928904"/>
              <a:gd name="connsiteX4037" fmla="*/ 3770116 w 6751471"/>
              <a:gd name="connsiteY4037" fmla="*/ 5209420 h 5928904"/>
              <a:gd name="connsiteX4038" fmla="*/ 3800401 w 6751471"/>
              <a:gd name="connsiteY4038" fmla="*/ 5173415 h 5928904"/>
              <a:gd name="connsiteX4039" fmla="*/ 3806848 w 6751471"/>
              <a:gd name="connsiteY4039" fmla="*/ 5171176 h 5928904"/>
              <a:gd name="connsiteX4040" fmla="*/ 3794789 w 6751471"/>
              <a:gd name="connsiteY4040" fmla="*/ 5167499 h 5928904"/>
              <a:gd name="connsiteX4041" fmla="*/ 3779899 w 6751471"/>
              <a:gd name="connsiteY4041" fmla="*/ 5162021 h 5928904"/>
              <a:gd name="connsiteX4042" fmla="*/ 3775465 w 6751471"/>
              <a:gd name="connsiteY4042" fmla="*/ 5165512 h 5928904"/>
              <a:gd name="connsiteX4043" fmla="*/ 3747459 w 6751471"/>
              <a:gd name="connsiteY4043" fmla="*/ 5169946 h 5928904"/>
              <a:gd name="connsiteX4044" fmla="*/ 3726980 w 6751471"/>
              <a:gd name="connsiteY4044" fmla="*/ 5174921 h 5928904"/>
              <a:gd name="connsiteX4045" fmla="*/ 3723345 w 6751471"/>
              <a:gd name="connsiteY4045" fmla="*/ 5175128 h 5928904"/>
              <a:gd name="connsiteX4046" fmla="*/ 3714962 w 6751471"/>
              <a:gd name="connsiteY4046" fmla="*/ 5178909 h 5928904"/>
              <a:gd name="connsiteX4047" fmla="*/ 3697479 w 6751471"/>
              <a:gd name="connsiteY4047" fmla="*/ 5181291 h 5928904"/>
              <a:gd name="connsiteX4048" fmla="*/ 3669591 w 6751471"/>
              <a:gd name="connsiteY4048" fmla="*/ 5172388 h 5928904"/>
              <a:gd name="connsiteX4049" fmla="*/ 3664504 w 6751471"/>
              <a:gd name="connsiteY4049" fmla="*/ 5170936 h 5928904"/>
              <a:gd name="connsiteX4050" fmla="*/ 3658855 w 6751471"/>
              <a:gd name="connsiteY4050" fmla="*/ 5169891 h 5928904"/>
              <a:gd name="connsiteX4051" fmla="*/ 3661360 w 6751471"/>
              <a:gd name="connsiteY4051" fmla="*/ 5169220 h 5928904"/>
              <a:gd name="connsiteX4052" fmla="*/ 3655205 w 6751471"/>
              <a:gd name="connsiteY4052" fmla="*/ 5167542 h 5928904"/>
              <a:gd name="connsiteX4053" fmla="*/ 3613235 w 6751471"/>
              <a:gd name="connsiteY4053" fmla="*/ 5163691 h 5928904"/>
              <a:gd name="connsiteX4054" fmla="*/ 3546661 w 6751471"/>
              <a:gd name="connsiteY4054" fmla="*/ 5155686 h 5928904"/>
              <a:gd name="connsiteX4055" fmla="*/ 3532936 w 6751471"/>
              <a:gd name="connsiteY4055" fmla="*/ 5180857 h 5928904"/>
              <a:gd name="connsiteX4056" fmla="*/ 3455965 w 6751471"/>
              <a:gd name="connsiteY4056" fmla="*/ 5258031 h 5928904"/>
              <a:gd name="connsiteX4057" fmla="*/ 3348333 w 6751471"/>
              <a:gd name="connsiteY4057" fmla="*/ 5264609 h 5928904"/>
              <a:gd name="connsiteX4058" fmla="*/ 3278040 w 6751471"/>
              <a:gd name="connsiteY4058" fmla="*/ 5252739 h 5928904"/>
              <a:gd name="connsiteX4059" fmla="*/ 3277818 w 6751471"/>
              <a:gd name="connsiteY4059" fmla="*/ 5258172 h 5928904"/>
              <a:gd name="connsiteX4060" fmla="*/ 3233672 w 6751471"/>
              <a:gd name="connsiteY4060" fmla="*/ 5246204 h 5928904"/>
              <a:gd name="connsiteX4061" fmla="*/ 3191404 w 6751471"/>
              <a:gd name="connsiteY4061" fmla="*/ 5209937 h 5928904"/>
              <a:gd name="connsiteX4062" fmla="*/ 3152304 w 6751471"/>
              <a:gd name="connsiteY4062" fmla="*/ 5144163 h 5928904"/>
              <a:gd name="connsiteX4063" fmla="*/ 3152267 w 6751471"/>
              <a:gd name="connsiteY4063" fmla="*/ 5135569 h 5928904"/>
              <a:gd name="connsiteX4064" fmla="*/ 3151944 w 6751471"/>
              <a:gd name="connsiteY4064" fmla="*/ 5134542 h 5928904"/>
              <a:gd name="connsiteX4065" fmla="*/ 3149190 w 6751471"/>
              <a:gd name="connsiteY4065" fmla="*/ 5134985 h 5928904"/>
              <a:gd name="connsiteX4066" fmla="*/ 3133816 w 6751471"/>
              <a:gd name="connsiteY4066" fmla="*/ 5127051 h 5928904"/>
              <a:gd name="connsiteX4067" fmla="*/ 3136283 w 6751471"/>
              <a:gd name="connsiteY4067" fmla="*/ 5138220 h 5928904"/>
              <a:gd name="connsiteX4068" fmla="*/ 3132369 w 6751471"/>
              <a:gd name="connsiteY4068" fmla="*/ 5126304 h 5928904"/>
              <a:gd name="connsiteX4069" fmla="*/ 3131947 w 6751471"/>
              <a:gd name="connsiteY4069" fmla="*/ 5126086 h 5928904"/>
              <a:gd name="connsiteX4070" fmla="*/ 3108913 w 6751471"/>
              <a:gd name="connsiteY4070" fmla="*/ 5102151 h 5928904"/>
              <a:gd name="connsiteX4071" fmla="*/ 2981981 w 6751471"/>
              <a:gd name="connsiteY4071" fmla="*/ 5292638 h 5928904"/>
              <a:gd name="connsiteX4072" fmla="*/ 2874918 w 6751471"/>
              <a:gd name="connsiteY4072" fmla="*/ 5427121 h 5928904"/>
              <a:gd name="connsiteX4073" fmla="*/ 2854780 w 6751471"/>
              <a:gd name="connsiteY4073" fmla="*/ 5410704 h 5928904"/>
              <a:gd name="connsiteX4074" fmla="*/ 2832227 w 6751471"/>
              <a:gd name="connsiteY4074" fmla="*/ 5419391 h 5928904"/>
              <a:gd name="connsiteX4075" fmla="*/ 2801117 w 6751471"/>
              <a:gd name="connsiteY4075" fmla="*/ 5441735 h 5928904"/>
              <a:gd name="connsiteX4076" fmla="*/ 2865139 w 6751471"/>
              <a:gd name="connsiteY4076" fmla="*/ 5303107 h 5928904"/>
              <a:gd name="connsiteX4077" fmla="*/ 2702419 w 6751471"/>
              <a:gd name="connsiteY4077" fmla="*/ 5414134 h 5928904"/>
              <a:gd name="connsiteX4078" fmla="*/ 2545227 w 6751471"/>
              <a:gd name="connsiteY4078" fmla="*/ 5467774 h 5928904"/>
              <a:gd name="connsiteX4079" fmla="*/ 2526469 w 6751471"/>
              <a:gd name="connsiteY4079" fmla="*/ 5437009 h 5928904"/>
              <a:gd name="connsiteX4080" fmla="*/ 2550060 w 6751471"/>
              <a:gd name="connsiteY4080" fmla="*/ 5417565 h 5928904"/>
              <a:gd name="connsiteX4081" fmla="*/ 2580822 w 6751471"/>
              <a:gd name="connsiteY4081" fmla="*/ 5398806 h 5928904"/>
              <a:gd name="connsiteX4082" fmla="*/ 2607443 w 6751471"/>
              <a:gd name="connsiteY4082" fmla="*/ 5423088 h 5928904"/>
              <a:gd name="connsiteX4083" fmla="*/ 2651194 w 6751471"/>
              <a:gd name="connsiteY4083" fmla="*/ 5401057 h 5928904"/>
              <a:gd name="connsiteX4084" fmla="*/ 2664328 w 6751471"/>
              <a:gd name="connsiteY4084" fmla="*/ 5386905 h 5928904"/>
              <a:gd name="connsiteX4085" fmla="*/ 2647582 w 6751471"/>
              <a:gd name="connsiteY4085" fmla="*/ 5390767 h 5928904"/>
              <a:gd name="connsiteX4086" fmla="*/ 2608848 w 6751471"/>
              <a:gd name="connsiteY4086" fmla="*/ 5395271 h 5928904"/>
              <a:gd name="connsiteX4087" fmla="*/ 2542191 w 6751471"/>
              <a:gd name="connsiteY4087" fmla="*/ 5393471 h 5928904"/>
              <a:gd name="connsiteX4088" fmla="*/ 2531812 w 6751471"/>
              <a:gd name="connsiteY4088" fmla="*/ 5392116 h 5928904"/>
              <a:gd name="connsiteX4089" fmla="*/ 2496780 w 6751471"/>
              <a:gd name="connsiteY4089" fmla="*/ 5407004 h 5928904"/>
              <a:gd name="connsiteX4090" fmla="*/ 2396663 w 6751471"/>
              <a:gd name="connsiteY4090" fmla="*/ 5431752 h 5928904"/>
              <a:gd name="connsiteX4091" fmla="*/ 2389859 w 6751471"/>
              <a:gd name="connsiteY4091" fmla="*/ 5419057 h 5928904"/>
              <a:gd name="connsiteX4092" fmla="*/ 2332310 w 6751471"/>
              <a:gd name="connsiteY4092" fmla="*/ 5438511 h 5928904"/>
              <a:gd name="connsiteX4093" fmla="*/ 2306185 w 6751471"/>
              <a:gd name="connsiteY4093" fmla="*/ 5445715 h 5928904"/>
              <a:gd name="connsiteX4094" fmla="*/ 2190627 w 6751471"/>
              <a:gd name="connsiteY4094" fmla="*/ 5438166 h 5928904"/>
              <a:gd name="connsiteX4095" fmla="*/ 2199536 w 6751471"/>
              <a:gd name="connsiteY4095" fmla="*/ 5448972 h 5928904"/>
              <a:gd name="connsiteX4096" fmla="*/ 2184499 w 6751471"/>
              <a:gd name="connsiteY4096" fmla="*/ 5454763 h 5928904"/>
              <a:gd name="connsiteX4097" fmla="*/ 2171536 w 6751471"/>
              <a:gd name="connsiteY4097" fmla="*/ 5439037 h 5928904"/>
              <a:gd name="connsiteX4098" fmla="*/ 2177436 w 6751471"/>
              <a:gd name="connsiteY4098" fmla="*/ 5436765 h 5928904"/>
              <a:gd name="connsiteX4099" fmla="*/ 2099814 w 6751471"/>
              <a:gd name="connsiteY4099" fmla="*/ 5422723 h 5928904"/>
              <a:gd name="connsiteX4100" fmla="*/ 2073634 w 6751471"/>
              <a:gd name="connsiteY4100" fmla="*/ 5438435 h 5928904"/>
              <a:gd name="connsiteX4101" fmla="*/ 2023930 w 6751471"/>
              <a:gd name="connsiteY4101" fmla="*/ 5468263 h 5928904"/>
              <a:gd name="connsiteX4102" fmla="*/ 1952064 w 6751471"/>
              <a:gd name="connsiteY4102" fmla="*/ 5425145 h 5928904"/>
              <a:gd name="connsiteX4103" fmla="*/ 1920551 w 6751471"/>
              <a:gd name="connsiteY4103" fmla="*/ 5385916 h 5928904"/>
              <a:gd name="connsiteX4104" fmla="*/ 1918610 w 6751471"/>
              <a:gd name="connsiteY4104" fmla="*/ 5377162 h 5928904"/>
              <a:gd name="connsiteX4105" fmla="*/ 1902864 w 6751471"/>
              <a:gd name="connsiteY4105" fmla="*/ 5372755 h 5928904"/>
              <a:gd name="connsiteX4106" fmla="*/ 1747703 w 6751471"/>
              <a:gd name="connsiteY4106" fmla="*/ 5316004 h 5928904"/>
              <a:gd name="connsiteX4107" fmla="*/ 1210841 w 6751471"/>
              <a:gd name="connsiteY4107" fmla="*/ 4998931 h 5928904"/>
              <a:gd name="connsiteX4108" fmla="*/ 1275697 w 6751471"/>
              <a:gd name="connsiteY4108" fmla="*/ 4998930 h 5928904"/>
              <a:gd name="connsiteX4109" fmla="*/ 1261286 w 6751471"/>
              <a:gd name="connsiteY4109" fmla="*/ 4955694 h 5928904"/>
              <a:gd name="connsiteX4110" fmla="*/ 1340554 w 6751471"/>
              <a:gd name="connsiteY4110" fmla="*/ 5006135 h 5928904"/>
              <a:gd name="connsiteX4111" fmla="*/ 1354965 w 6751471"/>
              <a:gd name="connsiteY4111" fmla="*/ 4998930 h 5928904"/>
              <a:gd name="connsiteX4112" fmla="*/ 1362170 w 6751471"/>
              <a:gd name="connsiteY4112" fmla="*/ 4998933 h 5928904"/>
              <a:gd name="connsiteX4113" fmla="*/ 1409913 w 6751471"/>
              <a:gd name="connsiteY4113" fmla="*/ 5022350 h 5928904"/>
              <a:gd name="connsiteX4114" fmla="*/ 1438997 w 6751471"/>
              <a:gd name="connsiteY4114" fmla="*/ 5039774 h 5928904"/>
              <a:gd name="connsiteX4115" fmla="*/ 1470956 w 6751471"/>
              <a:gd name="connsiteY4115" fmla="*/ 5045810 h 5928904"/>
              <a:gd name="connsiteX4116" fmla="*/ 1469737 w 6751471"/>
              <a:gd name="connsiteY4116" fmla="*/ 5058478 h 5928904"/>
              <a:gd name="connsiteX4117" fmla="*/ 1524312 w 6751471"/>
              <a:gd name="connsiteY4117" fmla="*/ 5092610 h 5928904"/>
              <a:gd name="connsiteX4118" fmla="*/ 1686451 w 6751471"/>
              <a:gd name="connsiteY4118" fmla="*/ 5186294 h 5928904"/>
              <a:gd name="connsiteX4119" fmla="*/ 1765719 w 6751471"/>
              <a:gd name="connsiteY4119" fmla="*/ 5171878 h 5928904"/>
              <a:gd name="connsiteX4120" fmla="*/ 1698611 w 6751471"/>
              <a:gd name="connsiteY4120" fmla="*/ 5118284 h 5928904"/>
              <a:gd name="connsiteX4121" fmla="*/ 1654845 w 6751471"/>
              <a:gd name="connsiteY4121" fmla="*/ 5088991 h 5928904"/>
              <a:gd name="connsiteX4122" fmla="*/ 1639662 w 6751471"/>
              <a:gd name="connsiteY4122" fmla="*/ 5098247 h 5928904"/>
              <a:gd name="connsiteX4123" fmla="*/ 1624902 w 6751471"/>
              <a:gd name="connsiteY4123" fmla="*/ 5082349 h 5928904"/>
              <a:gd name="connsiteX4124" fmla="*/ 1623931 w 6751471"/>
              <a:gd name="connsiteY4124" fmla="*/ 5071510 h 5928904"/>
              <a:gd name="connsiteX4125" fmla="*/ 1594121 w 6751471"/>
              <a:gd name="connsiteY4125" fmla="*/ 5057030 h 5928904"/>
              <a:gd name="connsiteX4126" fmla="*/ 1556739 w 6751471"/>
              <a:gd name="connsiteY4126" fmla="*/ 5049373 h 5928904"/>
              <a:gd name="connsiteX4127" fmla="*/ 1520708 w 6751471"/>
              <a:gd name="connsiteY4127" fmla="*/ 5056580 h 5928904"/>
              <a:gd name="connsiteX4128" fmla="*/ 1426127 w 6751471"/>
              <a:gd name="connsiteY4128" fmla="*/ 4975510 h 5928904"/>
              <a:gd name="connsiteX4129" fmla="*/ 1395459 w 6751471"/>
              <a:gd name="connsiteY4129" fmla="*/ 4945274 h 5928904"/>
              <a:gd name="connsiteX4130" fmla="*/ 1393860 w 6751471"/>
              <a:gd name="connsiteY4130" fmla="*/ 4944273 h 5928904"/>
              <a:gd name="connsiteX4131" fmla="*/ 1394178 w 6751471"/>
              <a:gd name="connsiteY4131" fmla="*/ 4944012 h 5928904"/>
              <a:gd name="connsiteX4132" fmla="*/ 1362169 w 6751471"/>
              <a:gd name="connsiteY4132" fmla="*/ 4912456 h 5928904"/>
              <a:gd name="connsiteX4133" fmla="*/ 1412617 w 6751471"/>
              <a:gd name="connsiteY4133" fmla="*/ 4905249 h 5928904"/>
              <a:gd name="connsiteX4134" fmla="*/ 1419823 w 6751471"/>
              <a:gd name="connsiteY4134" fmla="*/ 4905250 h 5928904"/>
              <a:gd name="connsiteX4135" fmla="*/ 1431766 w 6751471"/>
              <a:gd name="connsiteY4135" fmla="*/ 4923166 h 5928904"/>
              <a:gd name="connsiteX4136" fmla="*/ 1439660 w 6751471"/>
              <a:gd name="connsiteY4136" fmla="*/ 4919724 h 5928904"/>
              <a:gd name="connsiteX4137" fmla="*/ 1434234 w 6751471"/>
              <a:gd name="connsiteY4137" fmla="*/ 4931949 h 5928904"/>
              <a:gd name="connsiteX4138" fmla="*/ 1434234 w 6751471"/>
              <a:gd name="connsiteY4138" fmla="*/ 4948488 h 5928904"/>
              <a:gd name="connsiteX4139" fmla="*/ 1506296 w 6751471"/>
              <a:gd name="connsiteY4139" fmla="*/ 4998930 h 5928904"/>
              <a:gd name="connsiteX4140" fmla="*/ 1527916 w 6751471"/>
              <a:gd name="connsiteY4140" fmla="*/ 4998930 h 5928904"/>
              <a:gd name="connsiteX4141" fmla="*/ 1549534 w 6751471"/>
              <a:gd name="connsiteY4141" fmla="*/ 4998931 h 5928904"/>
              <a:gd name="connsiteX4142" fmla="*/ 1551347 w 6751471"/>
              <a:gd name="connsiteY4142" fmla="*/ 4993490 h 5928904"/>
              <a:gd name="connsiteX4143" fmla="*/ 1473455 w 6751471"/>
              <a:gd name="connsiteY4143" fmla="*/ 4944697 h 5928904"/>
              <a:gd name="connsiteX4144" fmla="*/ 1386261 w 6751471"/>
              <a:gd name="connsiteY4144" fmla="*/ 4778843 h 5928904"/>
              <a:gd name="connsiteX4145" fmla="*/ 1363963 w 6751471"/>
              <a:gd name="connsiteY4145" fmla="*/ 4744400 h 5928904"/>
              <a:gd name="connsiteX4146" fmla="*/ 1365040 w 6751471"/>
              <a:gd name="connsiteY4146" fmla="*/ 4744202 h 5928904"/>
              <a:gd name="connsiteX4147" fmla="*/ 1380697 w 6751471"/>
              <a:gd name="connsiteY4147" fmla="*/ 4741652 h 5928904"/>
              <a:gd name="connsiteX4148" fmla="*/ 1365039 w 6751471"/>
              <a:gd name="connsiteY4148" fmla="*/ 4744202 h 5928904"/>
              <a:gd name="connsiteX4149" fmla="*/ 1363961 w 6751471"/>
              <a:gd name="connsiteY4149" fmla="*/ 4744399 h 5928904"/>
              <a:gd name="connsiteX4150" fmla="*/ 1359080 w 6751471"/>
              <a:gd name="connsiteY4150" fmla="*/ 4736861 h 5928904"/>
              <a:gd name="connsiteX4151" fmla="*/ 1351122 w 6751471"/>
              <a:gd name="connsiteY4151" fmla="*/ 4729660 h 5928904"/>
              <a:gd name="connsiteX4152" fmla="*/ 1351123 w 6751471"/>
              <a:gd name="connsiteY4152" fmla="*/ 4729660 h 5928904"/>
              <a:gd name="connsiteX4153" fmla="*/ 1342851 w 6751471"/>
              <a:gd name="connsiteY4153" fmla="*/ 4722177 h 5928904"/>
              <a:gd name="connsiteX4154" fmla="*/ 1328503 w 6751471"/>
              <a:gd name="connsiteY4154" fmla="*/ 4720796 h 5928904"/>
              <a:gd name="connsiteX4155" fmla="*/ 1315779 w 6751471"/>
              <a:gd name="connsiteY4155" fmla="*/ 4725696 h 5928904"/>
              <a:gd name="connsiteX4156" fmla="*/ 1304845 w 6751471"/>
              <a:gd name="connsiteY4156" fmla="*/ 4722135 h 5928904"/>
              <a:gd name="connsiteX4157" fmla="*/ 1288716 w 6751471"/>
              <a:gd name="connsiteY4157" fmla="*/ 4717871 h 5928904"/>
              <a:gd name="connsiteX4158" fmla="*/ 1304983 w 6751471"/>
              <a:gd name="connsiteY4158" fmla="*/ 4711293 h 5928904"/>
              <a:gd name="connsiteX4159" fmla="*/ 1343434 w 6751471"/>
              <a:gd name="connsiteY4159" fmla="*/ 4693078 h 5928904"/>
              <a:gd name="connsiteX4160" fmla="*/ 1268490 w 6751471"/>
              <a:gd name="connsiteY4160" fmla="*/ 4595383 h 5928904"/>
              <a:gd name="connsiteX4161" fmla="*/ 1245184 w 6751471"/>
              <a:gd name="connsiteY4161" fmla="*/ 4575405 h 5928904"/>
              <a:gd name="connsiteX4162" fmla="*/ 1245260 w 6751471"/>
              <a:gd name="connsiteY4162" fmla="*/ 4594290 h 5928904"/>
              <a:gd name="connsiteX4163" fmla="*/ 1238887 w 6751471"/>
              <a:gd name="connsiteY4163" fmla="*/ 4586786 h 5928904"/>
              <a:gd name="connsiteX4164" fmla="*/ 1235235 w 6751471"/>
              <a:gd name="connsiteY4164" fmla="*/ 4595697 h 5928904"/>
              <a:gd name="connsiteX4165" fmla="*/ 1234929 w 6751471"/>
              <a:gd name="connsiteY4165" fmla="*/ 4597058 h 5928904"/>
              <a:gd name="connsiteX4166" fmla="*/ 1230252 w 6751471"/>
              <a:gd name="connsiteY4166" fmla="*/ 4578353 h 5928904"/>
              <a:gd name="connsiteX4167" fmla="*/ 1229415 w 6751471"/>
              <a:gd name="connsiteY4167" fmla="*/ 4570685 h 5928904"/>
              <a:gd name="connsiteX4168" fmla="*/ 1223406 w 6751471"/>
              <a:gd name="connsiteY4168" fmla="*/ 4569349 h 5928904"/>
              <a:gd name="connsiteX4169" fmla="*/ 1223246 w 6751471"/>
              <a:gd name="connsiteY4169" fmla="*/ 4569739 h 5928904"/>
              <a:gd name="connsiteX4170" fmla="*/ 1223125 w 6751471"/>
              <a:gd name="connsiteY4170" fmla="*/ 4569287 h 5928904"/>
              <a:gd name="connsiteX4171" fmla="*/ 1219858 w 6751471"/>
              <a:gd name="connsiteY4171" fmla="*/ 4568561 h 5928904"/>
              <a:gd name="connsiteX4172" fmla="*/ 1219763 w 6751471"/>
              <a:gd name="connsiteY4172" fmla="*/ 4569105 h 5928904"/>
              <a:gd name="connsiteX4173" fmla="*/ 1221842 w 6751471"/>
              <a:gd name="connsiteY4173" fmla="*/ 4577024 h 5928904"/>
              <a:gd name="connsiteX4174" fmla="*/ 1222633 w 6751471"/>
              <a:gd name="connsiteY4174" fmla="*/ 4572462 h 5928904"/>
              <a:gd name="connsiteX4175" fmla="*/ 1223378 w 6751471"/>
              <a:gd name="connsiteY4175" fmla="*/ 4582754 h 5928904"/>
              <a:gd name="connsiteX4176" fmla="*/ 1224994 w 6751471"/>
              <a:gd name="connsiteY4176" fmla="*/ 4580018 h 5928904"/>
              <a:gd name="connsiteX4177" fmla="*/ 1226815 w 6751471"/>
              <a:gd name="connsiteY4177" fmla="*/ 4580553 h 5928904"/>
              <a:gd name="connsiteX4178" fmla="*/ 1223284 w 6751471"/>
              <a:gd name="connsiteY4178" fmla="*/ 4588664 h 5928904"/>
              <a:gd name="connsiteX4179" fmla="*/ 1224768 w 6751471"/>
              <a:gd name="connsiteY4179" fmla="*/ 4596710 h 5928904"/>
              <a:gd name="connsiteX4180" fmla="*/ 1222112 w 6751471"/>
              <a:gd name="connsiteY4180" fmla="*/ 4604331 h 5928904"/>
              <a:gd name="connsiteX4181" fmla="*/ 1221543 w 6751471"/>
              <a:gd name="connsiteY4181" fmla="*/ 4603459 h 5928904"/>
              <a:gd name="connsiteX4182" fmla="*/ 1171154 w 6751471"/>
              <a:gd name="connsiteY4182" fmla="*/ 4655854 h 5928904"/>
              <a:gd name="connsiteX4183" fmla="*/ 1157729 w 6751471"/>
              <a:gd name="connsiteY4183" fmla="*/ 4660699 h 5928904"/>
              <a:gd name="connsiteX4184" fmla="*/ 1155512 w 6751471"/>
              <a:gd name="connsiteY4184" fmla="*/ 4661093 h 5928904"/>
              <a:gd name="connsiteX4185" fmla="*/ 1174812 w 6751471"/>
              <a:gd name="connsiteY4185" fmla="*/ 4683208 h 5928904"/>
              <a:gd name="connsiteX4186" fmla="*/ 1203636 w 6751471"/>
              <a:gd name="connsiteY4186" fmla="*/ 4717888 h 5928904"/>
              <a:gd name="connsiteX4187" fmla="*/ 1203636 w 6751471"/>
              <a:gd name="connsiteY4187" fmla="*/ 4753920 h 5928904"/>
              <a:gd name="connsiteX4188" fmla="*/ 1174810 w 6751471"/>
              <a:gd name="connsiteY4188" fmla="*/ 4707079 h 5928904"/>
              <a:gd name="connsiteX4189" fmla="*/ 1146751 w 6751471"/>
              <a:gd name="connsiteY4189" fmla="*/ 4662649 h 5928904"/>
              <a:gd name="connsiteX4190" fmla="*/ 1143915 w 6751471"/>
              <a:gd name="connsiteY4190" fmla="*/ 4663153 h 5928904"/>
              <a:gd name="connsiteX4191" fmla="*/ 1147316 w 6751471"/>
              <a:gd name="connsiteY4191" fmla="*/ 4665824 h 5928904"/>
              <a:gd name="connsiteX4192" fmla="*/ 1145188 w 6751471"/>
              <a:gd name="connsiteY4192" fmla="*/ 4666650 h 5928904"/>
              <a:gd name="connsiteX4193" fmla="*/ 1117205 w 6751471"/>
              <a:gd name="connsiteY4193" fmla="*/ 4663657 h 5928904"/>
              <a:gd name="connsiteX4194" fmla="*/ 1118663 w 6751471"/>
              <a:gd name="connsiteY4194" fmla="*/ 4666593 h 5928904"/>
              <a:gd name="connsiteX4195" fmla="*/ 1089472 w 6751471"/>
              <a:gd name="connsiteY4195" fmla="*/ 4660342 h 5928904"/>
              <a:gd name="connsiteX4196" fmla="*/ 1090041 w 6751471"/>
              <a:gd name="connsiteY4196" fmla="*/ 4661213 h 5928904"/>
              <a:gd name="connsiteX4197" fmla="*/ 1084647 w 6751471"/>
              <a:gd name="connsiteY4197" fmla="*/ 4661123 h 5928904"/>
              <a:gd name="connsiteX4198" fmla="*/ 1078793 w 6751471"/>
              <a:gd name="connsiteY4198" fmla="*/ 4656806 h 5928904"/>
              <a:gd name="connsiteX4199" fmla="*/ 1075029 w 6751471"/>
              <a:gd name="connsiteY4199" fmla="*/ 4656535 h 5928904"/>
              <a:gd name="connsiteX4200" fmla="*/ 1075911 w 6751471"/>
              <a:gd name="connsiteY4200" fmla="*/ 4657322 h 5928904"/>
              <a:gd name="connsiteX4201" fmla="*/ 1033226 w 6751471"/>
              <a:gd name="connsiteY4201" fmla="*/ 4637031 h 5928904"/>
              <a:gd name="connsiteX4202" fmla="*/ 1000439 w 6751471"/>
              <a:gd name="connsiteY4202" fmla="*/ 4614855 h 5928904"/>
              <a:gd name="connsiteX4203" fmla="*/ 1013700 w 6751471"/>
              <a:gd name="connsiteY4203" fmla="*/ 4620514 h 5928904"/>
              <a:gd name="connsiteX4204" fmla="*/ 998079 w 6751471"/>
              <a:gd name="connsiteY4204" fmla="*/ 4607300 h 5928904"/>
              <a:gd name="connsiteX4205" fmla="*/ 998819 w 6751471"/>
              <a:gd name="connsiteY4205" fmla="*/ 4605054 h 5928904"/>
              <a:gd name="connsiteX4206" fmla="*/ 1001210 w 6751471"/>
              <a:gd name="connsiteY4206" fmla="*/ 4606461 h 5928904"/>
              <a:gd name="connsiteX4207" fmla="*/ 996517 w 6751471"/>
              <a:gd name="connsiteY4207" fmla="*/ 4596460 h 5928904"/>
              <a:gd name="connsiteX4208" fmla="*/ 994938 w 6751471"/>
              <a:gd name="connsiteY4208" fmla="*/ 4594324 h 5928904"/>
              <a:gd name="connsiteX4209" fmla="*/ 1000836 w 6751471"/>
              <a:gd name="connsiteY4209" fmla="*/ 4595047 h 5928904"/>
              <a:gd name="connsiteX4210" fmla="*/ 1000196 w 6751471"/>
              <a:gd name="connsiteY4210" fmla="*/ 4592659 h 5928904"/>
              <a:gd name="connsiteX4211" fmla="*/ 1022177 w 6751471"/>
              <a:gd name="connsiteY4211" fmla="*/ 4610822 h 5928904"/>
              <a:gd name="connsiteX4212" fmla="*/ 1022725 w 6751471"/>
              <a:gd name="connsiteY4212" fmla="*/ 4607860 h 5928904"/>
              <a:gd name="connsiteX4213" fmla="*/ 1008579 w 6751471"/>
              <a:gd name="connsiteY4213" fmla="*/ 4588878 h 5928904"/>
              <a:gd name="connsiteX4214" fmla="*/ 1007512 w 6751471"/>
              <a:gd name="connsiteY4214" fmla="*/ 4588652 h 5928904"/>
              <a:gd name="connsiteX4215" fmla="*/ 1004054 w 6751471"/>
              <a:gd name="connsiteY4215" fmla="*/ 4563223 h 5928904"/>
              <a:gd name="connsiteX4216" fmla="*/ 1004319 w 6751471"/>
              <a:gd name="connsiteY4216" fmla="*/ 4554196 h 5928904"/>
              <a:gd name="connsiteX4217" fmla="*/ 1002862 w 6751471"/>
              <a:gd name="connsiteY4217" fmla="*/ 4551261 h 5928904"/>
              <a:gd name="connsiteX4218" fmla="*/ 1005628 w 6751471"/>
              <a:gd name="connsiteY4218" fmla="*/ 4529026 h 5928904"/>
              <a:gd name="connsiteX4219" fmla="*/ 1006440 w 6751471"/>
              <a:gd name="connsiteY4219" fmla="*/ 4528296 h 5928904"/>
              <a:gd name="connsiteX4220" fmla="*/ 1007416 w 6751471"/>
              <a:gd name="connsiteY4220" fmla="*/ 4523173 h 5928904"/>
              <a:gd name="connsiteX4221" fmla="*/ 1010614 w 6751471"/>
              <a:gd name="connsiteY4221" fmla="*/ 4511314 h 5928904"/>
              <a:gd name="connsiteX4222" fmla="*/ 995735 w 6751471"/>
              <a:gd name="connsiteY4222" fmla="*/ 4567243 h 5928904"/>
              <a:gd name="connsiteX4223" fmla="*/ 994779 w 6751471"/>
              <a:gd name="connsiteY4223" fmla="*/ 4576199 h 5928904"/>
              <a:gd name="connsiteX4224" fmla="*/ 993624 w 6751471"/>
              <a:gd name="connsiteY4224" fmla="*/ 4559365 h 5928904"/>
              <a:gd name="connsiteX4225" fmla="*/ 993254 w 6751471"/>
              <a:gd name="connsiteY4225" fmla="*/ 4560488 h 5928904"/>
              <a:gd name="connsiteX4226" fmla="*/ 986676 w 6751471"/>
              <a:gd name="connsiteY4226" fmla="*/ 4573509 h 5928904"/>
              <a:gd name="connsiteX4227" fmla="*/ 988874 w 6751471"/>
              <a:gd name="connsiteY4227" fmla="*/ 4574199 h 5928904"/>
              <a:gd name="connsiteX4228" fmla="*/ 975250 w 6751471"/>
              <a:gd name="connsiteY4228" fmla="*/ 4570941 h 5928904"/>
              <a:gd name="connsiteX4229" fmla="*/ 980238 w 6751471"/>
              <a:gd name="connsiteY4229" fmla="*/ 4541970 h 5928904"/>
              <a:gd name="connsiteX4230" fmla="*/ 987224 w 6751471"/>
              <a:gd name="connsiteY4230" fmla="*/ 4546751 h 5928904"/>
              <a:gd name="connsiteX4231" fmla="*/ 992580 w 6751471"/>
              <a:gd name="connsiteY4231" fmla="*/ 4551713 h 5928904"/>
              <a:gd name="connsiteX4232" fmla="*/ 996872 w 6751471"/>
              <a:gd name="connsiteY4232" fmla="*/ 4521393 h 5928904"/>
              <a:gd name="connsiteX4233" fmla="*/ 1015317 w 6751471"/>
              <a:gd name="connsiteY4233" fmla="*/ 4487536 h 5928904"/>
              <a:gd name="connsiteX4234" fmla="*/ 1031024 w 6751471"/>
              <a:gd name="connsiteY4234" fmla="*/ 4469766 h 5928904"/>
              <a:gd name="connsiteX4235" fmla="*/ 1051535 w 6751471"/>
              <a:gd name="connsiteY4235" fmla="*/ 4460911 h 5928904"/>
              <a:gd name="connsiteX4236" fmla="*/ 1045100 w 6751471"/>
              <a:gd name="connsiteY4236" fmla="*/ 4451259 h 5928904"/>
              <a:gd name="connsiteX4237" fmla="*/ 1059512 w 6751471"/>
              <a:gd name="connsiteY4237" fmla="*/ 4444052 h 5928904"/>
              <a:gd name="connsiteX4238" fmla="*/ 1065028 w 6751471"/>
              <a:gd name="connsiteY4238" fmla="*/ 4455085 h 5928904"/>
              <a:gd name="connsiteX4239" fmla="*/ 1079448 w 6751471"/>
              <a:gd name="connsiteY4239" fmla="*/ 4448859 h 5928904"/>
              <a:gd name="connsiteX4240" fmla="*/ 1080765 w 6751471"/>
              <a:gd name="connsiteY4240" fmla="*/ 4448762 h 5928904"/>
              <a:gd name="connsiteX4241" fmla="*/ 1048345 w 6751471"/>
              <a:gd name="connsiteY4241" fmla="*/ 4436723 h 5928904"/>
              <a:gd name="connsiteX4242" fmla="*/ 1006451 w 6751471"/>
              <a:gd name="connsiteY4242" fmla="*/ 4411870 h 5928904"/>
              <a:gd name="connsiteX4243" fmla="*/ 992722 w 6751471"/>
              <a:gd name="connsiteY4243" fmla="*/ 4400708 h 5928904"/>
              <a:gd name="connsiteX4244" fmla="*/ 991507 w 6751471"/>
              <a:gd name="connsiteY4244" fmla="*/ 4400208 h 5928904"/>
              <a:gd name="connsiteX4245" fmla="*/ 980243 w 6751471"/>
              <a:gd name="connsiteY4245" fmla="*/ 4415226 h 5928904"/>
              <a:gd name="connsiteX4246" fmla="*/ 967489 w 6751471"/>
              <a:gd name="connsiteY4246" fmla="*/ 4388737 h 5928904"/>
              <a:gd name="connsiteX4247" fmla="*/ 957605 w 6751471"/>
              <a:gd name="connsiteY4247" fmla="*/ 4388623 h 5928904"/>
              <a:gd name="connsiteX4248" fmla="*/ 926730 w 6751471"/>
              <a:gd name="connsiteY4248" fmla="*/ 4372332 h 5928904"/>
              <a:gd name="connsiteX4249" fmla="*/ 921529 w 6751471"/>
              <a:gd name="connsiteY4249" fmla="*/ 4349162 h 5928904"/>
              <a:gd name="connsiteX4250" fmla="*/ 922653 w 6751471"/>
              <a:gd name="connsiteY4250" fmla="*/ 4348349 h 5928904"/>
              <a:gd name="connsiteX4251" fmla="*/ 909301 w 6751471"/>
              <a:gd name="connsiteY4251" fmla="*/ 4337341 h 5928904"/>
              <a:gd name="connsiteX4252" fmla="*/ 908291 w 6751471"/>
              <a:gd name="connsiteY4252" fmla="*/ 4336077 h 5928904"/>
              <a:gd name="connsiteX4253" fmla="*/ 908561 w 6751471"/>
              <a:gd name="connsiteY4253" fmla="*/ 4339587 h 5928904"/>
              <a:gd name="connsiteX4254" fmla="*/ 907372 w 6751471"/>
              <a:gd name="connsiteY4254" fmla="*/ 4340161 h 5928904"/>
              <a:gd name="connsiteX4255" fmla="*/ 911809 w 6751471"/>
              <a:gd name="connsiteY4255" fmla="*/ 4349207 h 5928904"/>
              <a:gd name="connsiteX4256" fmla="*/ 884143 w 6751471"/>
              <a:gd name="connsiteY4256" fmla="*/ 4358667 h 5928904"/>
              <a:gd name="connsiteX4257" fmla="*/ 858365 w 6751471"/>
              <a:gd name="connsiteY4257" fmla="*/ 4333846 h 5928904"/>
              <a:gd name="connsiteX4258" fmla="*/ 852730 w 6751471"/>
              <a:gd name="connsiteY4258" fmla="*/ 4335356 h 5928904"/>
              <a:gd name="connsiteX4259" fmla="*/ 833096 w 6751471"/>
              <a:gd name="connsiteY4259" fmla="*/ 4322194 h 5928904"/>
              <a:gd name="connsiteX4260" fmla="*/ 818400 w 6751471"/>
              <a:gd name="connsiteY4260" fmla="*/ 4306173 h 5928904"/>
              <a:gd name="connsiteX4261" fmla="*/ 808395 w 6751471"/>
              <a:gd name="connsiteY4261" fmla="*/ 4311413 h 5928904"/>
              <a:gd name="connsiteX4262" fmla="*/ 786563 w 6751471"/>
              <a:gd name="connsiteY4262" fmla="*/ 4297560 h 5928904"/>
              <a:gd name="connsiteX4263" fmla="*/ 784748 w 6751471"/>
              <a:gd name="connsiteY4263" fmla="*/ 4274506 h 5928904"/>
              <a:gd name="connsiteX4264" fmla="*/ 785024 w 6751471"/>
              <a:gd name="connsiteY4264" fmla="*/ 4255497 h 5928904"/>
              <a:gd name="connsiteX4265" fmla="*/ 767248 w 6751471"/>
              <a:gd name="connsiteY4265" fmla="*/ 4261795 h 5928904"/>
              <a:gd name="connsiteX4266" fmla="*/ 756926 w 6751471"/>
              <a:gd name="connsiteY4266" fmla="*/ 4254582 h 5928904"/>
              <a:gd name="connsiteX4267" fmla="*/ 756492 w 6751471"/>
              <a:gd name="connsiteY4267" fmla="*/ 4255466 h 5928904"/>
              <a:gd name="connsiteX4268" fmla="*/ 755937 w 6751471"/>
              <a:gd name="connsiteY4268" fmla="*/ 4257150 h 5928904"/>
              <a:gd name="connsiteX4269" fmla="*/ 771379 w 6751471"/>
              <a:gd name="connsiteY4269" fmla="*/ 4272203 h 5928904"/>
              <a:gd name="connsiteX4270" fmla="*/ 791347 w 6751471"/>
              <a:gd name="connsiteY4270" fmla="*/ 4312910 h 5928904"/>
              <a:gd name="connsiteX4271" fmla="*/ 746985 w 6751471"/>
              <a:gd name="connsiteY4271" fmla="*/ 4437894 h 5928904"/>
              <a:gd name="connsiteX4272" fmla="*/ 656790 w 6751471"/>
              <a:gd name="connsiteY4272" fmla="*/ 4480741 h 5928904"/>
              <a:gd name="connsiteX4273" fmla="*/ 652783 w 6751471"/>
              <a:gd name="connsiteY4273" fmla="*/ 4482071 h 5928904"/>
              <a:gd name="connsiteX4274" fmla="*/ 584156 w 6751471"/>
              <a:gd name="connsiteY4274" fmla="*/ 4465148 h 5928904"/>
              <a:gd name="connsiteX4275" fmla="*/ 586816 w 6751471"/>
              <a:gd name="connsiteY4275" fmla="*/ 4470065 h 5928904"/>
              <a:gd name="connsiteX4276" fmla="*/ 571784 w 6751471"/>
              <a:gd name="connsiteY4276" fmla="*/ 4461555 h 5928904"/>
              <a:gd name="connsiteX4277" fmla="*/ 567131 w 6751471"/>
              <a:gd name="connsiteY4277" fmla="*/ 4459219 h 5928904"/>
              <a:gd name="connsiteX4278" fmla="*/ 567017 w 6751471"/>
              <a:gd name="connsiteY4278" fmla="*/ 4461297 h 5928904"/>
              <a:gd name="connsiteX4279" fmla="*/ 554278 w 6751471"/>
              <a:gd name="connsiteY4279" fmla="*/ 4447567 h 5928904"/>
              <a:gd name="connsiteX4280" fmla="*/ 543120 w 6751471"/>
              <a:gd name="connsiteY4280" fmla="*/ 4424713 h 5928904"/>
              <a:gd name="connsiteX4281" fmla="*/ 544928 w 6751471"/>
              <a:gd name="connsiteY4281" fmla="*/ 4422693 h 5928904"/>
              <a:gd name="connsiteX4282" fmla="*/ 539963 w 6751471"/>
              <a:gd name="connsiteY4282" fmla="*/ 4420441 h 5928904"/>
              <a:gd name="connsiteX4283" fmla="*/ 539814 w 6751471"/>
              <a:gd name="connsiteY4283" fmla="*/ 4416131 h 5928904"/>
              <a:gd name="connsiteX4284" fmla="*/ 541201 w 6751471"/>
              <a:gd name="connsiteY4284" fmla="*/ 4417550 h 5928904"/>
              <a:gd name="connsiteX4285" fmla="*/ 538686 w 6751471"/>
              <a:gd name="connsiteY4285" fmla="*/ 4404407 h 5928904"/>
              <a:gd name="connsiteX4286" fmla="*/ 535808 w 6751471"/>
              <a:gd name="connsiteY4286" fmla="*/ 4393664 h 5928904"/>
              <a:gd name="connsiteX4287" fmla="*/ 529619 w 6751471"/>
              <a:gd name="connsiteY4287" fmla="*/ 4361802 h 5928904"/>
              <a:gd name="connsiteX4288" fmla="*/ 531989 w 6751471"/>
              <a:gd name="connsiteY4288" fmla="*/ 4359376 h 5928904"/>
              <a:gd name="connsiteX4289" fmla="*/ 529421 w 6751471"/>
              <a:gd name="connsiteY4289" fmla="*/ 4359808 h 5928904"/>
              <a:gd name="connsiteX4290" fmla="*/ 529218 w 6751471"/>
              <a:gd name="connsiteY4290" fmla="*/ 4321481 h 5928904"/>
              <a:gd name="connsiteX4291" fmla="*/ 531056 w 6751471"/>
              <a:gd name="connsiteY4291" fmla="*/ 4313313 h 5928904"/>
              <a:gd name="connsiteX4292" fmla="*/ 531726 w 6751471"/>
              <a:gd name="connsiteY4292" fmla="*/ 4309551 h 5928904"/>
              <a:gd name="connsiteX4293" fmla="*/ 548386 w 6751471"/>
              <a:gd name="connsiteY4293" fmla="*/ 4270288 h 5928904"/>
              <a:gd name="connsiteX4294" fmla="*/ 550308 w 6751471"/>
              <a:gd name="connsiteY4294" fmla="*/ 4266190 h 5928904"/>
              <a:gd name="connsiteX4295" fmla="*/ 552002 w 6751471"/>
              <a:gd name="connsiteY4295" fmla="*/ 4266248 h 5928904"/>
              <a:gd name="connsiteX4296" fmla="*/ 560785 w 6751471"/>
              <a:gd name="connsiteY4296" fmla="*/ 4255195 h 5928904"/>
              <a:gd name="connsiteX4297" fmla="*/ 633724 w 6751471"/>
              <a:gd name="connsiteY4297" fmla="*/ 4221834 h 5928904"/>
              <a:gd name="connsiteX4298" fmla="*/ 634343 w 6751471"/>
              <a:gd name="connsiteY4298" fmla="*/ 4220388 h 5928904"/>
              <a:gd name="connsiteX4299" fmla="*/ 627007 w 6751471"/>
              <a:gd name="connsiteY4299" fmla="*/ 4220563 h 5928904"/>
              <a:gd name="connsiteX4300" fmla="*/ 638406 w 6751471"/>
              <a:gd name="connsiteY4300" fmla="*/ 4218020 h 5928904"/>
              <a:gd name="connsiteX4301" fmla="*/ 659282 w 6751471"/>
              <a:gd name="connsiteY4301" fmla="*/ 4217032 h 5928904"/>
              <a:gd name="connsiteX4302" fmla="*/ 658828 w 6751471"/>
              <a:gd name="connsiteY4302" fmla="*/ 4214084 h 5928904"/>
              <a:gd name="connsiteX4303" fmla="*/ 702014 w 6751471"/>
              <a:gd name="connsiteY4303" fmla="*/ 4222470 h 5928904"/>
              <a:gd name="connsiteX4304" fmla="*/ 740053 w 6751471"/>
              <a:gd name="connsiteY4304" fmla="*/ 4241704 h 5928904"/>
              <a:gd name="connsiteX4305" fmla="*/ 748621 w 6751471"/>
              <a:gd name="connsiteY4305" fmla="*/ 4237361 h 5928904"/>
              <a:gd name="connsiteX4306" fmla="*/ 751277 w 6751471"/>
              <a:gd name="connsiteY4306" fmla="*/ 4229740 h 5928904"/>
              <a:gd name="connsiteX4307" fmla="*/ 741093 w 6751471"/>
              <a:gd name="connsiteY4307" fmla="*/ 4213023 h 5928904"/>
              <a:gd name="connsiteX4308" fmla="*/ 732767 w 6751471"/>
              <a:gd name="connsiteY4308" fmla="*/ 4215765 h 5928904"/>
              <a:gd name="connsiteX4309" fmla="*/ 733824 w 6751471"/>
              <a:gd name="connsiteY4309" fmla="*/ 4202177 h 5928904"/>
              <a:gd name="connsiteX4310" fmla="*/ 710501 w 6751471"/>
              <a:gd name="connsiteY4310" fmla="*/ 4202797 h 5928904"/>
              <a:gd name="connsiteX4311" fmla="*/ 707171 w 6751471"/>
              <a:gd name="connsiteY4311" fmla="*/ 4201642 h 5928904"/>
              <a:gd name="connsiteX4312" fmla="*/ 708104 w 6751471"/>
              <a:gd name="connsiteY4312" fmla="*/ 4200112 h 5928904"/>
              <a:gd name="connsiteX4313" fmla="*/ 714109 w 6751471"/>
              <a:gd name="connsiteY4313" fmla="*/ 4197480 h 5928904"/>
              <a:gd name="connsiteX4314" fmla="*/ 712719 w 6751471"/>
              <a:gd name="connsiteY4314" fmla="*/ 4183523 h 5928904"/>
              <a:gd name="connsiteX4315" fmla="*/ 707080 w 6751471"/>
              <a:gd name="connsiteY4315" fmla="*/ 4172496 h 5928904"/>
              <a:gd name="connsiteX4316" fmla="*/ 706110 w 6751471"/>
              <a:gd name="connsiteY4316" fmla="*/ 4155101 h 5928904"/>
              <a:gd name="connsiteX4317" fmla="*/ 715149 w 6751471"/>
              <a:gd name="connsiteY4317" fmla="*/ 4145002 h 5928904"/>
              <a:gd name="connsiteX4318" fmla="*/ 729955 w 6751471"/>
              <a:gd name="connsiteY4318" fmla="*/ 4146409 h 5928904"/>
              <a:gd name="connsiteX4319" fmla="*/ 733641 w 6751471"/>
              <a:gd name="connsiteY4319" fmla="*/ 4143886 h 5928904"/>
              <a:gd name="connsiteX4320" fmla="*/ 729850 w 6751471"/>
              <a:gd name="connsiteY4320" fmla="*/ 4138505 h 5928904"/>
              <a:gd name="connsiteX4321" fmla="*/ 719306 w 6751471"/>
              <a:gd name="connsiteY4321" fmla="*/ 4136724 h 5928904"/>
              <a:gd name="connsiteX4322" fmla="*/ 707449 w 6751471"/>
              <a:gd name="connsiteY4322" fmla="*/ 4123781 h 5928904"/>
              <a:gd name="connsiteX4323" fmla="*/ 715135 w 6751471"/>
              <a:gd name="connsiteY4323" fmla="*/ 4118651 h 5928904"/>
              <a:gd name="connsiteX4324" fmla="*/ 732291 w 6751471"/>
              <a:gd name="connsiteY4324" fmla="*/ 4113798 h 5928904"/>
              <a:gd name="connsiteX4325" fmla="*/ 737919 w 6751471"/>
              <a:gd name="connsiteY4325" fmla="*/ 4111011 h 5928904"/>
              <a:gd name="connsiteX4326" fmla="*/ 739074 w 6751471"/>
              <a:gd name="connsiteY4326" fmla="*/ 4104048 h 5928904"/>
              <a:gd name="connsiteX4327" fmla="*/ 735872 w 6751471"/>
              <a:gd name="connsiteY4327" fmla="*/ 4103371 h 5928904"/>
              <a:gd name="connsiteX4328" fmla="*/ 715017 w 6751471"/>
              <a:gd name="connsiteY4328" fmla="*/ 4108192 h 5928904"/>
              <a:gd name="connsiteX4329" fmla="*/ 713074 w 6751471"/>
              <a:gd name="connsiteY4329" fmla="*/ 4108456 h 5928904"/>
              <a:gd name="connsiteX4330" fmla="*/ 706688 w 6751471"/>
              <a:gd name="connsiteY4330" fmla="*/ 4098397 h 5928904"/>
              <a:gd name="connsiteX4331" fmla="*/ 701668 w 6751471"/>
              <a:gd name="connsiteY4331" fmla="*/ 4085925 h 5928904"/>
              <a:gd name="connsiteX4332" fmla="*/ 710350 w 6751471"/>
              <a:gd name="connsiteY4332" fmla="*/ 4079505 h 5928904"/>
              <a:gd name="connsiteX4333" fmla="*/ 738471 w 6751471"/>
              <a:gd name="connsiteY4333" fmla="*/ 4072993 h 5928904"/>
              <a:gd name="connsiteX4334" fmla="*/ 735612 w 6751471"/>
              <a:gd name="connsiteY4334" fmla="*/ 4066083 h 5928904"/>
              <a:gd name="connsiteX4335" fmla="*/ 712972 w 6751471"/>
              <a:gd name="connsiteY4335" fmla="*/ 4065496 h 5928904"/>
              <a:gd name="connsiteX4336" fmla="*/ 710966 w 6751471"/>
              <a:gd name="connsiteY4336" fmla="*/ 4065522 h 5928904"/>
              <a:gd name="connsiteX4337" fmla="*/ 708761 w 6751471"/>
              <a:gd name="connsiteY4337" fmla="*/ 4063554 h 5928904"/>
              <a:gd name="connsiteX4338" fmla="*/ 706848 w 6751471"/>
              <a:gd name="connsiteY4338" fmla="*/ 4057670 h 5928904"/>
              <a:gd name="connsiteX4339" fmla="*/ 707596 w 6751471"/>
              <a:gd name="connsiteY4339" fmla="*/ 4056702 h 5928904"/>
              <a:gd name="connsiteX4340" fmla="*/ 711333 w 6751471"/>
              <a:gd name="connsiteY4340" fmla="*/ 4051862 h 5928904"/>
              <a:gd name="connsiteX4341" fmla="*/ 712066 w 6751471"/>
              <a:gd name="connsiteY4341" fmla="*/ 4048340 h 5928904"/>
              <a:gd name="connsiteX4342" fmla="*/ 701209 w 6751471"/>
              <a:gd name="connsiteY4342" fmla="*/ 4046643 h 5928904"/>
              <a:gd name="connsiteX4343" fmla="*/ 690110 w 6751471"/>
              <a:gd name="connsiteY4343" fmla="*/ 4046546 h 5928904"/>
              <a:gd name="connsiteX4344" fmla="*/ 691200 w 6751471"/>
              <a:gd name="connsiteY4344" fmla="*/ 4039346 h 5928904"/>
              <a:gd name="connsiteX4345" fmla="*/ 692618 w 6751471"/>
              <a:gd name="connsiteY4345" fmla="*/ 4034616 h 5928904"/>
              <a:gd name="connsiteX4346" fmla="*/ 698361 w 6751471"/>
              <a:gd name="connsiteY4346" fmla="*/ 4029751 h 5928904"/>
              <a:gd name="connsiteX4347" fmla="*/ 700987 w 6751471"/>
              <a:gd name="connsiteY4347" fmla="*/ 4028279 h 5928904"/>
              <a:gd name="connsiteX4348" fmla="*/ 703872 w 6751471"/>
              <a:gd name="connsiteY4348" fmla="*/ 4016504 h 5928904"/>
              <a:gd name="connsiteX4349" fmla="*/ 700751 w 6751471"/>
              <a:gd name="connsiteY4349" fmla="*/ 4007361 h 5928904"/>
              <a:gd name="connsiteX4350" fmla="*/ 722457 w 6751471"/>
              <a:gd name="connsiteY4350" fmla="*/ 3961884 h 5928904"/>
              <a:gd name="connsiteX4351" fmla="*/ 725554 w 6751471"/>
              <a:gd name="connsiteY4351" fmla="*/ 3954657 h 5928904"/>
              <a:gd name="connsiteX4352" fmla="*/ 725292 w 6751471"/>
              <a:gd name="connsiteY4352" fmla="*/ 3952425 h 5928904"/>
              <a:gd name="connsiteX4353" fmla="*/ 723285 w 6751471"/>
              <a:gd name="connsiteY4353" fmla="*/ 3952450 h 5928904"/>
              <a:gd name="connsiteX4354" fmla="*/ 718195 w 6751471"/>
              <a:gd name="connsiteY4354" fmla="*/ 3962258 h 5928904"/>
              <a:gd name="connsiteX4355" fmla="*/ 690782 w 6751471"/>
              <a:gd name="connsiteY4355" fmla="*/ 3983933 h 5928904"/>
              <a:gd name="connsiteX4356" fmla="*/ 681416 w 6751471"/>
              <a:gd name="connsiteY4356" fmla="*/ 3991560 h 5928904"/>
              <a:gd name="connsiteX4357" fmla="*/ 668051 w 6751471"/>
              <a:gd name="connsiteY4357" fmla="*/ 4001793 h 5928904"/>
              <a:gd name="connsiteX4358" fmla="*/ 659776 w 6751471"/>
              <a:gd name="connsiteY4358" fmla="*/ 4002220 h 5928904"/>
              <a:gd name="connsiteX4359" fmla="*/ 659722 w 6751471"/>
              <a:gd name="connsiteY4359" fmla="*/ 3991999 h 5928904"/>
              <a:gd name="connsiteX4360" fmla="*/ 652602 w 6751471"/>
              <a:gd name="connsiteY4360" fmla="*/ 3985463 h 5928904"/>
              <a:gd name="connsiteX4361" fmla="*/ 646660 w 6751471"/>
              <a:gd name="connsiteY4361" fmla="*/ 3988335 h 5928904"/>
              <a:gd name="connsiteX4362" fmla="*/ 634907 w 6751471"/>
              <a:gd name="connsiteY4362" fmla="*/ 3983296 h 5928904"/>
              <a:gd name="connsiteX4363" fmla="*/ 633961 w 6751471"/>
              <a:gd name="connsiteY4363" fmla="*/ 3982270 h 5928904"/>
              <a:gd name="connsiteX4364" fmla="*/ 631116 w 6751471"/>
              <a:gd name="connsiteY4364" fmla="*/ 3977914 h 5928904"/>
              <a:gd name="connsiteX4365" fmla="*/ 619117 w 6751471"/>
              <a:gd name="connsiteY4365" fmla="*/ 3938142 h 5928904"/>
              <a:gd name="connsiteX4366" fmla="*/ 611640 w 6751471"/>
              <a:gd name="connsiteY4366" fmla="*/ 3935284 h 5928904"/>
              <a:gd name="connsiteX4367" fmla="*/ 604702 w 6751471"/>
              <a:gd name="connsiteY4367" fmla="*/ 3939446 h 5928904"/>
              <a:gd name="connsiteX4368" fmla="*/ 601278 w 6751471"/>
              <a:gd name="connsiteY4368" fmla="*/ 3944202 h 5928904"/>
              <a:gd name="connsiteX4369" fmla="*/ 599285 w 6751471"/>
              <a:gd name="connsiteY4369" fmla="*/ 3946783 h 5928904"/>
              <a:gd name="connsiteX4370" fmla="*/ 598410 w 6751471"/>
              <a:gd name="connsiteY4370" fmla="*/ 3947273 h 5928904"/>
              <a:gd name="connsiteX4371" fmla="*/ 594922 w 6751471"/>
              <a:gd name="connsiteY4371" fmla="*/ 3951790 h 5928904"/>
              <a:gd name="connsiteX4372" fmla="*/ 592582 w 6751471"/>
              <a:gd name="connsiteY4372" fmla="*/ 3948067 h 5928904"/>
              <a:gd name="connsiteX4373" fmla="*/ 587374 w 6751471"/>
              <a:gd name="connsiteY4373" fmla="*/ 3947416 h 5928904"/>
              <a:gd name="connsiteX4374" fmla="*/ 577642 w 6751471"/>
              <a:gd name="connsiteY4374" fmla="*/ 3944906 h 5928904"/>
              <a:gd name="connsiteX4375" fmla="*/ 558927 w 6751471"/>
              <a:gd name="connsiteY4375" fmla="*/ 3927659 h 5928904"/>
              <a:gd name="connsiteX4376" fmla="*/ 536563 w 6751471"/>
              <a:gd name="connsiteY4376" fmla="*/ 3931861 h 5928904"/>
              <a:gd name="connsiteX4377" fmla="*/ 534869 w 6751471"/>
              <a:gd name="connsiteY4377" fmla="*/ 3931803 h 5928904"/>
              <a:gd name="connsiteX4378" fmla="*/ 524285 w 6751471"/>
              <a:gd name="connsiteY4378" fmla="*/ 3922357 h 5928904"/>
              <a:gd name="connsiteX4379" fmla="*/ 521635 w 6751471"/>
              <a:gd name="connsiteY4379" fmla="*/ 3907458 h 5928904"/>
              <a:gd name="connsiteX4380" fmla="*/ 514043 w 6751471"/>
              <a:gd name="connsiteY4380" fmla="*/ 3906678 h 5928904"/>
              <a:gd name="connsiteX4381" fmla="*/ 510684 w 6751471"/>
              <a:gd name="connsiteY4381" fmla="*/ 3911672 h 5928904"/>
              <a:gd name="connsiteX4382" fmla="*/ 503156 w 6751471"/>
              <a:gd name="connsiteY4382" fmla="*/ 3911130 h 5928904"/>
              <a:gd name="connsiteX4383" fmla="*/ 480492 w 6751471"/>
              <a:gd name="connsiteY4383" fmla="*/ 3894174 h 5928904"/>
              <a:gd name="connsiteX4384" fmla="*/ 476701 w 6751471"/>
              <a:gd name="connsiteY4384" fmla="*/ 3888793 h 5928904"/>
              <a:gd name="connsiteX4385" fmla="*/ 461892 w 6751471"/>
              <a:gd name="connsiteY4385" fmla="*/ 3874850 h 5928904"/>
              <a:gd name="connsiteX4386" fmla="*/ 457040 w 6751471"/>
              <a:gd name="connsiteY4386" fmla="*/ 3870520 h 5928904"/>
              <a:gd name="connsiteX4387" fmla="*/ 441432 w 6751471"/>
              <a:gd name="connsiteY4387" fmla="*/ 3836065 h 5928904"/>
              <a:gd name="connsiteX4388" fmla="*/ 430834 w 6751471"/>
              <a:gd name="connsiteY4388" fmla="*/ 3824064 h 5928904"/>
              <a:gd name="connsiteX4389" fmla="*/ 426821 w 6751471"/>
              <a:gd name="connsiteY4389" fmla="*/ 3824116 h 5928904"/>
              <a:gd name="connsiteX4390" fmla="*/ 424068 w 6751471"/>
              <a:gd name="connsiteY4390" fmla="*/ 3825110 h 5928904"/>
              <a:gd name="connsiteX4391" fmla="*/ 424155 w 6751471"/>
              <a:gd name="connsiteY4391" fmla="*/ 3817922 h 5928904"/>
              <a:gd name="connsiteX4392" fmla="*/ 416085 w 6751471"/>
              <a:gd name="connsiteY4392" fmla="*/ 3797823 h 5928904"/>
              <a:gd name="connsiteX4393" fmla="*/ 419764 w 6751471"/>
              <a:gd name="connsiteY4393" fmla="*/ 3794022 h 5928904"/>
              <a:gd name="connsiteX4394" fmla="*/ 422259 w 6751471"/>
              <a:gd name="connsiteY4394" fmla="*/ 3779537 h 5928904"/>
              <a:gd name="connsiteX4395" fmla="*/ 415169 w 6751471"/>
              <a:gd name="connsiteY4395" fmla="*/ 3766851 h 5928904"/>
              <a:gd name="connsiteX4396" fmla="*/ 406183 w 6751471"/>
              <a:gd name="connsiteY4396" fmla="*/ 3763374 h 5928904"/>
              <a:gd name="connsiteX4397" fmla="*/ 411698 w 6751471"/>
              <a:gd name="connsiteY4397" fmla="*/ 3762664 h 5928904"/>
              <a:gd name="connsiteX4398" fmla="*/ 415882 w 6751471"/>
              <a:gd name="connsiteY4398" fmla="*/ 3759496 h 5928904"/>
              <a:gd name="connsiteX4399" fmla="*/ 414360 w 6751471"/>
              <a:gd name="connsiteY4399" fmla="*/ 3756321 h 5928904"/>
              <a:gd name="connsiteX4400" fmla="*/ 413977 w 6751471"/>
              <a:gd name="connsiteY4400" fmla="*/ 3754889 h 5928904"/>
              <a:gd name="connsiteX4401" fmla="*/ 400746 w 6751471"/>
              <a:gd name="connsiteY4401" fmla="*/ 3743081 h 5928904"/>
              <a:gd name="connsiteX4402" fmla="*/ 398918 w 6751471"/>
              <a:gd name="connsiteY4402" fmla="*/ 3741268 h 5928904"/>
              <a:gd name="connsiteX4403" fmla="*/ 404974 w 6751471"/>
              <a:gd name="connsiteY4403" fmla="*/ 3736319 h 5928904"/>
              <a:gd name="connsiteX4404" fmla="*/ 408883 w 6751471"/>
              <a:gd name="connsiteY4404" fmla="*/ 3728363 h 5928904"/>
              <a:gd name="connsiteX4405" fmla="*/ 404647 w 6751471"/>
              <a:gd name="connsiteY4405" fmla="*/ 3710051 h 5928904"/>
              <a:gd name="connsiteX4406" fmla="*/ 394275 w 6751471"/>
              <a:gd name="connsiteY4406" fmla="*/ 3705154 h 5928904"/>
              <a:gd name="connsiteX4407" fmla="*/ 385003 w 6751471"/>
              <a:gd name="connsiteY4407" fmla="*/ 3706871 h 5928904"/>
              <a:gd name="connsiteX4408" fmla="*/ 380960 w 6751471"/>
              <a:gd name="connsiteY4408" fmla="*/ 3689276 h 5928904"/>
              <a:gd name="connsiteX4409" fmla="*/ 379283 w 6751471"/>
              <a:gd name="connsiteY4409" fmla="*/ 3680513 h 5928904"/>
              <a:gd name="connsiteX4410" fmla="*/ 379525 w 6751471"/>
              <a:gd name="connsiteY4410" fmla="*/ 3678913 h 5928904"/>
              <a:gd name="connsiteX4411" fmla="*/ 383309 w 6751471"/>
              <a:gd name="connsiteY4411" fmla="*/ 3683017 h 5928904"/>
              <a:gd name="connsiteX4412" fmla="*/ 388750 w 6751471"/>
              <a:gd name="connsiteY4412" fmla="*/ 3692050 h 5928904"/>
              <a:gd name="connsiteX4413" fmla="*/ 399755 w 6751471"/>
              <a:gd name="connsiteY4413" fmla="*/ 3698057 h 5928904"/>
              <a:gd name="connsiteX4414" fmla="*/ 410612 w 6751471"/>
              <a:gd name="connsiteY4414" fmla="*/ 3699753 h 5928904"/>
              <a:gd name="connsiteX4415" fmla="*/ 413551 w 6751471"/>
              <a:gd name="connsiteY4415" fmla="*/ 3698198 h 5928904"/>
              <a:gd name="connsiteX4416" fmla="*/ 414969 w 6751471"/>
              <a:gd name="connsiteY4416" fmla="*/ 3693469 h 5928904"/>
              <a:gd name="connsiteX4417" fmla="*/ 409737 w 6751471"/>
              <a:gd name="connsiteY4417" fmla="*/ 3676447 h 5928904"/>
              <a:gd name="connsiteX4418" fmla="*/ 406208 w 6751471"/>
              <a:gd name="connsiteY4418" fmla="*/ 3673299 h 5928904"/>
              <a:gd name="connsiteX4419" fmla="*/ 396711 w 6751471"/>
              <a:gd name="connsiteY4419" fmla="*/ 3667911 h 5928904"/>
              <a:gd name="connsiteX4420" fmla="*/ 389830 w 6751471"/>
              <a:gd name="connsiteY4420" fmla="*/ 3671034 h 5928904"/>
              <a:gd name="connsiteX4421" fmla="*/ 391298 w 6751471"/>
              <a:gd name="connsiteY4421" fmla="*/ 3663988 h 5928904"/>
              <a:gd name="connsiteX4422" fmla="*/ 389130 w 6751471"/>
              <a:gd name="connsiteY4422" fmla="*/ 3657149 h 5928904"/>
              <a:gd name="connsiteX4423" fmla="*/ 378178 w 6751471"/>
              <a:gd name="connsiteY4423" fmla="*/ 3661363 h 5928904"/>
              <a:gd name="connsiteX4424" fmla="*/ 375343 w 6751471"/>
              <a:gd name="connsiteY4424" fmla="*/ 3647026 h 5928904"/>
              <a:gd name="connsiteX4425" fmla="*/ 375088 w 6751471"/>
              <a:gd name="connsiteY4425" fmla="*/ 3646071 h 5928904"/>
              <a:gd name="connsiteX4426" fmla="*/ 379356 w 6751471"/>
              <a:gd name="connsiteY4426" fmla="*/ 3646974 h 5928904"/>
              <a:gd name="connsiteX4427" fmla="*/ 385483 w 6751471"/>
              <a:gd name="connsiteY4427" fmla="*/ 3643541 h 5928904"/>
              <a:gd name="connsiteX4428" fmla="*/ 389106 w 6751471"/>
              <a:gd name="connsiteY4428" fmla="*/ 3640779 h 5928904"/>
              <a:gd name="connsiteX4429" fmla="*/ 391163 w 6751471"/>
              <a:gd name="connsiteY4429" fmla="*/ 3638437 h 5928904"/>
              <a:gd name="connsiteX4430" fmla="*/ 386065 w 6751471"/>
              <a:gd name="connsiteY4430" fmla="*/ 3599374 h 5928904"/>
              <a:gd name="connsiteX4431" fmla="*/ 379008 w 6751471"/>
              <a:gd name="connsiteY4431" fmla="*/ 3593077 h 5928904"/>
              <a:gd name="connsiteX4432" fmla="*/ 373844 w 6751471"/>
              <a:gd name="connsiteY4432" fmla="*/ 3588832 h 5928904"/>
              <a:gd name="connsiteX4433" fmla="*/ 371454 w 6751471"/>
              <a:gd name="connsiteY4433" fmla="*/ 3587425 h 5928904"/>
              <a:gd name="connsiteX4434" fmla="*/ 370588 w 6751471"/>
              <a:gd name="connsiteY4434" fmla="*/ 3577934 h 5928904"/>
              <a:gd name="connsiteX4435" fmla="*/ 357149 w 6751471"/>
              <a:gd name="connsiteY4435" fmla="*/ 3574114 h 5928904"/>
              <a:gd name="connsiteX4436" fmla="*/ 363302 w 6751471"/>
              <a:gd name="connsiteY4436" fmla="*/ 3528199 h 5928904"/>
              <a:gd name="connsiteX4437" fmla="*/ 361780 w 6751471"/>
              <a:gd name="connsiteY4437" fmla="*/ 3525025 h 5928904"/>
              <a:gd name="connsiteX4438" fmla="*/ 362992 w 6751471"/>
              <a:gd name="connsiteY4438" fmla="*/ 3517024 h 5928904"/>
              <a:gd name="connsiteX4439" fmla="*/ 362426 w 6751471"/>
              <a:gd name="connsiteY4439" fmla="*/ 3504893 h 5928904"/>
              <a:gd name="connsiteX4440" fmla="*/ 360797 w 6751471"/>
              <a:gd name="connsiteY4440" fmla="*/ 3505074 h 5928904"/>
              <a:gd name="connsiteX4441" fmla="*/ 358955 w 6751471"/>
              <a:gd name="connsiteY4441" fmla="*/ 3500706 h 5928904"/>
              <a:gd name="connsiteX4442" fmla="*/ 362968 w 6751471"/>
              <a:gd name="connsiteY4442" fmla="*/ 3500654 h 5928904"/>
              <a:gd name="connsiteX4443" fmla="*/ 368762 w 6751471"/>
              <a:gd name="connsiteY4443" fmla="*/ 3493472 h 5928904"/>
              <a:gd name="connsiteX4444" fmla="*/ 369614 w 6751471"/>
              <a:gd name="connsiteY4444" fmla="*/ 3500408 h 5928904"/>
              <a:gd name="connsiteX4445" fmla="*/ 373876 w 6751471"/>
              <a:gd name="connsiteY4445" fmla="*/ 3500034 h 5928904"/>
              <a:gd name="connsiteX4446" fmla="*/ 378485 w 6751471"/>
              <a:gd name="connsiteY4446" fmla="*/ 3505964 h 5928904"/>
              <a:gd name="connsiteX4447" fmla="*/ 372038 w 6751471"/>
              <a:gd name="connsiteY4447" fmla="*/ 3508203 h 5928904"/>
              <a:gd name="connsiteX4448" fmla="*/ 370217 w 6751471"/>
              <a:gd name="connsiteY4448" fmla="*/ 3507667 h 5928904"/>
              <a:gd name="connsiteX4449" fmla="*/ 372462 w 6751471"/>
              <a:gd name="connsiteY4449" fmla="*/ 3517301 h 5928904"/>
              <a:gd name="connsiteX4450" fmla="*/ 368712 w 6751471"/>
              <a:gd name="connsiteY4450" fmla="*/ 3519585 h 5928904"/>
              <a:gd name="connsiteX4451" fmla="*/ 368554 w 6751471"/>
              <a:gd name="connsiteY4451" fmla="*/ 3525257 h 5928904"/>
              <a:gd name="connsiteX4452" fmla="*/ 368823 w 6751471"/>
              <a:gd name="connsiteY4452" fmla="*/ 3528766 h 5928904"/>
              <a:gd name="connsiteX4453" fmla="*/ 369520 w 6751471"/>
              <a:gd name="connsiteY4453" fmla="*/ 3530115 h 5928904"/>
              <a:gd name="connsiteX4454" fmla="*/ 378832 w 6751471"/>
              <a:gd name="connsiteY4454" fmla="*/ 3536064 h 5928904"/>
              <a:gd name="connsiteX4455" fmla="*/ 379260 w 6751471"/>
              <a:gd name="connsiteY4455" fmla="*/ 3533902 h 5928904"/>
              <a:gd name="connsiteX4456" fmla="*/ 381886 w 6751471"/>
              <a:gd name="connsiteY4456" fmla="*/ 3532431 h 5928904"/>
              <a:gd name="connsiteX4457" fmla="*/ 383407 w 6751471"/>
              <a:gd name="connsiteY4457" fmla="*/ 3535606 h 5928904"/>
              <a:gd name="connsiteX4458" fmla="*/ 382980 w 6751471"/>
              <a:gd name="connsiteY4458" fmla="*/ 3537767 h 5928904"/>
              <a:gd name="connsiteX4459" fmla="*/ 386680 w 6751471"/>
              <a:gd name="connsiteY4459" fmla="*/ 3561596 h 5928904"/>
              <a:gd name="connsiteX4460" fmla="*/ 396595 w 6751471"/>
              <a:gd name="connsiteY4460" fmla="*/ 3574803 h 5928904"/>
              <a:gd name="connsiteX4461" fmla="*/ 395325 w 6751471"/>
              <a:gd name="connsiteY4461" fmla="*/ 3536250 h 5928904"/>
              <a:gd name="connsiteX4462" fmla="*/ 394089 w 6751471"/>
              <a:gd name="connsiteY4462" fmla="*/ 3527882 h 5928904"/>
              <a:gd name="connsiteX4463" fmla="*/ 390551 w 6751471"/>
              <a:gd name="connsiteY4463" fmla="*/ 3510919 h 5928904"/>
              <a:gd name="connsiteX4464" fmla="*/ 385952 w 6751471"/>
              <a:gd name="connsiteY4464" fmla="*/ 3495007 h 5928904"/>
              <a:gd name="connsiteX4465" fmla="*/ 379417 w 6751471"/>
              <a:gd name="connsiteY4465" fmla="*/ 3504434 h 5928904"/>
              <a:gd name="connsiteX4466" fmla="*/ 377081 w 6751471"/>
              <a:gd name="connsiteY4466" fmla="*/ 3489452 h 5928904"/>
              <a:gd name="connsiteX4467" fmla="*/ 376875 w 6751471"/>
              <a:gd name="connsiteY4467" fmla="*/ 3486181 h 5928904"/>
              <a:gd name="connsiteX4468" fmla="*/ 372415 w 6751471"/>
              <a:gd name="connsiteY4468" fmla="*/ 3484561 h 5928904"/>
              <a:gd name="connsiteX4469" fmla="*/ 374394 w 6751471"/>
              <a:gd name="connsiteY4469" fmla="*/ 3479425 h 5928904"/>
              <a:gd name="connsiteX4470" fmla="*/ 376464 w 6751471"/>
              <a:gd name="connsiteY4470" fmla="*/ 3479638 h 5928904"/>
              <a:gd name="connsiteX4471" fmla="*/ 376239 w 6751471"/>
              <a:gd name="connsiteY4471" fmla="*/ 3472534 h 5928904"/>
              <a:gd name="connsiteX4472" fmla="*/ 383127 w 6751471"/>
              <a:gd name="connsiteY4472" fmla="*/ 3470688 h 5928904"/>
              <a:gd name="connsiteX4473" fmla="*/ 384564 w 6751471"/>
              <a:gd name="connsiteY4473" fmla="*/ 3469791 h 5928904"/>
              <a:gd name="connsiteX4474" fmla="*/ 390094 w 6751471"/>
              <a:gd name="connsiteY4474" fmla="*/ 3412784 h 5928904"/>
              <a:gd name="connsiteX4475" fmla="*/ 379732 w 6751471"/>
              <a:gd name="connsiteY4475" fmla="*/ 3397905 h 5928904"/>
              <a:gd name="connsiteX4476" fmla="*/ 383283 w 6751471"/>
              <a:gd name="connsiteY4476" fmla="*/ 3369831 h 5928904"/>
              <a:gd name="connsiteX4477" fmla="*/ 390578 w 6751471"/>
              <a:gd name="connsiteY4477" fmla="*/ 3361991 h 5928904"/>
              <a:gd name="connsiteX4478" fmla="*/ 387036 w 6751471"/>
              <a:gd name="connsiteY4478" fmla="*/ 3332491 h 5928904"/>
              <a:gd name="connsiteX4479" fmla="*/ 395051 w 6751471"/>
              <a:gd name="connsiteY4479" fmla="*/ 3318573 h 5928904"/>
              <a:gd name="connsiteX4480" fmla="*/ 384635 w 6751471"/>
              <a:gd name="connsiteY4480" fmla="*/ 3317270 h 5928904"/>
              <a:gd name="connsiteX4481" fmla="*/ 381878 w 6751471"/>
              <a:gd name="connsiteY4481" fmla="*/ 3305727 h 5928904"/>
              <a:gd name="connsiteX4482" fmla="*/ 374808 w 6751471"/>
              <a:gd name="connsiteY4482" fmla="*/ 3320671 h 5928904"/>
              <a:gd name="connsiteX4483" fmla="*/ 365177 w 6751471"/>
              <a:gd name="connsiteY4483" fmla="*/ 3337325 h 5928904"/>
              <a:gd name="connsiteX4484" fmla="*/ 353245 w 6751471"/>
              <a:gd name="connsiteY4484" fmla="*/ 3310328 h 5928904"/>
              <a:gd name="connsiteX4485" fmla="*/ 356392 w 6751471"/>
              <a:gd name="connsiteY4485" fmla="*/ 3276989 h 5928904"/>
              <a:gd name="connsiteX4486" fmla="*/ 375689 w 6751471"/>
              <a:gd name="connsiteY4486" fmla="*/ 3273865 h 5928904"/>
              <a:gd name="connsiteX4487" fmla="*/ 382712 w 6751471"/>
              <a:gd name="connsiteY4487" fmla="*/ 3297571 h 5928904"/>
              <a:gd name="connsiteX4488" fmla="*/ 390051 w 6751471"/>
              <a:gd name="connsiteY4488" fmla="*/ 3286137 h 5928904"/>
              <a:gd name="connsiteX4489" fmla="*/ 383705 w 6751471"/>
              <a:gd name="connsiteY4489" fmla="*/ 3259947 h 5928904"/>
              <a:gd name="connsiteX4490" fmla="*/ 370148 w 6751471"/>
              <a:gd name="connsiteY4490" fmla="*/ 3269465 h 5928904"/>
              <a:gd name="connsiteX4491" fmla="*/ 373723 w 6751471"/>
              <a:gd name="connsiteY4491" fmla="*/ 3233964 h 5928904"/>
              <a:gd name="connsiteX4492" fmla="*/ 386691 w 6751471"/>
              <a:gd name="connsiteY4492" fmla="*/ 3243539 h 5928904"/>
              <a:gd name="connsiteX4493" fmla="*/ 393389 w 6751471"/>
              <a:gd name="connsiteY4493" fmla="*/ 3182125 h 5928904"/>
              <a:gd name="connsiteX4494" fmla="*/ 375570 w 6751471"/>
              <a:gd name="connsiteY4494" fmla="*/ 3192017 h 5928904"/>
              <a:gd name="connsiteX4495" fmla="*/ 364557 w 6751471"/>
              <a:gd name="connsiteY4495" fmla="*/ 3160936 h 5928904"/>
              <a:gd name="connsiteX4496" fmla="*/ 395412 w 6751471"/>
              <a:gd name="connsiteY4496" fmla="*/ 3173394 h 5928904"/>
              <a:gd name="connsiteX4497" fmla="*/ 400754 w 6751471"/>
              <a:gd name="connsiteY4497" fmla="*/ 3152005 h 5928904"/>
              <a:gd name="connsiteX4498" fmla="*/ 419829 w 6751471"/>
              <a:gd name="connsiteY4498" fmla="*/ 3154314 h 5928904"/>
              <a:gd name="connsiteX4499" fmla="*/ 410965 w 6751471"/>
              <a:gd name="connsiteY4499" fmla="*/ 3150036 h 5928904"/>
              <a:gd name="connsiteX4500" fmla="*/ 409695 w 6751471"/>
              <a:gd name="connsiteY4500" fmla="*/ 3111483 h 5928904"/>
              <a:gd name="connsiteX4501" fmla="*/ 410977 w 6751471"/>
              <a:gd name="connsiteY4501" fmla="*/ 3081202 h 5928904"/>
              <a:gd name="connsiteX4502" fmla="*/ 398460 w 6751471"/>
              <a:gd name="connsiteY4502" fmla="*/ 3085835 h 5928904"/>
              <a:gd name="connsiteX4503" fmla="*/ 404675 w 6751471"/>
              <a:gd name="connsiteY4503" fmla="*/ 3075215 h 5928904"/>
              <a:gd name="connsiteX4504" fmla="*/ 403281 w 6751471"/>
              <a:gd name="connsiteY4504" fmla="*/ 3072518 h 5928904"/>
              <a:gd name="connsiteX4505" fmla="*/ 396124 w 6751471"/>
              <a:gd name="connsiteY4505" fmla="*/ 3070853 h 5928904"/>
              <a:gd name="connsiteX4506" fmla="*/ 393562 w 6751471"/>
              <a:gd name="connsiteY4506" fmla="*/ 3072563 h 5928904"/>
              <a:gd name="connsiteX4507" fmla="*/ 392458 w 6751471"/>
              <a:gd name="connsiteY4507" fmla="*/ 3077209 h 5928904"/>
              <a:gd name="connsiteX4508" fmla="*/ 385331 w 6751471"/>
              <a:gd name="connsiteY4508" fmla="*/ 3093192 h 5928904"/>
              <a:gd name="connsiteX4509" fmla="*/ 357675 w 6751471"/>
              <a:gd name="connsiteY4509" fmla="*/ 3116466 h 5928904"/>
              <a:gd name="connsiteX4510" fmla="*/ 352636 w 6751471"/>
              <a:gd name="connsiteY4510" fmla="*/ 3123958 h 5928904"/>
              <a:gd name="connsiteX4511" fmla="*/ 345583 w 6751471"/>
              <a:gd name="connsiteY4511" fmla="*/ 3130197 h 5928904"/>
              <a:gd name="connsiteX4512" fmla="*/ 331154 w 6751471"/>
              <a:gd name="connsiteY4512" fmla="*/ 3128946 h 5928904"/>
              <a:gd name="connsiteX4513" fmla="*/ 332676 w 6751471"/>
              <a:gd name="connsiteY4513" fmla="*/ 3132121 h 5928904"/>
              <a:gd name="connsiteX4514" fmla="*/ 332824 w 6751471"/>
              <a:gd name="connsiteY4514" fmla="*/ 3136431 h 5928904"/>
              <a:gd name="connsiteX4515" fmla="*/ 323071 w 6751471"/>
              <a:gd name="connsiteY4515" fmla="*/ 3130088 h 5928904"/>
              <a:gd name="connsiteX4516" fmla="*/ 321115 w 6751471"/>
              <a:gd name="connsiteY4516" fmla="*/ 3127798 h 5928904"/>
              <a:gd name="connsiteX4517" fmla="*/ 319357 w 6751471"/>
              <a:gd name="connsiteY4517" fmla="*/ 3127501 h 5928904"/>
              <a:gd name="connsiteX4518" fmla="*/ 293539 w 6751471"/>
              <a:gd name="connsiteY4518" fmla="*/ 3118811 h 5928904"/>
              <a:gd name="connsiteX4519" fmla="*/ 290772 w 6751471"/>
              <a:gd name="connsiteY4519" fmla="*/ 3117249 h 5928904"/>
              <a:gd name="connsiteX4520" fmla="*/ 259600 w 6751471"/>
              <a:gd name="connsiteY4520" fmla="*/ 3068541 h 5928904"/>
              <a:gd name="connsiteX4521" fmla="*/ 265912 w 6751471"/>
              <a:gd name="connsiteY4521" fmla="*/ 3040751 h 5928904"/>
              <a:gd name="connsiteX4522" fmla="*/ 270325 w 6751471"/>
              <a:gd name="connsiteY4522" fmla="*/ 3033427 h 5928904"/>
              <a:gd name="connsiteX4523" fmla="*/ 267403 w 6751471"/>
              <a:gd name="connsiteY4523" fmla="*/ 3026278 h 5928904"/>
              <a:gd name="connsiteX4524" fmla="*/ 258656 w 6751471"/>
              <a:gd name="connsiteY4524" fmla="*/ 3008663 h 5928904"/>
              <a:gd name="connsiteX4525" fmla="*/ 267557 w 6751471"/>
              <a:gd name="connsiteY4525" fmla="*/ 3008069 h 5928904"/>
              <a:gd name="connsiteX4526" fmla="*/ 268211 w 6751471"/>
              <a:gd name="connsiteY4526" fmla="*/ 3013012 h 5928904"/>
              <a:gd name="connsiteX4527" fmla="*/ 273887 w 6751471"/>
              <a:gd name="connsiteY4527" fmla="*/ 3019167 h 5928904"/>
              <a:gd name="connsiteX4528" fmla="*/ 276354 w 6751471"/>
              <a:gd name="connsiteY4528" fmla="*/ 3023368 h 5928904"/>
              <a:gd name="connsiteX4529" fmla="*/ 280334 w 6751471"/>
              <a:gd name="connsiteY4529" fmla="*/ 3016928 h 5928904"/>
              <a:gd name="connsiteX4530" fmla="*/ 283700 w 6751471"/>
              <a:gd name="connsiteY4530" fmla="*/ 3013211 h 5928904"/>
              <a:gd name="connsiteX4531" fmla="*/ 283552 w 6751471"/>
              <a:gd name="connsiteY4531" fmla="*/ 3008901 h 5928904"/>
              <a:gd name="connsiteX4532" fmla="*/ 283879 w 6751471"/>
              <a:gd name="connsiteY4532" fmla="*/ 3011372 h 5928904"/>
              <a:gd name="connsiteX4533" fmla="*/ 285807 w 6751471"/>
              <a:gd name="connsiteY4533" fmla="*/ 3008553 h 5928904"/>
              <a:gd name="connsiteX4534" fmla="*/ 286632 w 6751471"/>
              <a:gd name="connsiteY4534" fmla="*/ 3010379 h 5928904"/>
              <a:gd name="connsiteX4535" fmla="*/ 296297 w 6751471"/>
              <a:gd name="connsiteY4535" fmla="*/ 3000113 h 5928904"/>
              <a:gd name="connsiteX4536" fmla="*/ 291339 w 6751471"/>
              <a:gd name="connsiteY4536" fmla="*/ 2999138 h 5928904"/>
              <a:gd name="connsiteX4537" fmla="*/ 312878 w 6751471"/>
              <a:gd name="connsiteY4537" fmla="*/ 2993111 h 5928904"/>
              <a:gd name="connsiteX4538" fmla="*/ 329087 w 6751471"/>
              <a:gd name="connsiteY4538" fmla="*/ 2987233 h 5928904"/>
              <a:gd name="connsiteX4539" fmla="*/ 327657 w 6751471"/>
              <a:gd name="connsiteY4539" fmla="*/ 2989407 h 5928904"/>
              <a:gd name="connsiteX4540" fmla="*/ 330794 w 6751471"/>
              <a:gd name="connsiteY4540" fmla="*/ 2989846 h 5928904"/>
              <a:gd name="connsiteX4541" fmla="*/ 329683 w 6751471"/>
              <a:gd name="connsiteY4541" fmla="*/ 2993214 h 5928904"/>
              <a:gd name="connsiteX4542" fmla="*/ 336187 w 6751471"/>
              <a:gd name="connsiteY4542" fmla="*/ 2989936 h 5928904"/>
              <a:gd name="connsiteX4543" fmla="*/ 333895 w 6751471"/>
              <a:gd name="connsiteY4543" fmla="*/ 2995156 h 5928904"/>
              <a:gd name="connsiteX4544" fmla="*/ 345257 w 6751471"/>
              <a:gd name="connsiteY4544" fmla="*/ 2997485 h 5928904"/>
              <a:gd name="connsiteX4545" fmla="*/ 368742 w 6751471"/>
              <a:gd name="connsiteY4545" fmla="*/ 3003730 h 5928904"/>
              <a:gd name="connsiteX4546" fmla="*/ 371893 w 6751471"/>
              <a:gd name="connsiteY4546" fmla="*/ 3006724 h 5928904"/>
              <a:gd name="connsiteX4547" fmla="*/ 367742 w 6751471"/>
              <a:gd name="connsiteY4547" fmla="*/ 2992484 h 5928904"/>
              <a:gd name="connsiteX4548" fmla="*/ 360696 w 6751471"/>
              <a:gd name="connsiteY4548" fmla="*/ 2976204 h 5928904"/>
              <a:gd name="connsiteX4549" fmla="*/ 363358 w 6751471"/>
              <a:gd name="connsiteY4549" fmla="*/ 2969862 h 5928904"/>
              <a:gd name="connsiteX4550" fmla="*/ 362406 w 6751471"/>
              <a:gd name="connsiteY4550" fmla="*/ 2967558 h 5928904"/>
              <a:gd name="connsiteX4551" fmla="*/ 366085 w 6751471"/>
              <a:gd name="connsiteY4551" fmla="*/ 2963758 h 5928904"/>
              <a:gd name="connsiteX4552" fmla="*/ 373239 w 6751471"/>
              <a:gd name="connsiteY4552" fmla="*/ 2976681 h 5928904"/>
              <a:gd name="connsiteX4553" fmla="*/ 377313 w 6751471"/>
              <a:gd name="connsiteY4553" fmla="*/ 2988128 h 5928904"/>
              <a:gd name="connsiteX4554" fmla="*/ 382535 w 6751471"/>
              <a:gd name="connsiteY4554" fmla="*/ 3015131 h 5928904"/>
              <a:gd name="connsiteX4555" fmla="*/ 382734 w 6751471"/>
              <a:gd name="connsiteY4555" fmla="*/ 3017125 h 5928904"/>
              <a:gd name="connsiteX4556" fmla="*/ 386582 w 6751471"/>
              <a:gd name="connsiteY4556" fmla="*/ 3021467 h 5928904"/>
              <a:gd name="connsiteX4557" fmla="*/ 396440 w 6751471"/>
              <a:gd name="connsiteY4557" fmla="*/ 3059510 h 5928904"/>
              <a:gd name="connsiteX4558" fmla="*/ 395400 w 6751471"/>
              <a:gd name="connsiteY4558" fmla="*/ 3064394 h 5928904"/>
              <a:gd name="connsiteX4559" fmla="*/ 401170 w 6751471"/>
              <a:gd name="connsiteY4559" fmla="*/ 3064639 h 5928904"/>
              <a:gd name="connsiteX4560" fmla="*/ 407459 w 6751471"/>
              <a:gd name="connsiteY4560" fmla="*/ 3068072 h 5928904"/>
              <a:gd name="connsiteX4561" fmla="*/ 411542 w 6751471"/>
              <a:gd name="connsiteY4561" fmla="*/ 3069536 h 5928904"/>
              <a:gd name="connsiteX4562" fmla="*/ 425459 w 6751471"/>
              <a:gd name="connsiteY4562" fmla="*/ 3045081 h 5928904"/>
              <a:gd name="connsiteX4563" fmla="*/ 442877 w 6751471"/>
              <a:gd name="connsiteY4563" fmla="*/ 3018665 h 5928904"/>
              <a:gd name="connsiteX4564" fmla="*/ 435878 w 6751471"/>
              <a:gd name="connsiteY4564" fmla="*/ 3011329 h 5928904"/>
              <a:gd name="connsiteX4565" fmla="*/ 443260 w 6751471"/>
              <a:gd name="connsiteY4565" fmla="*/ 2996301 h 5928904"/>
              <a:gd name="connsiteX4566" fmla="*/ 448495 w 6751471"/>
              <a:gd name="connsiteY4566" fmla="*/ 2978266 h 5928904"/>
              <a:gd name="connsiteX4567" fmla="*/ 450606 w 6751471"/>
              <a:gd name="connsiteY4567" fmla="*/ 2962348 h 5928904"/>
              <a:gd name="connsiteX4568" fmla="*/ 438806 w 6751471"/>
              <a:gd name="connsiteY4568" fmla="*/ 2972163 h 5928904"/>
              <a:gd name="connsiteX4569" fmla="*/ 427777 w 6751471"/>
              <a:gd name="connsiteY4569" fmla="*/ 2973582 h 5928904"/>
              <a:gd name="connsiteX4570" fmla="*/ 427521 w 6751471"/>
              <a:gd name="connsiteY4570" fmla="*/ 2972628 h 5928904"/>
              <a:gd name="connsiteX4571" fmla="*/ 430632 w 6751471"/>
              <a:gd name="connsiteY4571" fmla="*/ 2967956 h 5928904"/>
              <a:gd name="connsiteX4572" fmla="*/ 431423 w 6751471"/>
              <a:gd name="connsiteY4572" fmla="*/ 2963394 h 5928904"/>
              <a:gd name="connsiteX4573" fmla="*/ 427568 w 6751471"/>
              <a:gd name="connsiteY4573" fmla="*/ 2957774 h 5928904"/>
              <a:gd name="connsiteX4574" fmla="*/ 426734 w 6751471"/>
              <a:gd name="connsiteY4574" fmla="*/ 2965930 h 5928904"/>
              <a:gd name="connsiteX4575" fmla="*/ 427521 w 6751471"/>
              <a:gd name="connsiteY4575" fmla="*/ 2972628 h 5928904"/>
              <a:gd name="connsiteX4576" fmla="*/ 426774 w 6751471"/>
              <a:gd name="connsiteY4576" fmla="*/ 2973595 h 5928904"/>
              <a:gd name="connsiteX4577" fmla="*/ 427777 w 6751471"/>
              <a:gd name="connsiteY4577" fmla="*/ 2973582 h 5928904"/>
              <a:gd name="connsiteX4578" fmla="*/ 427990 w 6751471"/>
              <a:gd name="connsiteY4578" fmla="*/ 2978131 h 5928904"/>
              <a:gd name="connsiteX4579" fmla="*/ 424068 w 6751471"/>
              <a:gd name="connsiteY4579" fmla="*/ 2983532 h 5928904"/>
              <a:gd name="connsiteX4580" fmla="*/ 422061 w 6751471"/>
              <a:gd name="connsiteY4580" fmla="*/ 2983558 h 5928904"/>
              <a:gd name="connsiteX4581" fmla="*/ 419651 w 6751471"/>
              <a:gd name="connsiteY4581" fmla="*/ 2978319 h 5928904"/>
              <a:gd name="connsiteX4582" fmla="*/ 418960 w 6751471"/>
              <a:gd name="connsiteY4582" fmla="*/ 2954451 h 5928904"/>
              <a:gd name="connsiteX4583" fmla="*/ 418620 w 6751471"/>
              <a:gd name="connsiteY4583" fmla="*/ 2949425 h 5928904"/>
              <a:gd name="connsiteX4584" fmla="*/ 422542 w 6751471"/>
              <a:gd name="connsiteY4584" fmla="*/ 2944024 h 5928904"/>
              <a:gd name="connsiteX4585" fmla="*/ 424824 w 6751471"/>
              <a:gd name="connsiteY4585" fmla="*/ 2948786 h 5928904"/>
              <a:gd name="connsiteX4586" fmla="*/ 423993 w 6751471"/>
              <a:gd name="connsiteY4586" fmla="*/ 2945683 h 5928904"/>
              <a:gd name="connsiteX4587" fmla="*/ 429207 w 6751471"/>
              <a:gd name="connsiteY4587" fmla="*/ 2923815 h 5928904"/>
              <a:gd name="connsiteX4588" fmla="*/ 454546 w 6751471"/>
              <a:gd name="connsiteY4588" fmla="*/ 2889391 h 5928904"/>
              <a:gd name="connsiteX4589" fmla="*/ 463525 w 6751471"/>
              <a:gd name="connsiteY4589" fmla="*/ 2891591 h 5928904"/>
              <a:gd name="connsiteX4590" fmla="*/ 466955 w 6751471"/>
              <a:gd name="connsiteY4590" fmla="*/ 2888113 h 5928904"/>
              <a:gd name="connsiteX4591" fmla="*/ 471604 w 6751471"/>
              <a:gd name="connsiteY4591" fmla="*/ 2877912 h 5928904"/>
              <a:gd name="connsiteX4592" fmla="*/ 476116 w 6751471"/>
              <a:gd name="connsiteY4592" fmla="*/ 2877215 h 5928904"/>
              <a:gd name="connsiteX4593" fmla="*/ 476449 w 6751471"/>
              <a:gd name="connsiteY4593" fmla="*/ 2880963 h 5928904"/>
              <a:gd name="connsiteX4594" fmla="*/ 471736 w 6751471"/>
              <a:gd name="connsiteY4594" fmla="*/ 2890926 h 5928904"/>
              <a:gd name="connsiteX4595" fmla="*/ 463091 w 6751471"/>
              <a:gd name="connsiteY4595" fmla="*/ 2916271 h 5928904"/>
              <a:gd name="connsiteX4596" fmla="*/ 466145 w 6751471"/>
              <a:gd name="connsiteY4596" fmla="*/ 2912638 h 5928904"/>
              <a:gd name="connsiteX4597" fmla="*/ 466841 w 6751471"/>
              <a:gd name="connsiteY4597" fmla="*/ 2913987 h 5928904"/>
              <a:gd name="connsiteX4598" fmla="*/ 468074 w 6751471"/>
              <a:gd name="connsiteY4598" fmla="*/ 2909819 h 5928904"/>
              <a:gd name="connsiteX4599" fmla="*/ 470858 w 6751471"/>
              <a:gd name="connsiteY4599" fmla="*/ 2902676 h 5928904"/>
              <a:gd name="connsiteX4600" fmla="*/ 473483 w 6751471"/>
              <a:gd name="connsiteY4600" fmla="*/ 2901205 h 5928904"/>
              <a:gd name="connsiteX4601" fmla="*/ 474877 w 6751471"/>
              <a:gd name="connsiteY4601" fmla="*/ 2903902 h 5928904"/>
              <a:gd name="connsiteX4602" fmla="*/ 471844 w 6751471"/>
              <a:gd name="connsiteY4602" fmla="*/ 2911367 h 5928904"/>
              <a:gd name="connsiteX4603" fmla="*/ 470228 w 6751471"/>
              <a:gd name="connsiteY4603" fmla="*/ 2914103 h 5928904"/>
              <a:gd name="connsiteX4604" fmla="*/ 463223 w 6751471"/>
              <a:gd name="connsiteY4604" fmla="*/ 2929286 h 5928904"/>
              <a:gd name="connsiteX4605" fmla="*/ 462122 w 6751471"/>
              <a:gd name="connsiteY4605" fmla="*/ 2946468 h 5928904"/>
              <a:gd name="connsiteX4606" fmla="*/ 470316 w 6751471"/>
              <a:gd name="connsiteY4606" fmla="*/ 2930711 h 5928904"/>
              <a:gd name="connsiteX4607" fmla="*/ 469128 w 6751471"/>
              <a:gd name="connsiteY4607" fmla="*/ 2931286 h 5928904"/>
              <a:gd name="connsiteX4608" fmla="*/ 471912 w 6751471"/>
              <a:gd name="connsiteY4608" fmla="*/ 2924143 h 5928904"/>
              <a:gd name="connsiteX4609" fmla="*/ 473100 w 6751471"/>
              <a:gd name="connsiteY4609" fmla="*/ 2923569 h 5928904"/>
              <a:gd name="connsiteX4610" fmla="*/ 482078 w 6751471"/>
              <a:gd name="connsiteY4610" fmla="*/ 2901972 h 5928904"/>
              <a:gd name="connsiteX4611" fmla="*/ 487778 w 6751471"/>
              <a:gd name="connsiteY4611" fmla="*/ 2900701 h 5928904"/>
              <a:gd name="connsiteX4612" fmla="*/ 493231 w 6751471"/>
              <a:gd name="connsiteY4612" fmla="*/ 2888493 h 5928904"/>
              <a:gd name="connsiteX4613" fmla="*/ 494312 w 6751471"/>
              <a:gd name="connsiteY4613" fmla="*/ 2891274 h 5928904"/>
              <a:gd name="connsiteX4614" fmla="*/ 499432 w 6751471"/>
              <a:gd name="connsiteY4614" fmla="*/ 2875317 h 5928904"/>
              <a:gd name="connsiteX4615" fmla="*/ 509730 w 6751471"/>
              <a:gd name="connsiteY4615" fmla="*/ 2866161 h 5928904"/>
              <a:gd name="connsiteX4616" fmla="*/ 512087 w 6751471"/>
              <a:gd name="connsiteY4616" fmla="*/ 2861179 h 5928904"/>
              <a:gd name="connsiteX4617" fmla="*/ 514400 w 6751471"/>
              <a:gd name="connsiteY4617" fmla="*/ 2859792 h 5928904"/>
              <a:gd name="connsiteX4618" fmla="*/ 521405 w 6751471"/>
              <a:gd name="connsiteY4618" fmla="*/ 2844609 h 5928904"/>
              <a:gd name="connsiteX4619" fmla="*/ 513978 w 6751471"/>
              <a:gd name="connsiteY4619" fmla="*/ 2839435 h 5928904"/>
              <a:gd name="connsiteX4620" fmla="*/ 504347 w 6751471"/>
              <a:gd name="connsiteY4620" fmla="*/ 2856089 h 5928904"/>
              <a:gd name="connsiteX4621" fmla="*/ 505313 w 6751471"/>
              <a:gd name="connsiteY4621" fmla="*/ 2860947 h 5928904"/>
              <a:gd name="connsiteX4622" fmla="*/ 491578 w 6751471"/>
              <a:gd name="connsiteY4622" fmla="*/ 2872304 h 5928904"/>
              <a:gd name="connsiteX4623" fmla="*/ 495594 w 6751471"/>
              <a:gd name="connsiteY4623" fmla="*/ 2860993 h 5928904"/>
              <a:gd name="connsiteX4624" fmla="*/ 484309 w 6751471"/>
              <a:gd name="connsiteY4624" fmla="*/ 2861458 h 5928904"/>
              <a:gd name="connsiteX4625" fmla="*/ 509965 w 6751471"/>
              <a:gd name="connsiteY4625" fmla="*/ 2815690 h 5928904"/>
              <a:gd name="connsiteX4626" fmla="*/ 513358 w 6751471"/>
              <a:gd name="connsiteY4626" fmla="*/ 2793287 h 5928904"/>
              <a:gd name="connsiteX4627" fmla="*/ 527626 w 6751471"/>
              <a:gd name="connsiteY4627" fmla="*/ 2811470 h 5928904"/>
              <a:gd name="connsiteX4628" fmla="*/ 531440 w 6751471"/>
              <a:gd name="connsiteY4628" fmla="*/ 2809424 h 5928904"/>
              <a:gd name="connsiteX4629" fmla="*/ 533305 w 6751471"/>
              <a:gd name="connsiteY4629" fmla="*/ 2806365 h 5928904"/>
              <a:gd name="connsiteX4630" fmla="*/ 538287 w 6751471"/>
              <a:gd name="connsiteY4630" fmla="*/ 2799913 h 5928904"/>
              <a:gd name="connsiteX4631" fmla="*/ 536089 w 6751471"/>
              <a:gd name="connsiteY4631" fmla="*/ 2799223 h 5928904"/>
              <a:gd name="connsiteX4632" fmla="*/ 536830 w 6751471"/>
              <a:gd name="connsiteY4632" fmla="*/ 2796977 h 5928904"/>
              <a:gd name="connsiteX4633" fmla="*/ 534651 w 6751471"/>
              <a:gd name="connsiteY4633" fmla="*/ 2800120 h 5928904"/>
              <a:gd name="connsiteX4634" fmla="*/ 535102 w 6751471"/>
              <a:gd name="connsiteY4634" fmla="*/ 2790531 h 5928904"/>
              <a:gd name="connsiteX4635" fmla="*/ 522626 w 6751471"/>
              <a:gd name="connsiteY4635" fmla="*/ 2779034 h 5928904"/>
              <a:gd name="connsiteX4636" fmla="*/ 552389 w 6751471"/>
              <a:gd name="connsiteY4636" fmla="*/ 2751100 h 5928904"/>
              <a:gd name="connsiteX4637" fmla="*/ 575392 w 6751471"/>
              <a:gd name="connsiteY4637" fmla="*/ 2725490 h 5928904"/>
              <a:gd name="connsiteX4638" fmla="*/ 578536 w 6751471"/>
              <a:gd name="connsiteY4638" fmla="*/ 2727206 h 5928904"/>
              <a:gd name="connsiteX4639" fmla="*/ 581903 w 6751471"/>
              <a:gd name="connsiteY4639" fmla="*/ 2723490 h 5928904"/>
              <a:gd name="connsiteX4640" fmla="*/ 587683 w 6751471"/>
              <a:gd name="connsiteY4640" fmla="*/ 2737549 h 5928904"/>
              <a:gd name="connsiteX4641" fmla="*/ 584815 w 6751471"/>
              <a:gd name="connsiteY4641" fmla="*/ 2740620 h 5928904"/>
              <a:gd name="connsiteX4642" fmla="*/ 585263 w 6751471"/>
              <a:gd name="connsiteY4642" fmla="*/ 2742292 h 5928904"/>
              <a:gd name="connsiteX4643" fmla="*/ 588020 w 6751471"/>
              <a:gd name="connsiteY4643" fmla="*/ 2753835 h 5928904"/>
              <a:gd name="connsiteX4644" fmla="*/ 573524 w 6751471"/>
              <a:gd name="connsiteY4644" fmla="*/ 2763604 h 5928904"/>
              <a:gd name="connsiteX4645" fmla="*/ 577201 w 6751471"/>
              <a:gd name="connsiteY4645" fmla="*/ 2771063 h 5928904"/>
              <a:gd name="connsiteX4646" fmla="*/ 593656 w 6751471"/>
              <a:gd name="connsiteY4646" fmla="*/ 2752325 h 5928904"/>
              <a:gd name="connsiteX4647" fmla="*/ 597022 w 6751471"/>
              <a:gd name="connsiteY4647" fmla="*/ 2748608 h 5928904"/>
              <a:gd name="connsiteX4648" fmla="*/ 598211 w 6751471"/>
              <a:gd name="connsiteY4648" fmla="*/ 2748034 h 5928904"/>
              <a:gd name="connsiteX4649" fmla="*/ 609727 w 6751471"/>
              <a:gd name="connsiteY4649" fmla="*/ 2732154 h 5928904"/>
              <a:gd name="connsiteX4650" fmla="*/ 617400 w 6751471"/>
              <a:gd name="connsiteY4650" fmla="*/ 2724469 h 5928904"/>
              <a:gd name="connsiteX4651" fmla="*/ 622382 w 6751471"/>
              <a:gd name="connsiteY4651" fmla="*/ 2718017 h 5928904"/>
              <a:gd name="connsiteX4652" fmla="*/ 624072 w 6751471"/>
              <a:gd name="connsiteY4652" fmla="*/ 2705538 h 5928904"/>
              <a:gd name="connsiteX4653" fmla="*/ 627051 w 6751471"/>
              <a:gd name="connsiteY4653" fmla="*/ 2711648 h 5928904"/>
              <a:gd name="connsiteX4654" fmla="*/ 637713 w 6751471"/>
              <a:gd name="connsiteY4654" fmla="*/ 2700091 h 5928904"/>
              <a:gd name="connsiteX4655" fmla="*/ 636639 w 6751471"/>
              <a:gd name="connsiteY4655" fmla="*/ 2698588 h 5928904"/>
              <a:gd name="connsiteX4656" fmla="*/ 641665 w 6751471"/>
              <a:gd name="connsiteY4656" fmla="*/ 2688541 h 5928904"/>
              <a:gd name="connsiteX4657" fmla="*/ 639265 w 6751471"/>
              <a:gd name="connsiteY4657" fmla="*/ 2697117 h 5928904"/>
              <a:gd name="connsiteX4658" fmla="*/ 659484 w 6751471"/>
              <a:gd name="connsiteY4658" fmla="*/ 2678650 h 5928904"/>
              <a:gd name="connsiteX4659" fmla="*/ 668910 w 6751471"/>
              <a:gd name="connsiteY4659" fmla="*/ 2658724 h 5928904"/>
              <a:gd name="connsiteX4660" fmla="*/ 679100 w 6751471"/>
              <a:gd name="connsiteY4660" fmla="*/ 2652923 h 5928904"/>
              <a:gd name="connsiteX4661" fmla="*/ 676633 w 6751471"/>
              <a:gd name="connsiteY4661" fmla="*/ 2648723 h 5928904"/>
              <a:gd name="connsiteX4662" fmla="*/ 651097 w 6751471"/>
              <a:gd name="connsiteY4662" fmla="*/ 2646097 h 5928904"/>
              <a:gd name="connsiteX4663" fmla="*/ 670286 w 6751471"/>
              <a:gd name="connsiteY4663" fmla="*/ 2622533 h 5928904"/>
              <a:gd name="connsiteX4664" fmla="*/ 697127 w 6751471"/>
              <a:gd name="connsiteY4664" fmla="*/ 2611247 h 5928904"/>
              <a:gd name="connsiteX4665" fmla="*/ 698585 w 6751471"/>
              <a:gd name="connsiteY4665" fmla="*/ 2614182 h 5928904"/>
              <a:gd name="connsiteX4666" fmla="*/ 703096 w 6751471"/>
              <a:gd name="connsiteY4666" fmla="*/ 2613485 h 5928904"/>
              <a:gd name="connsiteX4667" fmla="*/ 703184 w 6751471"/>
              <a:gd name="connsiteY4667" fmla="*/ 2630094 h 5928904"/>
              <a:gd name="connsiteX4668" fmla="*/ 705069 w 6751471"/>
              <a:gd name="connsiteY4668" fmla="*/ 2630868 h 5928904"/>
              <a:gd name="connsiteX4669" fmla="*/ 722932 w 6751471"/>
              <a:gd name="connsiteY4669" fmla="*/ 2617382 h 5928904"/>
              <a:gd name="connsiteX4670" fmla="*/ 722171 w 6751471"/>
              <a:gd name="connsiteY4670" fmla="*/ 2615795 h 5928904"/>
              <a:gd name="connsiteX4671" fmla="*/ 725985 w 6751471"/>
              <a:gd name="connsiteY4671" fmla="*/ 2613749 h 5928904"/>
              <a:gd name="connsiteX4672" fmla="*/ 734021 w 6751471"/>
              <a:gd name="connsiteY4672" fmla="*/ 2603664 h 5928904"/>
              <a:gd name="connsiteX4673" fmla="*/ 754624 w 6751471"/>
              <a:gd name="connsiteY4673" fmla="*/ 2586629 h 5928904"/>
              <a:gd name="connsiteX4674" fmla="*/ 762475 w 6751471"/>
              <a:gd name="connsiteY4674" fmla="*/ 2577105 h 5928904"/>
              <a:gd name="connsiteX4675" fmla="*/ 773342 w 6751471"/>
              <a:gd name="connsiteY4675" fmla="*/ 2568820 h 5928904"/>
              <a:gd name="connsiteX4676" fmla="*/ 774981 w 6751471"/>
              <a:gd name="connsiteY4676" fmla="*/ 2558657 h 5928904"/>
              <a:gd name="connsiteX4677" fmla="*/ 773479 w 6751471"/>
              <a:gd name="connsiteY4677" fmla="*/ 2559315 h 5928904"/>
              <a:gd name="connsiteX4678" fmla="*/ 769955 w 6751471"/>
              <a:gd name="connsiteY4678" fmla="*/ 2568704 h 5928904"/>
              <a:gd name="connsiteX4679" fmla="*/ 768403 w 6751471"/>
              <a:gd name="connsiteY4679" fmla="*/ 2571678 h 5928904"/>
              <a:gd name="connsiteX4680" fmla="*/ 762475 w 6751471"/>
              <a:gd name="connsiteY4680" fmla="*/ 2577105 h 5928904"/>
              <a:gd name="connsiteX4681" fmla="*/ 753927 w 6751471"/>
              <a:gd name="connsiteY4681" fmla="*/ 2585280 h 5928904"/>
              <a:gd name="connsiteX4682" fmla="*/ 748813 w 6751471"/>
              <a:gd name="connsiteY4682" fmla="*/ 2578718 h 5928904"/>
              <a:gd name="connsiteX4683" fmla="*/ 738175 w 6751471"/>
              <a:gd name="connsiteY4683" fmla="*/ 2582848 h 5928904"/>
              <a:gd name="connsiteX4684" fmla="*/ 732004 w 6751471"/>
              <a:gd name="connsiteY4684" fmla="*/ 2589875 h 5928904"/>
              <a:gd name="connsiteX4685" fmla="*/ 722800 w 6751471"/>
              <a:gd name="connsiteY4685" fmla="*/ 2604368 h 5928904"/>
              <a:gd name="connsiteX4686" fmla="*/ 709267 w 6751471"/>
              <a:gd name="connsiteY4686" fmla="*/ 2606459 h 5928904"/>
              <a:gd name="connsiteX4687" fmla="*/ 701682 w 6751471"/>
              <a:gd name="connsiteY4687" fmla="*/ 2606956 h 5928904"/>
              <a:gd name="connsiteX4688" fmla="*/ 728776 w 6751471"/>
              <a:gd name="connsiteY4688" fmla="*/ 2584088 h 5928904"/>
              <a:gd name="connsiteX4689" fmla="*/ 734519 w 6751471"/>
              <a:gd name="connsiteY4689" fmla="*/ 2579222 h 5928904"/>
              <a:gd name="connsiteX4690" fmla="*/ 740198 w 6751471"/>
              <a:gd name="connsiteY4690" fmla="*/ 2574118 h 5928904"/>
              <a:gd name="connsiteX4691" fmla="*/ 733532 w 6751471"/>
              <a:gd name="connsiteY4691" fmla="*/ 2570531 h 5928904"/>
              <a:gd name="connsiteX4692" fmla="*/ 755303 w 6751471"/>
              <a:gd name="connsiteY4692" fmla="*/ 2549089 h 5928904"/>
              <a:gd name="connsiteX4693" fmla="*/ 779498 w 6751471"/>
              <a:gd name="connsiteY4693" fmla="*/ 2535441 h 5928904"/>
              <a:gd name="connsiteX4694" fmla="*/ 807730 w 6751471"/>
              <a:gd name="connsiteY4694" fmla="*/ 2514315 h 5928904"/>
              <a:gd name="connsiteX4695" fmla="*/ 830393 w 6751471"/>
              <a:gd name="connsiteY4695" fmla="*/ 2507475 h 5928904"/>
              <a:gd name="connsiteX4696" fmla="*/ 820742 w 6751471"/>
              <a:gd name="connsiteY4696" fmla="*/ 2520296 h 5928904"/>
              <a:gd name="connsiteX4697" fmla="*/ 829720 w 6751471"/>
              <a:gd name="connsiteY4697" fmla="*/ 2522496 h 5928904"/>
              <a:gd name="connsiteX4698" fmla="*/ 836160 w 6751471"/>
              <a:gd name="connsiteY4698" fmla="*/ 2518979 h 5928904"/>
              <a:gd name="connsiteX4699" fmla="*/ 836254 w 6751471"/>
              <a:gd name="connsiteY4699" fmla="*/ 2513069 h 5928904"/>
              <a:gd name="connsiteX4700" fmla="*/ 842267 w 6751471"/>
              <a:gd name="connsiteY4700" fmla="*/ 2511714 h 5928904"/>
              <a:gd name="connsiteX4701" fmla="*/ 838675 w 6751471"/>
              <a:gd name="connsiteY4701" fmla="*/ 2508326 h 5928904"/>
              <a:gd name="connsiteX4702" fmla="*/ 861456 w 6751471"/>
              <a:gd name="connsiteY4702" fmla="*/ 2488149 h 5928904"/>
              <a:gd name="connsiteX4703" fmla="*/ 860086 w 6751471"/>
              <a:gd name="connsiteY4703" fmla="*/ 2501822 h 5928904"/>
              <a:gd name="connsiteX4704" fmla="*/ 863900 w 6751471"/>
              <a:gd name="connsiteY4704" fmla="*/ 2499776 h 5928904"/>
              <a:gd name="connsiteX4705" fmla="*/ 888994 w 6751471"/>
              <a:gd name="connsiteY4705" fmla="*/ 2478211 h 5928904"/>
              <a:gd name="connsiteX4706" fmla="*/ 887041 w 6751471"/>
              <a:gd name="connsiteY4706" fmla="*/ 2464662 h 5928904"/>
              <a:gd name="connsiteX4707" fmla="*/ 909523 w 6751471"/>
              <a:gd name="connsiteY4707" fmla="*/ 2470920 h 5928904"/>
              <a:gd name="connsiteX4708" fmla="*/ 908291 w 6751471"/>
              <a:gd name="connsiteY4708" fmla="*/ 2475088 h 5928904"/>
              <a:gd name="connsiteX4709" fmla="*/ 904790 w 6751471"/>
              <a:gd name="connsiteY4709" fmla="*/ 2477049 h 5928904"/>
              <a:gd name="connsiteX4710" fmla="*/ 911947 w 6751471"/>
              <a:gd name="connsiteY4710" fmla="*/ 2478714 h 5928904"/>
              <a:gd name="connsiteX4711" fmla="*/ 905797 w 6751471"/>
              <a:gd name="connsiteY4711" fmla="*/ 2489573 h 5928904"/>
              <a:gd name="connsiteX4712" fmla="*/ 914863 w 6751471"/>
              <a:gd name="connsiteY4712" fmla="*/ 2484586 h 5928904"/>
              <a:gd name="connsiteX4713" fmla="*/ 917421 w 6751471"/>
              <a:gd name="connsiteY4713" fmla="*/ 2470339 h 5928904"/>
              <a:gd name="connsiteX4714" fmla="*/ 923754 w 6751471"/>
              <a:gd name="connsiteY4714" fmla="*/ 2470177 h 5928904"/>
              <a:gd name="connsiteX4715" fmla="*/ 924558 w 6751471"/>
              <a:gd name="connsiteY4715" fmla="*/ 2468170 h 5928904"/>
              <a:gd name="connsiteX4716" fmla="*/ 923057 w 6751471"/>
              <a:gd name="connsiteY4716" fmla="*/ 2468829 h 5928904"/>
              <a:gd name="connsiteX4717" fmla="*/ 918953 w 6751471"/>
              <a:gd name="connsiteY4717" fmla="*/ 2463531 h 5928904"/>
              <a:gd name="connsiteX4718" fmla="*/ 931833 w 6751471"/>
              <a:gd name="connsiteY4718" fmla="*/ 2456498 h 5928904"/>
              <a:gd name="connsiteX4719" fmla="*/ 933021 w 6751471"/>
              <a:gd name="connsiteY4719" fmla="*/ 2455923 h 5928904"/>
              <a:gd name="connsiteX4720" fmla="*/ 932752 w 6751471"/>
              <a:gd name="connsiteY4720" fmla="*/ 2452413 h 5928904"/>
              <a:gd name="connsiteX4721" fmla="*/ 957779 w 6751471"/>
              <a:gd name="connsiteY4721" fmla="*/ 2441869 h 5928904"/>
              <a:gd name="connsiteX4722" fmla="*/ 965734 w 6751471"/>
              <a:gd name="connsiteY4722" fmla="*/ 2440249 h 5928904"/>
              <a:gd name="connsiteX4723" fmla="*/ 975143 w 6751471"/>
              <a:gd name="connsiteY4723" fmla="*/ 2429028 h 5928904"/>
              <a:gd name="connsiteX4724" fmla="*/ 1065937 w 6751471"/>
              <a:gd name="connsiteY4724" fmla="*/ 2357107 h 5928904"/>
              <a:gd name="connsiteX4725" fmla="*/ 1058366 w 6751471"/>
              <a:gd name="connsiteY4725" fmla="*/ 2383956 h 5928904"/>
              <a:gd name="connsiteX4726" fmla="*/ 1086780 w 6751471"/>
              <a:gd name="connsiteY4726" fmla="*/ 2373528 h 5928904"/>
              <a:gd name="connsiteX4727" fmla="*/ 1090907 w 6751471"/>
              <a:gd name="connsiteY4727" fmla="*/ 2371398 h 5928904"/>
              <a:gd name="connsiteX4728" fmla="*/ 1078064 w 6751471"/>
              <a:gd name="connsiteY4728" fmla="*/ 2397357 h 5928904"/>
              <a:gd name="connsiteX4729" fmla="*/ 1074691 w 6751471"/>
              <a:gd name="connsiteY4729" fmla="*/ 2399796 h 5928904"/>
              <a:gd name="connsiteX4730" fmla="*/ 1082155 w 6751471"/>
              <a:gd name="connsiteY4730" fmla="*/ 2400099 h 5928904"/>
              <a:gd name="connsiteX4731" fmla="*/ 1091568 w 6751471"/>
              <a:gd name="connsiteY4731" fmla="*/ 2401415 h 5928904"/>
              <a:gd name="connsiteX4732" fmla="*/ 1093497 w 6751471"/>
              <a:gd name="connsiteY4732" fmla="*/ 2398595 h 5928904"/>
              <a:gd name="connsiteX4733" fmla="*/ 1108824 w 6751471"/>
              <a:gd name="connsiteY4733" fmla="*/ 2391929 h 5928904"/>
              <a:gd name="connsiteX4734" fmla="*/ 1120395 w 6751471"/>
              <a:gd name="connsiteY4734" fmla="*/ 2386270 h 5928904"/>
              <a:gd name="connsiteX4735" fmla="*/ 1122210 w 6751471"/>
              <a:gd name="connsiteY4735" fmla="*/ 2385528 h 5928904"/>
              <a:gd name="connsiteX4736" fmla="*/ 1126330 w 6751471"/>
              <a:gd name="connsiteY4736" fmla="*/ 2382121 h 5928904"/>
              <a:gd name="connsiteX4737" fmla="*/ 1136029 w 6751471"/>
              <a:gd name="connsiteY4737" fmla="*/ 2378243 h 5928904"/>
              <a:gd name="connsiteX4738" fmla="*/ 1153283 w 6751471"/>
              <a:gd name="connsiteY4738" fmla="*/ 2380017 h 5928904"/>
              <a:gd name="connsiteX4739" fmla="*/ 1156605 w 6751471"/>
              <a:gd name="connsiteY4739" fmla="*/ 2379894 h 5928904"/>
              <a:gd name="connsiteX4740" fmla="*/ 1159615 w 6751471"/>
              <a:gd name="connsiteY4740" fmla="*/ 2379855 h 5928904"/>
              <a:gd name="connsiteX4741" fmla="*/ 1158804 w 6751471"/>
              <a:gd name="connsiteY4741" fmla="*/ 2380584 h 5928904"/>
              <a:gd name="connsiteX4742" fmla="*/ 1162191 w 6751471"/>
              <a:gd name="connsiteY4742" fmla="*/ 2380700 h 5928904"/>
              <a:gd name="connsiteX4743" fmla="*/ 1186753 w 6751471"/>
              <a:gd name="connsiteY4743" fmla="*/ 2377189 h 5928904"/>
              <a:gd name="connsiteX4744" fmla="*/ 1226172 w 6751471"/>
              <a:gd name="connsiteY4744" fmla="*/ 2372768 h 5928904"/>
              <a:gd name="connsiteX4745" fmla="*/ 1230659 w 6751471"/>
              <a:gd name="connsiteY4745" fmla="*/ 2355702 h 5928904"/>
              <a:gd name="connsiteX4746" fmla="*/ 1265033 w 6751471"/>
              <a:gd name="connsiteY4746" fmla="*/ 2298642 h 5928904"/>
              <a:gd name="connsiteX4747" fmla="*/ 1275902 w 6751471"/>
              <a:gd name="connsiteY4747" fmla="*/ 2295700 h 5928904"/>
              <a:gd name="connsiteX4748" fmla="*/ 1303330 w 6751471"/>
              <a:gd name="connsiteY4748" fmla="*/ 2249283 h 5928904"/>
              <a:gd name="connsiteX4749" fmla="*/ 1300452 w 6751471"/>
              <a:gd name="connsiteY4749" fmla="*/ 2249235 h 5928904"/>
              <a:gd name="connsiteX4750" fmla="*/ 1296954 w 6751471"/>
              <a:gd name="connsiteY4750" fmla="*/ 2239937 h 5928904"/>
              <a:gd name="connsiteX4751" fmla="*/ 1309531 w 6751471"/>
              <a:gd name="connsiteY4751" fmla="*/ 2223006 h 5928904"/>
              <a:gd name="connsiteX4752" fmla="*/ 1315173 w 6751471"/>
              <a:gd name="connsiteY4752" fmla="*/ 2222773 h 5928904"/>
              <a:gd name="connsiteX4753" fmla="*/ 1315982 w 6751471"/>
              <a:gd name="connsiteY4753" fmla="*/ 2227872 h 5928904"/>
              <a:gd name="connsiteX4754" fmla="*/ 1324340 w 6751471"/>
              <a:gd name="connsiteY4754" fmla="*/ 2213727 h 5928904"/>
              <a:gd name="connsiteX4755" fmla="*/ 1419824 w 6751471"/>
              <a:gd name="connsiteY4755" fmla="*/ 2073206 h 5928904"/>
              <a:gd name="connsiteX4756" fmla="*/ 1715277 w 6751471"/>
              <a:gd name="connsiteY4756" fmla="*/ 1741720 h 5928904"/>
              <a:gd name="connsiteX4757" fmla="*/ 1751309 w 6751471"/>
              <a:gd name="connsiteY4757" fmla="*/ 1763339 h 5928904"/>
              <a:gd name="connsiteX4758" fmla="*/ 1657630 w 6751471"/>
              <a:gd name="connsiteY4758" fmla="*/ 1900254 h 5928904"/>
              <a:gd name="connsiteX4759" fmla="*/ 1693660 w 6751471"/>
              <a:gd name="connsiteY4759" fmla="*/ 1864226 h 5928904"/>
              <a:gd name="connsiteX4760" fmla="*/ 1650421 w 6751471"/>
              <a:gd name="connsiteY4760" fmla="*/ 1921875 h 5928904"/>
              <a:gd name="connsiteX4761" fmla="*/ 1636010 w 6751471"/>
              <a:gd name="connsiteY4761" fmla="*/ 1907464 h 5928904"/>
              <a:gd name="connsiteX4762" fmla="*/ 1621596 w 6751471"/>
              <a:gd name="connsiteY4762" fmla="*/ 1925477 h 5928904"/>
              <a:gd name="connsiteX4763" fmla="*/ 1607183 w 6751471"/>
              <a:gd name="connsiteY4763" fmla="*/ 1943493 h 5928904"/>
              <a:gd name="connsiteX4764" fmla="*/ 1636010 w 6751471"/>
              <a:gd name="connsiteY4764" fmla="*/ 1943493 h 5928904"/>
              <a:gd name="connsiteX4765" fmla="*/ 1592772 w 6751471"/>
              <a:gd name="connsiteY4765" fmla="*/ 1972318 h 5928904"/>
              <a:gd name="connsiteX4766" fmla="*/ 1563947 w 6751471"/>
              <a:gd name="connsiteY4766" fmla="*/ 2037177 h 5928904"/>
              <a:gd name="connsiteX4767" fmla="*/ 1556741 w 6751471"/>
              <a:gd name="connsiteY4767" fmla="*/ 2029970 h 5928904"/>
              <a:gd name="connsiteX4768" fmla="*/ 1556741 w 6751471"/>
              <a:gd name="connsiteY4768" fmla="*/ 2015556 h 5928904"/>
              <a:gd name="connsiteX4769" fmla="*/ 1527917 w 6751471"/>
              <a:gd name="connsiteY4769" fmla="*/ 2051587 h 5928904"/>
              <a:gd name="connsiteX4770" fmla="*/ 1533233 w 6751471"/>
              <a:gd name="connsiteY4770" fmla="*/ 2074624 h 5928904"/>
              <a:gd name="connsiteX4771" fmla="*/ 1513504 w 6751471"/>
              <a:gd name="connsiteY4771" fmla="*/ 2089420 h 5928904"/>
              <a:gd name="connsiteX4772" fmla="*/ 1477472 w 6751471"/>
              <a:gd name="connsiteY4772" fmla="*/ 2109236 h 5928904"/>
              <a:gd name="connsiteX4773" fmla="*/ 1487680 w 6751471"/>
              <a:gd name="connsiteY4773" fmla="*/ 2116041 h 5928904"/>
              <a:gd name="connsiteX4774" fmla="*/ 1491480 w 6751471"/>
              <a:gd name="connsiteY4774" fmla="*/ 2111819 h 5928904"/>
              <a:gd name="connsiteX4775" fmla="*/ 1495200 w 6751471"/>
              <a:gd name="connsiteY4775" fmla="*/ 2115684 h 5928904"/>
              <a:gd name="connsiteX4776" fmla="*/ 1492925 w 6751471"/>
              <a:gd name="connsiteY4776" fmla="*/ 2119538 h 5928904"/>
              <a:gd name="connsiteX4777" fmla="*/ 1499092 w 6751471"/>
              <a:gd name="connsiteY4777" fmla="*/ 2123649 h 5928904"/>
              <a:gd name="connsiteX4778" fmla="*/ 1495158 w 6751471"/>
              <a:gd name="connsiteY4778" fmla="*/ 2130912 h 5928904"/>
              <a:gd name="connsiteX4779" fmla="*/ 1495659 w 6751471"/>
              <a:gd name="connsiteY4779" fmla="*/ 2131169 h 5928904"/>
              <a:gd name="connsiteX4780" fmla="*/ 1503493 w 6751471"/>
              <a:gd name="connsiteY4780" fmla="*/ 2154146 h 5928904"/>
              <a:gd name="connsiteX4781" fmla="*/ 1489330 w 6751471"/>
              <a:gd name="connsiteY4781" fmla="*/ 2167664 h 5928904"/>
              <a:gd name="connsiteX4782" fmla="*/ 1481816 w 6751471"/>
              <a:gd name="connsiteY4782" fmla="*/ 2169677 h 5928904"/>
              <a:gd name="connsiteX4783" fmla="*/ 1475061 w 6751471"/>
              <a:gd name="connsiteY4783" fmla="*/ 2168013 h 5928904"/>
              <a:gd name="connsiteX4784" fmla="*/ 1435246 w 6751471"/>
              <a:gd name="connsiteY4784" fmla="*/ 2241518 h 5928904"/>
              <a:gd name="connsiteX4785" fmla="*/ 1435292 w 6751471"/>
              <a:gd name="connsiteY4785" fmla="*/ 2241507 h 5928904"/>
              <a:gd name="connsiteX4786" fmla="*/ 1435242 w 6751471"/>
              <a:gd name="connsiteY4786" fmla="*/ 2241526 h 5928904"/>
              <a:gd name="connsiteX4787" fmla="*/ 1434412 w 6751471"/>
              <a:gd name="connsiteY4787" fmla="*/ 2243058 h 5928904"/>
              <a:gd name="connsiteX4788" fmla="*/ 1435868 w 6751471"/>
              <a:gd name="connsiteY4788" fmla="*/ 2243656 h 5928904"/>
              <a:gd name="connsiteX4789" fmla="*/ 1432351 w 6751471"/>
              <a:gd name="connsiteY4789" fmla="*/ 2246863 h 5928904"/>
              <a:gd name="connsiteX4790" fmla="*/ 1412961 w 6751471"/>
              <a:gd name="connsiteY4790" fmla="*/ 2282660 h 5928904"/>
              <a:gd name="connsiteX4791" fmla="*/ 1423012 w 6751471"/>
              <a:gd name="connsiteY4791" fmla="*/ 2290855 h 5928904"/>
              <a:gd name="connsiteX4792" fmla="*/ 1439460 w 6751471"/>
              <a:gd name="connsiteY4792" fmla="*/ 2307782 h 5928904"/>
              <a:gd name="connsiteX4793" fmla="*/ 1443512 w 6751471"/>
              <a:gd name="connsiteY4793" fmla="*/ 2312595 h 5928904"/>
              <a:gd name="connsiteX4794" fmla="*/ 1454841 w 6751471"/>
              <a:gd name="connsiteY4794" fmla="*/ 2299751 h 5928904"/>
              <a:gd name="connsiteX4795" fmla="*/ 1664833 w 6751471"/>
              <a:gd name="connsiteY4795" fmla="*/ 2058794 h 5928904"/>
              <a:gd name="connsiteX4796" fmla="*/ 1888224 w 6751471"/>
              <a:gd name="connsiteY4796" fmla="*/ 1705689 h 5928904"/>
              <a:gd name="connsiteX4797" fmla="*/ 1881019 w 6751471"/>
              <a:gd name="connsiteY4797" fmla="*/ 1691276 h 5928904"/>
              <a:gd name="connsiteX4798" fmla="*/ 1801752 w 6751471"/>
              <a:gd name="connsiteY4798" fmla="*/ 1748927 h 5928904"/>
              <a:gd name="connsiteX4799" fmla="*/ 1960288 w 6751471"/>
              <a:gd name="connsiteY4799" fmla="*/ 1583185 h 5928904"/>
              <a:gd name="connsiteX4800" fmla="*/ 1945877 w 6751471"/>
              <a:gd name="connsiteY4800" fmla="*/ 1568771 h 5928904"/>
              <a:gd name="connsiteX4801" fmla="*/ 1844988 w 6751471"/>
              <a:gd name="connsiteY4801" fmla="*/ 1648039 h 5928904"/>
              <a:gd name="connsiteX4802" fmla="*/ 1938669 w 6751471"/>
              <a:gd name="connsiteY4802" fmla="*/ 1554360 h 5928904"/>
              <a:gd name="connsiteX4803" fmla="*/ 2003525 w 6751471"/>
              <a:gd name="connsiteY4803" fmla="*/ 1503917 h 5928904"/>
              <a:gd name="connsiteX4804" fmla="*/ 2226917 w 6751471"/>
              <a:gd name="connsiteY4804" fmla="*/ 1208462 h 5928904"/>
              <a:gd name="connsiteX4805" fmla="*/ 2270155 w 6751471"/>
              <a:gd name="connsiteY4805" fmla="*/ 1237284 h 5928904"/>
              <a:gd name="connsiteX4806" fmla="*/ 2378247 w 6751471"/>
              <a:gd name="connsiteY4806" fmla="*/ 1035510 h 5928904"/>
              <a:gd name="connsiteX4807" fmla="*/ 2471929 w 6751471"/>
              <a:gd name="connsiteY4807" fmla="*/ 891386 h 5928904"/>
              <a:gd name="connsiteX4808" fmla="*/ 2493549 w 6751471"/>
              <a:gd name="connsiteY4808" fmla="*/ 905799 h 5928904"/>
              <a:gd name="connsiteX4809" fmla="*/ 2515166 w 6751471"/>
              <a:gd name="connsiteY4809" fmla="*/ 894988 h 5928904"/>
              <a:gd name="connsiteX4810" fmla="*/ 2543991 w 6751471"/>
              <a:gd name="connsiteY4810" fmla="*/ 869766 h 5928904"/>
              <a:gd name="connsiteX4811" fmla="*/ 2493548 w 6751471"/>
              <a:gd name="connsiteY4811" fmla="*/ 1013893 h 5928904"/>
              <a:gd name="connsiteX4812" fmla="*/ 2644880 w 6751471"/>
              <a:gd name="connsiteY4812" fmla="*/ 887783 h 5928904"/>
              <a:gd name="connsiteX4813" fmla="*/ 2796208 w 6751471"/>
              <a:gd name="connsiteY4813" fmla="*/ 819324 h 5928904"/>
              <a:gd name="connsiteX4814" fmla="*/ 2817829 w 6751471"/>
              <a:gd name="connsiteY4814" fmla="*/ 848151 h 5928904"/>
              <a:gd name="connsiteX4815" fmla="*/ 2796208 w 6751471"/>
              <a:gd name="connsiteY4815" fmla="*/ 869765 h 5928904"/>
              <a:gd name="connsiteX4816" fmla="*/ 2767385 w 6751471"/>
              <a:gd name="connsiteY4816" fmla="*/ 891386 h 5928904"/>
              <a:gd name="connsiteX4817" fmla="*/ 2738560 w 6751471"/>
              <a:gd name="connsiteY4817" fmla="*/ 869766 h 5928904"/>
              <a:gd name="connsiteX4818" fmla="*/ 2659290 w 6751471"/>
              <a:gd name="connsiteY4818" fmla="*/ 945435 h 5928904"/>
              <a:gd name="connsiteX4819" fmla="*/ 2644880 w 6751471"/>
              <a:gd name="connsiteY4819" fmla="*/ 1042718 h 5928904"/>
              <a:gd name="connsiteX4820" fmla="*/ 2947539 w 6751471"/>
              <a:gd name="connsiteY4820" fmla="*/ 840945 h 5928904"/>
              <a:gd name="connsiteX4821" fmla="*/ 2961950 w 6751471"/>
              <a:gd name="connsiteY4821" fmla="*/ 862562 h 5928904"/>
              <a:gd name="connsiteX4822" fmla="*/ 2983570 w 6751471"/>
              <a:gd name="connsiteY4822" fmla="*/ 840945 h 5928904"/>
              <a:gd name="connsiteX4823" fmla="*/ 2997984 w 6751471"/>
              <a:gd name="connsiteY4823" fmla="*/ 840944 h 5928904"/>
              <a:gd name="connsiteX4824" fmla="*/ 2983570 w 6751471"/>
              <a:gd name="connsiteY4824" fmla="*/ 884182 h 5928904"/>
              <a:gd name="connsiteX4825" fmla="*/ 3055634 w 6751471"/>
              <a:gd name="connsiteY4825" fmla="*/ 891388 h 5928904"/>
              <a:gd name="connsiteX4826" fmla="*/ 3232184 w 6751471"/>
              <a:gd name="connsiteY4826" fmla="*/ 830134 h 5928904"/>
              <a:gd name="connsiteX4827" fmla="*/ 3315058 w 6751471"/>
              <a:gd name="connsiteY4827" fmla="*/ 768881 h 5928904"/>
              <a:gd name="connsiteX4828" fmla="*/ 3390725 w 6751471"/>
              <a:gd name="connsiteY4828" fmla="*/ 804914 h 5928904"/>
              <a:gd name="connsiteX4829" fmla="*/ 3437563 w 6751471"/>
              <a:gd name="connsiteY4829" fmla="*/ 876973 h 5928904"/>
              <a:gd name="connsiteX4830" fmla="*/ 3419548 w 6751471"/>
              <a:gd name="connsiteY4830" fmla="*/ 903996 h 5928904"/>
              <a:gd name="connsiteX4831" fmla="*/ 3395849 w 6751471"/>
              <a:gd name="connsiteY4831" fmla="*/ 926904 h 5928904"/>
              <a:gd name="connsiteX4832" fmla="*/ 3449659 w 6751471"/>
              <a:gd name="connsiteY4832" fmla="*/ 914306 h 5928904"/>
              <a:gd name="connsiteX4833" fmla="*/ 3476353 w 6751471"/>
              <a:gd name="connsiteY4833" fmla="*/ 909636 h 5928904"/>
              <a:gd name="connsiteX4834" fmla="*/ 3599084 w 6751471"/>
              <a:gd name="connsiteY4834" fmla="*/ 929597 h 5928904"/>
              <a:gd name="connsiteX4835" fmla="*/ 3599574 w 6751471"/>
              <a:gd name="connsiteY4835" fmla="*/ 929735 h 5928904"/>
              <a:gd name="connsiteX4836" fmla="*/ 3596102 w 6751471"/>
              <a:gd name="connsiteY4836" fmla="*/ 927420 h 5928904"/>
              <a:gd name="connsiteX4837" fmla="*/ 3603309 w 6751471"/>
              <a:gd name="connsiteY4837" fmla="*/ 913005 h 5928904"/>
              <a:gd name="connsiteX4838" fmla="*/ 3646544 w 6751471"/>
              <a:gd name="connsiteY4838" fmla="*/ 941830 h 5928904"/>
              <a:gd name="connsiteX4839" fmla="*/ 3646038 w 6751471"/>
              <a:gd name="connsiteY4839" fmla="*/ 942842 h 5928904"/>
              <a:gd name="connsiteX4840" fmla="*/ 3730576 w 6751471"/>
              <a:gd name="connsiteY4840" fmla="*/ 966690 h 5928904"/>
              <a:gd name="connsiteX4841" fmla="*/ 4019833 w 6751471"/>
              <a:gd name="connsiteY4841" fmla="*/ 1092271 h 5928904"/>
              <a:gd name="connsiteX4842" fmla="*/ 4418374 w 6751471"/>
              <a:gd name="connsiteY4842" fmla="*/ 1358687 h 5928904"/>
              <a:gd name="connsiteX4843" fmla="*/ 4429890 w 6751471"/>
              <a:gd name="connsiteY4843" fmla="*/ 1369677 h 5928904"/>
              <a:gd name="connsiteX4844" fmla="*/ 4428355 w 6751471"/>
              <a:gd name="connsiteY4844" fmla="*/ 1365282 h 5928904"/>
              <a:gd name="connsiteX4845" fmla="*/ 4421890 w 6751471"/>
              <a:gd name="connsiteY4845" fmla="*/ 1346320 h 5928904"/>
              <a:gd name="connsiteX4846" fmla="*/ 4423008 w 6751471"/>
              <a:gd name="connsiteY4846" fmla="*/ 1344230 h 5928904"/>
              <a:gd name="connsiteX4847" fmla="*/ 4420745 w 6751471"/>
              <a:gd name="connsiteY4847" fmla="*/ 1343301 h 5928904"/>
              <a:gd name="connsiteX4848" fmla="*/ 4395856 w 6751471"/>
              <a:gd name="connsiteY4848" fmla="*/ 1320544 h 5928904"/>
              <a:gd name="connsiteX4849" fmla="*/ 4395065 w 6751471"/>
              <a:gd name="connsiteY4849" fmla="*/ 1325106 h 5928904"/>
              <a:gd name="connsiteX4850" fmla="*/ 4392611 w 6751471"/>
              <a:gd name="connsiteY4850" fmla="*/ 1323461 h 5928904"/>
              <a:gd name="connsiteX4851" fmla="*/ 4378787 w 6751471"/>
              <a:gd name="connsiteY4851" fmla="*/ 1294412 h 5928904"/>
              <a:gd name="connsiteX4852" fmla="*/ 4376545 w 6751471"/>
              <a:gd name="connsiteY4852" fmla="*/ 1297316 h 5928904"/>
              <a:gd name="connsiteX4853" fmla="*/ 4365967 w 6751471"/>
              <a:gd name="connsiteY4853" fmla="*/ 1265351 h 5928904"/>
              <a:gd name="connsiteX4854" fmla="*/ 4365284 w 6751471"/>
              <a:gd name="connsiteY4854" fmla="*/ 1266558 h 5928904"/>
              <a:gd name="connsiteX4855" fmla="*/ 4361742 w 6751471"/>
              <a:gd name="connsiteY4855" fmla="*/ 1260854 h 5928904"/>
              <a:gd name="connsiteX4856" fmla="*/ 4363579 w 6751471"/>
              <a:gd name="connsiteY4856" fmla="*/ 1252685 h 5928904"/>
              <a:gd name="connsiteX4857" fmla="*/ 4361553 w 6751471"/>
              <a:gd name="connsiteY4857" fmla="*/ 1248879 h 5928904"/>
              <a:gd name="connsiteX4858" fmla="*/ 4360870 w 6751471"/>
              <a:gd name="connsiteY4858" fmla="*/ 1250085 h 5928904"/>
              <a:gd name="connsiteX4859" fmla="*/ 4358771 w 6751471"/>
              <a:gd name="connsiteY4859" fmla="*/ 1197169 h 5928904"/>
              <a:gd name="connsiteX4860" fmla="*/ 4364682 w 6751471"/>
              <a:gd name="connsiteY4860" fmla="*/ 1152854 h 5928904"/>
              <a:gd name="connsiteX4861" fmla="*/ 4366022 w 6751471"/>
              <a:gd name="connsiteY4861" fmla="*/ 1169127 h 5928904"/>
              <a:gd name="connsiteX4862" fmla="*/ 4372112 w 6751471"/>
              <a:gd name="connsiteY4862" fmla="*/ 1146769 h 5928904"/>
              <a:gd name="connsiteX4863" fmla="*/ 4374616 w 6751471"/>
              <a:gd name="connsiteY4863" fmla="*/ 1146098 h 5928904"/>
              <a:gd name="connsiteX4864" fmla="*/ 4374822 w 6751471"/>
              <a:gd name="connsiteY4864" fmla="*/ 1149369 h 5928904"/>
              <a:gd name="connsiteX4865" fmla="*/ 4384174 w 6751471"/>
              <a:gd name="connsiteY4865" fmla="*/ 1139187 h 5928904"/>
              <a:gd name="connsiteX4866" fmla="*/ 4385163 w 6751471"/>
              <a:gd name="connsiteY4866" fmla="*/ 1136619 h 5928904"/>
              <a:gd name="connsiteX4867" fmla="*/ 4387766 w 6751471"/>
              <a:gd name="connsiteY4867" fmla="*/ 1142575 h 5928904"/>
              <a:gd name="connsiteX4868" fmla="*/ 4390264 w 6751471"/>
              <a:gd name="connsiteY4868" fmla="*/ 1140626 h 5928904"/>
              <a:gd name="connsiteX4869" fmla="*/ 4382656 w 6751471"/>
              <a:gd name="connsiteY4869" fmla="*/ 1172346 h 5928904"/>
              <a:gd name="connsiteX4870" fmla="*/ 4386413 w 6751471"/>
              <a:gd name="connsiteY4870" fmla="*/ 1171339 h 5928904"/>
              <a:gd name="connsiteX4871" fmla="*/ 4400017 w 6751471"/>
              <a:gd name="connsiteY4871" fmla="*/ 1146968 h 5928904"/>
              <a:gd name="connsiteX4872" fmla="*/ 4399697 w 6751471"/>
              <a:gd name="connsiteY4872" fmla="*/ 1145775 h 5928904"/>
              <a:gd name="connsiteX4873" fmla="*/ 4458790 w 6751471"/>
              <a:gd name="connsiteY4873" fmla="*/ 1114588 h 5928904"/>
              <a:gd name="connsiteX4874" fmla="*/ 4491670 w 6751471"/>
              <a:gd name="connsiteY4874" fmla="*/ 1107057 h 5928904"/>
              <a:gd name="connsiteX4875" fmla="*/ 4417321 w 6751471"/>
              <a:gd name="connsiteY4875" fmla="*/ 1122629 h 5928904"/>
              <a:gd name="connsiteX4876" fmla="*/ 4406305 w 6751471"/>
              <a:gd name="connsiteY4876" fmla="*/ 1126604 h 5928904"/>
              <a:gd name="connsiteX4877" fmla="*/ 4426188 w 6751471"/>
              <a:gd name="connsiteY4877" fmla="*/ 1115647 h 5928904"/>
              <a:gd name="connsiteX4878" fmla="*/ 4423171 w 6751471"/>
              <a:gd name="connsiteY4878" fmla="*/ 1114409 h 5928904"/>
              <a:gd name="connsiteX4879" fmla="*/ 4522040 w 6751471"/>
              <a:gd name="connsiteY4879" fmla="*/ 1098920 h 5928904"/>
              <a:gd name="connsiteX4880" fmla="*/ 4525932 w 6751471"/>
              <a:gd name="connsiteY4880" fmla="*/ 1099668 h 5928904"/>
              <a:gd name="connsiteX4881" fmla="*/ 4531958 w 6751471"/>
              <a:gd name="connsiteY4881" fmla="*/ 1100868 h 5928904"/>
              <a:gd name="connsiteX4882" fmla="*/ 4535055 w 6751471"/>
              <a:gd name="connsiteY4882" fmla="*/ 1093641 h 5928904"/>
              <a:gd name="connsiteX4883" fmla="*/ 4543663 w 6751471"/>
              <a:gd name="connsiteY4883" fmla="*/ 1096964 h 5928904"/>
              <a:gd name="connsiteX4884" fmla="*/ 4542098 w 6751471"/>
              <a:gd name="connsiteY4884" fmla="*/ 1097383 h 5928904"/>
              <a:gd name="connsiteX4885" fmla="*/ 4545299 w 6751471"/>
              <a:gd name="connsiteY4885" fmla="*/ 1098061 h 5928904"/>
              <a:gd name="connsiteX4886" fmla="*/ 4579701 w 6751471"/>
              <a:gd name="connsiteY4886" fmla="*/ 1046112 h 5928904"/>
              <a:gd name="connsiteX4887" fmla="*/ 4574328 w 6751471"/>
              <a:gd name="connsiteY4887" fmla="*/ 1026058 h 5928904"/>
              <a:gd name="connsiteX4888" fmla="*/ 4592257 w 6751471"/>
              <a:gd name="connsiteY4888" fmla="*/ 1001551 h 5928904"/>
              <a:gd name="connsiteX4889" fmla="*/ 4604225 w 6751471"/>
              <a:gd name="connsiteY4889" fmla="*/ 999879 h 5928904"/>
              <a:gd name="connsiteX4890" fmla="*/ 4614344 w 6751471"/>
              <a:gd name="connsiteY4890" fmla="*/ 968766 h 5928904"/>
              <a:gd name="connsiteX4891" fmla="*/ 4629416 w 6751471"/>
              <a:gd name="connsiteY4891" fmla="*/ 961145 h 5928904"/>
              <a:gd name="connsiteX4892" fmla="*/ 4619529 w 6751471"/>
              <a:gd name="connsiteY4892" fmla="*/ 953048 h 5928904"/>
              <a:gd name="connsiteX4893" fmla="*/ 4622030 w 6751471"/>
              <a:gd name="connsiteY4893" fmla="*/ 939840 h 5928904"/>
              <a:gd name="connsiteX4894" fmla="*/ 4607853 w 6751471"/>
              <a:gd name="connsiteY4894" fmla="*/ 950803 h 5928904"/>
              <a:gd name="connsiteX4895" fmla="*/ 4591529 w 6751471"/>
              <a:gd name="connsiteY4895" fmla="*/ 958759 h 5928904"/>
              <a:gd name="connsiteX4896" fmla="*/ 4591081 w 6751471"/>
              <a:gd name="connsiteY4896" fmla="*/ 957088 h 5928904"/>
              <a:gd name="connsiteX4897" fmla="*/ 4586789 w 6751471"/>
              <a:gd name="connsiteY4897" fmla="*/ 963611 h 5928904"/>
              <a:gd name="connsiteX4898" fmla="*/ 4583658 w 6751471"/>
              <a:gd name="connsiteY4898" fmla="*/ 964450 h 5928904"/>
              <a:gd name="connsiteX4899" fmla="*/ 4584776 w 6751471"/>
              <a:gd name="connsiteY4899" fmla="*/ 962360 h 5928904"/>
              <a:gd name="connsiteX4900" fmla="*/ 4589381 w 6751471"/>
              <a:gd name="connsiteY4900" fmla="*/ 955752 h 5928904"/>
              <a:gd name="connsiteX4901" fmla="*/ 4591566 w 6751471"/>
              <a:gd name="connsiteY4901" fmla="*/ 930091 h 5928904"/>
              <a:gd name="connsiteX4902" fmla="*/ 4598224 w 6751471"/>
              <a:gd name="connsiteY4902" fmla="*/ 908604 h 5928904"/>
              <a:gd name="connsiteX4903" fmla="*/ 4610162 w 6751471"/>
              <a:gd name="connsiteY4903" fmla="*/ 889285 h 5928904"/>
              <a:gd name="connsiteX4904" fmla="*/ 4615218 w 6751471"/>
              <a:gd name="connsiteY4904" fmla="*/ 896886 h 5928904"/>
              <a:gd name="connsiteX4905" fmla="*/ 4614414 w 6751471"/>
              <a:gd name="connsiteY4905" fmla="*/ 898893 h 5928904"/>
              <a:gd name="connsiteX4906" fmla="*/ 4631637 w 6751471"/>
              <a:gd name="connsiteY4906" fmla="*/ 906816 h 5928904"/>
              <a:gd name="connsiteX4907" fmla="*/ 4627823 w 6751471"/>
              <a:gd name="connsiteY4907" fmla="*/ 932658 h 5928904"/>
              <a:gd name="connsiteX4908" fmla="*/ 4640589 w 6751471"/>
              <a:gd name="connsiteY4908" fmla="*/ 927702 h 5928904"/>
              <a:gd name="connsiteX4909" fmla="*/ 4646709 w 6751471"/>
              <a:gd name="connsiteY4909" fmla="*/ 899195 h 5928904"/>
              <a:gd name="connsiteX4910" fmla="*/ 4628146 w 6751471"/>
              <a:gd name="connsiteY4910" fmla="*/ 898796 h 5928904"/>
              <a:gd name="connsiteX4911" fmla="*/ 4650233 w 6751471"/>
              <a:gd name="connsiteY4911" fmla="*/ 866010 h 5928904"/>
              <a:gd name="connsiteX4912" fmla="*/ 4657172 w 6751471"/>
              <a:gd name="connsiteY4912" fmla="*/ 885645 h 5928904"/>
              <a:gd name="connsiteX4913" fmla="*/ 4694819 w 6751471"/>
              <a:gd name="connsiteY4913" fmla="*/ 830779 h 5928904"/>
              <a:gd name="connsiteX4914" fmla="*/ 4671425 w 6751471"/>
              <a:gd name="connsiteY4914" fmla="*/ 829883 h 5928904"/>
              <a:gd name="connsiteX4915" fmla="*/ 4675619 w 6751471"/>
              <a:gd name="connsiteY4915" fmla="*/ 792936 h 5928904"/>
              <a:gd name="connsiteX4916" fmla="*/ 4680079 w 6751471"/>
              <a:gd name="connsiteY4916" fmla="*/ 794556 h 5928904"/>
              <a:gd name="connsiteX4917" fmla="*/ 4681944 w 6751471"/>
              <a:gd name="connsiteY4917" fmla="*/ 791497 h 5928904"/>
              <a:gd name="connsiteX4918" fmla="*/ 4674615 w 6751471"/>
              <a:gd name="connsiteY4918" fmla="*/ 792949 h 5928904"/>
              <a:gd name="connsiteX4919" fmla="*/ 4678039 w 6751471"/>
              <a:gd name="connsiteY4919" fmla="*/ 788194 h 5928904"/>
              <a:gd name="connsiteX4920" fmla="*/ 4667226 w 6751471"/>
              <a:gd name="connsiteY4920" fmla="*/ 782903 h 5928904"/>
              <a:gd name="connsiteX4921" fmla="*/ 4629604 w 6751471"/>
              <a:gd name="connsiteY4921" fmla="*/ 747694 h 5928904"/>
              <a:gd name="connsiteX4922" fmla="*/ 4627630 w 6751471"/>
              <a:gd name="connsiteY4922" fmla="*/ 706515 h 5928904"/>
              <a:gd name="connsiteX4923" fmla="*/ 4645711 w 6751471"/>
              <a:gd name="connsiteY4923" fmla="*/ 675059 h 5928904"/>
              <a:gd name="connsiteX4924" fmla="*/ 4678609 w 6751471"/>
              <a:gd name="connsiteY4924" fmla="*/ 658823 h 5928904"/>
              <a:gd name="connsiteX4925" fmla="*/ 4685285 w 6751471"/>
              <a:gd name="connsiteY4925" fmla="*/ 652429 h 5928904"/>
              <a:gd name="connsiteX4926" fmla="*/ 4693789 w 6751471"/>
              <a:gd name="connsiteY4926" fmla="*/ 647847 h 5928904"/>
              <a:gd name="connsiteX4927" fmla="*/ 4744839 w 6751471"/>
              <a:gd name="connsiteY4927" fmla="*/ 673062 h 5928904"/>
              <a:gd name="connsiteX4928" fmla="*/ 4747172 w 6751471"/>
              <a:gd name="connsiteY4928" fmla="*/ 675507 h 5928904"/>
              <a:gd name="connsiteX4929" fmla="*/ 4768840 w 6751471"/>
              <a:gd name="connsiteY4929" fmla="*/ 717550 h 5928904"/>
              <a:gd name="connsiteX4930" fmla="*/ 4768753 w 6751471"/>
              <a:gd name="connsiteY4930" fmla="*/ 724738 h 5928904"/>
              <a:gd name="connsiteX4931" fmla="*/ 4769891 w 6751471"/>
              <a:gd name="connsiteY4931" fmla="*/ 726480 h 5928904"/>
              <a:gd name="connsiteX4932" fmla="*/ 4768581 w 6751471"/>
              <a:gd name="connsiteY4932" fmla="*/ 727855 h 5928904"/>
              <a:gd name="connsiteX4933" fmla="*/ 4768857 w 6751471"/>
              <a:gd name="connsiteY4933" fmla="*/ 732642 h 5928904"/>
              <a:gd name="connsiteX4934" fmla="*/ 4767618 w 6751471"/>
              <a:gd name="connsiteY4934" fmla="*/ 735533 h 5928904"/>
              <a:gd name="connsiteX4935" fmla="*/ 4769490 w 6751471"/>
              <a:gd name="connsiteY4935" fmla="*/ 733752 h 5928904"/>
              <a:gd name="connsiteX4936" fmla="*/ 4780984 w 6751471"/>
              <a:gd name="connsiteY4936" fmla="*/ 725299 h 5928904"/>
              <a:gd name="connsiteX4937" fmla="*/ 4784249 w 6751471"/>
              <a:gd name="connsiteY4937" fmla="*/ 726215 h 5928904"/>
              <a:gd name="connsiteX4938" fmla="*/ 4784697 w 6751471"/>
              <a:gd name="connsiteY4938" fmla="*/ 727886 h 5928904"/>
              <a:gd name="connsiteX4939" fmla="*/ 4794133 w 6751471"/>
              <a:gd name="connsiteY4939" fmla="*/ 721775 h 5928904"/>
              <a:gd name="connsiteX4940" fmla="*/ 4823964 w 6751471"/>
              <a:gd name="connsiteY4940" fmla="*/ 706618 h 5928904"/>
              <a:gd name="connsiteX4941" fmla="*/ 4820830 w 6751471"/>
              <a:gd name="connsiteY4941" fmla="*/ 694920 h 5928904"/>
              <a:gd name="connsiteX4942" fmla="*/ 4835453 w 6751471"/>
              <a:gd name="connsiteY4942" fmla="*/ 685628 h 5928904"/>
              <a:gd name="connsiteX4943" fmla="*/ 4848421 w 6751471"/>
              <a:gd name="connsiteY4943" fmla="*/ 671406 h 5928904"/>
              <a:gd name="connsiteX4944" fmla="*/ 4858884 w 6751471"/>
              <a:gd name="connsiteY4944" fmla="*/ 657856 h 5928904"/>
              <a:gd name="connsiteX4945" fmla="*/ 4828198 w 6751471"/>
              <a:gd name="connsiteY4945" fmla="*/ 653540 h 5928904"/>
              <a:gd name="connsiteX4946" fmla="*/ 4838887 w 6751471"/>
              <a:gd name="connsiteY4946" fmla="*/ 647094 h 5928904"/>
              <a:gd name="connsiteX4947" fmla="*/ 4856365 w 6751471"/>
              <a:gd name="connsiteY4947" fmla="*/ 608379 h 5928904"/>
              <a:gd name="connsiteX4948" fmla="*/ 4897780 w 6751471"/>
              <a:gd name="connsiteY4948" fmla="*/ 590118 h 5928904"/>
              <a:gd name="connsiteX4949" fmla="*/ 4906166 w 6751471"/>
              <a:gd name="connsiteY4949" fmla="*/ 598873 h 5928904"/>
              <a:gd name="connsiteX4950" fmla="*/ 4910549 w 6751471"/>
              <a:gd name="connsiteY4950" fmla="*/ 597699 h 5928904"/>
              <a:gd name="connsiteX4951" fmla="*/ 4921174 w 6751471"/>
              <a:gd name="connsiteY4951" fmla="*/ 591014 h 5928904"/>
              <a:gd name="connsiteX4952" fmla="*/ 4925264 w 6751471"/>
              <a:gd name="connsiteY4952" fmla="*/ 593756 h 5928904"/>
              <a:gd name="connsiteX4953" fmla="*/ 4924530 w 6751471"/>
              <a:gd name="connsiteY4953" fmla="*/ 597279 h 5928904"/>
              <a:gd name="connsiteX4954" fmla="*/ 4915407 w 6751471"/>
              <a:gd name="connsiteY4954" fmla="*/ 603306 h 5928904"/>
              <a:gd name="connsiteX4955" fmla="*/ 4894256 w 6751471"/>
              <a:gd name="connsiteY4955" fmla="*/ 623302 h 5928904"/>
              <a:gd name="connsiteX4956" fmla="*/ 4898191 w 6751471"/>
              <a:gd name="connsiteY4956" fmla="*/ 620457 h 5928904"/>
              <a:gd name="connsiteX4957" fmla="*/ 4898639 w 6751471"/>
              <a:gd name="connsiteY4957" fmla="*/ 622128 h 5928904"/>
              <a:gd name="connsiteX4958" fmla="*/ 4902574 w 6751471"/>
              <a:gd name="connsiteY4958" fmla="*/ 619282 h 5928904"/>
              <a:gd name="connsiteX4959" fmla="*/ 4907627 w 6751471"/>
              <a:gd name="connsiteY4959" fmla="*/ 614346 h 5928904"/>
              <a:gd name="connsiteX4960" fmla="*/ 4910132 w 6751471"/>
              <a:gd name="connsiteY4960" fmla="*/ 613675 h 5928904"/>
              <a:gd name="connsiteX4961" fmla="*/ 4911028 w 6751471"/>
              <a:gd name="connsiteY4961" fmla="*/ 617017 h 5928904"/>
              <a:gd name="connsiteX4962" fmla="*/ 4905035 w 6751471"/>
              <a:gd name="connsiteY4962" fmla="*/ 622205 h 5928904"/>
              <a:gd name="connsiteX4963" fmla="*/ 4902352 w 6751471"/>
              <a:gd name="connsiteY4963" fmla="*/ 624715 h 5928904"/>
              <a:gd name="connsiteX4964" fmla="*/ 4897612 w 6751471"/>
              <a:gd name="connsiteY4964" fmla="*/ 629568 h 5928904"/>
              <a:gd name="connsiteX4965" fmla="*/ 4896501 w 6751471"/>
              <a:gd name="connsiteY4965" fmla="*/ 632936 h 5928904"/>
              <a:gd name="connsiteX4966" fmla="*/ 4897774 w 6751471"/>
              <a:gd name="connsiteY4966" fmla="*/ 636433 h 5928904"/>
              <a:gd name="connsiteX4967" fmla="*/ 4897525 w 6751471"/>
              <a:gd name="connsiteY4967" fmla="*/ 636755 h 5928904"/>
              <a:gd name="connsiteX4968" fmla="*/ 4887826 w 6751471"/>
              <a:gd name="connsiteY4968" fmla="*/ 640634 h 5928904"/>
              <a:gd name="connsiteX4969" fmla="*/ 4877578 w 6751471"/>
              <a:gd name="connsiteY4969" fmla="*/ 647474 h 5928904"/>
              <a:gd name="connsiteX4970" fmla="*/ 4876774 w 6751471"/>
              <a:gd name="connsiteY4970" fmla="*/ 649480 h 5928904"/>
              <a:gd name="connsiteX4971" fmla="*/ 4887654 w 6751471"/>
              <a:gd name="connsiteY4971" fmla="*/ 643750 h 5928904"/>
              <a:gd name="connsiteX4972" fmla="*/ 4897525 w 6751471"/>
              <a:gd name="connsiteY4972" fmla="*/ 636755 h 5928904"/>
              <a:gd name="connsiteX4973" fmla="*/ 4897838 w 6751471"/>
              <a:gd name="connsiteY4973" fmla="*/ 636672 h 5928904"/>
              <a:gd name="connsiteX4974" fmla="*/ 4897774 w 6751471"/>
              <a:gd name="connsiteY4974" fmla="*/ 636433 h 5928904"/>
              <a:gd name="connsiteX4975" fmla="*/ 4898336 w 6751471"/>
              <a:gd name="connsiteY4975" fmla="*/ 636026 h 5928904"/>
              <a:gd name="connsiteX4976" fmla="*/ 4919885 w 6751471"/>
              <a:gd name="connsiteY4976" fmla="*/ 620017 h 5928904"/>
              <a:gd name="connsiteX4977" fmla="*/ 4936300 w 6751471"/>
              <a:gd name="connsiteY4977" fmla="*/ 617410 h 5928904"/>
              <a:gd name="connsiteX4978" fmla="*/ 4949715 w 6751471"/>
              <a:gd name="connsiteY4978" fmla="*/ 604860 h 5928904"/>
              <a:gd name="connsiteX4979" fmla="*/ 4962808 w 6751471"/>
              <a:gd name="connsiteY4979" fmla="*/ 602375 h 5928904"/>
              <a:gd name="connsiteX4980" fmla="*/ 4961748 w 6751471"/>
              <a:gd name="connsiteY4980" fmla="*/ 603427 h 5928904"/>
              <a:gd name="connsiteX4981" fmla="*/ 4973332 w 6751471"/>
              <a:gd name="connsiteY4981" fmla="*/ 600323 h 5928904"/>
              <a:gd name="connsiteX4982" fmla="*/ 4962808 w 6751471"/>
              <a:gd name="connsiteY4982" fmla="*/ 602375 h 5928904"/>
              <a:gd name="connsiteX4983" fmla="*/ 4971470 w 6751471"/>
              <a:gd name="connsiteY4983" fmla="*/ 592122 h 5928904"/>
              <a:gd name="connsiteX4984" fmla="*/ 4986613 w 6751471"/>
              <a:gd name="connsiteY4984" fmla="*/ 586018 h 5928904"/>
              <a:gd name="connsiteX4985" fmla="*/ 4981691 w 6751471"/>
              <a:gd name="connsiteY4985" fmla="*/ 580172 h 5928904"/>
              <a:gd name="connsiteX4986" fmla="*/ 4961431 w 6751471"/>
              <a:gd name="connsiteY4986" fmla="*/ 590974 h 5928904"/>
              <a:gd name="connsiteX4987" fmla="*/ 4941077 w 6751471"/>
              <a:gd name="connsiteY4987" fmla="*/ 583890 h 5928904"/>
              <a:gd name="connsiteX4988" fmla="*/ 4989467 w 6751471"/>
              <a:gd name="connsiteY4988" fmla="*/ 556594 h 5928904"/>
              <a:gd name="connsiteX4989" fmla="*/ 5002657 w 6751471"/>
              <a:gd name="connsiteY4989" fmla="*/ 536940 h 5928904"/>
              <a:gd name="connsiteX4990" fmla="*/ 5008121 w 6751471"/>
              <a:gd name="connsiteY4990" fmla="*/ 562343 h 5928904"/>
              <a:gd name="connsiteX4991" fmla="*/ 5012639 w 6751471"/>
              <a:gd name="connsiteY4991" fmla="*/ 562924 h 5928904"/>
              <a:gd name="connsiteX4992" fmla="*/ 5017022 w 6751471"/>
              <a:gd name="connsiteY4992" fmla="*/ 561749 h 5928904"/>
              <a:gd name="connsiteX4993" fmla="*/ 5023775 w 6751471"/>
              <a:gd name="connsiteY4993" fmla="*/ 558148 h 5928904"/>
              <a:gd name="connsiteX4994" fmla="*/ 5020546 w 6751471"/>
              <a:gd name="connsiteY4994" fmla="*/ 528564 h 5928904"/>
              <a:gd name="connsiteX4995" fmla="*/ 5063082 w 6751471"/>
              <a:gd name="connsiteY4995" fmla="*/ 520749 h 5928904"/>
              <a:gd name="connsiteX4996" fmla="*/ 5079228 w 6751471"/>
              <a:gd name="connsiteY4996" fmla="*/ 514632 h 5928904"/>
              <a:gd name="connsiteX4997" fmla="*/ 5085429 w 6751471"/>
              <a:gd name="connsiteY4997" fmla="*/ 501456 h 5928904"/>
              <a:gd name="connsiteX4998" fmla="*/ 5101299 w 6751471"/>
              <a:gd name="connsiteY4998" fmla="*/ 490551 h 5928904"/>
              <a:gd name="connsiteX4999" fmla="*/ 5106450 w 6751471"/>
              <a:gd name="connsiteY4999" fmla="*/ 492241 h 5928904"/>
              <a:gd name="connsiteX5000" fmla="*/ 5100753 w 6751471"/>
              <a:gd name="connsiteY5000" fmla="*/ 506049 h 5928904"/>
              <a:gd name="connsiteX5001" fmla="*/ 5098461 w 6751471"/>
              <a:gd name="connsiteY5001" fmla="*/ 511269 h 5928904"/>
              <a:gd name="connsiteX5002" fmla="*/ 5099400 w 6751471"/>
              <a:gd name="connsiteY5002" fmla="*/ 511018 h 5928904"/>
              <a:gd name="connsiteX5003" fmla="*/ 5105039 w 6751471"/>
              <a:gd name="connsiteY5003" fmla="*/ 522045 h 5928904"/>
              <a:gd name="connsiteX5004" fmla="*/ 5097577 w 6751471"/>
              <a:gd name="connsiteY5004" fmla="*/ 545538 h 5928904"/>
              <a:gd name="connsiteX5005" fmla="*/ 5079013 w 6751471"/>
              <a:gd name="connsiteY5005" fmla="*/ 545139 h 5928904"/>
              <a:gd name="connsiteX5006" fmla="*/ 5078435 w 6751471"/>
              <a:gd name="connsiteY5006" fmla="*/ 554249 h 5928904"/>
              <a:gd name="connsiteX5007" fmla="*/ 5138477 w 6751471"/>
              <a:gd name="connsiteY5007" fmla="*/ 536626 h 5928904"/>
              <a:gd name="connsiteX5008" fmla="*/ 5204851 w 6751471"/>
              <a:gd name="connsiteY5008" fmla="*/ 518841 h 5928904"/>
              <a:gd name="connsiteX5009" fmla="*/ 5224599 w 6751471"/>
              <a:gd name="connsiteY5009" fmla="*/ 506129 h 5928904"/>
              <a:gd name="connsiteX5010" fmla="*/ 5243384 w 6751471"/>
              <a:gd name="connsiteY5010" fmla="*/ 501096 h 5928904"/>
              <a:gd name="connsiteX5011" fmla="*/ 5212694 w 6751471"/>
              <a:gd name="connsiteY5011" fmla="*/ 484243 h 5928904"/>
              <a:gd name="connsiteX5012" fmla="*/ 5243420 w 6751471"/>
              <a:gd name="connsiteY5012" fmla="*/ 472428 h 5928904"/>
              <a:gd name="connsiteX5013" fmla="*/ 5274554 w 6751471"/>
              <a:gd name="connsiteY5013" fmla="*/ 478414 h 5928904"/>
              <a:gd name="connsiteX5014" fmla="*/ 5247767 w 6751471"/>
              <a:gd name="connsiteY5014" fmla="*/ 499921 h 5928904"/>
              <a:gd name="connsiteX5015" fmla="*/ 5315711 w 6751471"/>
              <a:gd name="connsiteY5015" fmla="*/ 494254 h 5928904"/>
              <a:gd name="connsiteX5016" fmla="*/ 5345723 w 6751471"/>
              <a:gd name="connsiteY5016" fmla="*/ 489794 h 5928904"/>
              <a:gd name="connsiteX5017" fmla="*/ 5372292 w 6751471"/>
              <a:gd name="connsiteY5017" fmla="*/ 486257 h 5928904"/>
              <a:gd name="connsiteX5018" fmla="*/ 5377702 w 6751471"/>
              <a:gd name="connsiteY5018" fmla="*/ 477643 h 5928904"/>
              <a:gd name="connsiteX5019" fmla="*/ 5351712 w 6751471"/>
              <a:gd name="connsiteY5019" fmla="*/ 472069 h 5928904"/>
              <a:gd name="connsiteX5020" fmla="*/ 5332162 w 6751471"/>
              <a:gd name="connsiteY5020" fmla="*/ 462978 h 5928904"/>
              <a:gd name="connsiteX5021" fmla="*/ 5364232 w 6751471"/>
              <a:gd name="connsiteY5021" fmla="*/ 456177 h 5928904"/>
              <a:gd name="connsiteX5022" fmla="*/ 5394022 w 6751471"/>
              <a:gd name="connsiteY5022" fmla="*/ 457150 h 5928904"/>
              <a:gd name="connsiteX5023" fmla="*/ 5433384 w 6751471"/>
              <a:gd name="connsiteY5023" fmla="*/ 453767 h 5928904"/>
              <a:gd name="connsiteX5024" fmla="*/ 5458569 w 6751471"/>
              <a:gd name="connsiteY5024" fmla="*/ 461348 h 5928904"/>
              <a:gd name="connsiteX5025" fmla="*/ 5424621 w 6751471"/>
              <a:gd name="connsiteY5025" fmla="*/ 468653 h 5928904"/>
              <a:gd name="connsiteX5026" fmla="*/ 5395461 w 6751471"/>
              <a:gd name="connsiteY5026" fmla="*/ 480049 h 5928904"/>
              <a:gd name="connsiteX5027" fmla="*/ 5422790 w 6751471"/>
              <a:gd name="connsiteY5027" fmla="*/ 478100 h 5928904"/>
              <a:gd name="connsiteX5028" fmla="*/ 5449767 w 6751471"/>
              <a:gd name="connsiteY5028" fmla="*/ 492365 h 5928904"/>
              <a:gd name="connsiteX5029" fmla="*/ 5452584 w 6751471"/>
              <a:gd name="connsiteY5029" fmla="*/ 491610 h 5928904"/>
              <a:gd name="connsiteX5030" fmla="*/ 5460233 w 6751471"/>
              <a:gd name="connsiteY5030" fmla="*/ 491352 h 5928904"/>
              <a:gd name="connsiteX5031" fmla="*/ 5459785 w 6751471"/>
              <a:gd name="connsiteY5031" fmla="*/ 489681 h 5928904"/>
              <a:gd name="connsiteX5032" fmla="*/ 5466444 w 6751471"/>
              <a:gd name="connsiteY5032" fmla="*/ 468194 h 5928904"/>
              <a:gd name="connsiteX5033" fmla="*/ 5499274 w 6751471"/>
              <a:gd name="connsiteY5033" fmla="*/ 462979 h 5928904"/>
              <a:gd name="connsiteX5034" fmla="*/ 5487785 w 6751471"/>
              <a:gd name="connsiteY5034" fmla="*/ 483969 h 5928904"/>
              <a:gd name="connsiteX5035" fmla="*/ 5493380 w 6751471"/>
              <a:gd name="connsiteY5035" fmla="*/ 498590 h 5928904"/>
              <a:gd name="connsiteX5036" fmla="*/ 5495528 w 6751471"/>
              <a:gd name="connsiteY5036" fmla="*/ 501597 h 5928904"/>
              <a:gd name="connsiteX5037" fmla="*/ 5517670 w 6751471"/>
              <a:gd name="connsiteY5037" fmla="*/ 502829 h 5928904"/>
              <a:gd name="connsiteX5038" fmla="*/ 5513192 w 6751471"/>
              <a:gd name="connsiteY5038" fmla="*/ 486117 h 5928904"/>
              <a:gd name="connsiteX5039" fmla="*/ 5530059 w 6751471"/>
              <a:gd name="connsiteY5039" fmla="*/ 497718 h 5928904"/>
              <a:gd name="connsiteX5040" fmla="*/ 5570538 w 6751471"/>
              <a:gd name="connsiteY5040" fmla="*/ 492245 h 5928904"/>
              <a:gd name="connsiteX5041" fmla="*/ 5569642 w 6751471"/>
              <a:gd name="connsiteY5041" fmla="*/ 488903 h 5928904"/>
              <a:gd name="connsiteX5042" fmla="*/ 5569194 w 6751471"/>
              <a:gd name="connsiteY5042" fmla="*/ 487232 h 5928904"/>
              <a:gd name="connsiteX5043" fmla="*/ 5570803 w 6751471"/>
              <a:gd name="connsiteY5043" fmla="*/ 483218 h 5928904"/>
              <a:gd name="connsiteX5044" fmla="*/ 5569551 w 6751471"/>
              <a:gd name="connsiteY5044" fmla="*/ 483554 h 5928904"/>
              <a:gd name="connsiteX5045" fmla="*/ 5568564 w 6751471"/>
              <a:gd name="connsiteY5045" fmla="*/ 474862 h 5928904"/>
              <a:gd name="connsiteX5046" fmla="*/ 5584623 w 6751471"/>
              <a:gd name="connsiteY5046" fmla="*/ 475933 h 5928904"/>
              <a:gd name="connsiteX5047" fmla="*/ 5591602 w 6751471"/>
              <a:gd name="connsiteY5047" fmla="*/ 479436 h 5928904"/>
              <a:gd name="connsiteX5048" fmla="*/ 5623988 w 6751471"/>
              <a:gd name="connsiteY5048" fmla="*/ 485087 h 5928904"/>
              <a:gd name="connsiteX5049" fmla="*/ 5657587 w 6751471"/>
              <a:gd name="connsiteY5049" fmla="*/ 506534 h 5928904"/>
              <a:gd name="connsiteX5050" fmla="*/ 5647437 w 6751471"/>
              <a:gd name="connsiteY5050" fmla="*/ 520000 h 5928904"/>
              <a:gd name="connsiteX5051" fmla="*/ 5666932 w 6751471"/>
              <a:gd name="connsiteY5051" fmla="*/ 518871 h 5928904"/>
              <a:gd name="connsiteX5052" fmla="*/ 5680638 w 6751471"/>
              <a:gd name="connsiteY5052" fmla="*/ 513663 h 5928904"/>
              <a:gd name="connsiteX5053" fmla="*/ 5678385 w 6751471"/>
              <a:gd name="connsiteY5053" fmla="*/ 502752 h 5928904"/>
              <a:gd name="connsiteX5054" fmla="*/ 5676800 w 6751471"/>
              <a:gd name="connsiteY5054" fmla="*/ 499339 h 5928904"/>
              <a:gd name="connsiteX5055" fmla="*/ 5682286 w 6751471"/>
              <a:gd name="connsiteY5055" fmla="*/ 422130 h 5928904"/>
              <a:gd name="connsiteX5056" fmla="*/ 5687100 w 6751471"/>
              <a:gd name="connsiteY5056" fmla="*/ 431331 h 5928904"/>
              <a:gd name="connsiteX5057" fmla="*/ 5692638 w 6751471"/>
              <a:gd name="connsiteY5057" fmla="*/ 423194 h 5928904"/>
              <a:gd name="connsiteX5058" fmla="*/ 5693008 w 6751471"/>
              <a:gd name="connsiteY5058" fmla="*/ 422071 h 5928904"/>
              <a:gd name="connsiteX5059" fmla="*/ 5694368 w 6751471"/>
              <a:gd name="connsiteY5059" fmla="*/ 442177 h 5928904"/>
              <a:gd name="connsiteX5060" fmla="*/ 5690629 w 6751471"/>
              <a:gd name="connsiteY5060" fmla="*/ 482072 h 5928904"/>
              <a:gd name="connsiteX5061" fmla="*/ 5695898 w 6751471"/>
              <a:gd name="connsiteY5061" fmla="*/ 518018 h 5928904"/>
              <a:gd name="connsiteX5062" fmla="*/ 5700743 w 6751471"/>
              <a:gd name="connsiteY5062" fmla="*/ 521070 h 5928904"/>
              <a:gd name="connsiteX5063" fmla="*/ 5700231 w 6751471"/>
              <a:gd name="connsiteY5063" fmla="*/ 519160 h 5928904"/>
              <a:gd name="connsiteX5064" fmla="*/ 5693878 w 6751471"/>
              <a:gd name="connsiteY5064" fmla="*/ 491692 h 5928904"/>
              <a:gd name="connsiteX5065" fmla="*/ 5696207 w 6751471"/>
              <a:gd name="connsiteY5065" fmla="*/ 457804 h 5928904"/>
              <a:gd name="connsiteX5066" fmla="*/ 5699567 w 6751471"/>
              <a:gd name="connsiteY5066" fmla="*/ 452810 h 5928904"/>
              <a:gd name="connsiteX5067" fmla="*/ 5699927 w 6751471"/>
              <a:gd name="connsiteY5067" fmla="*/ 461669 h 5928904"/>
              <a:gd name="connsiteX5068" fmla="*/ 5702414 w 6751471"/>
              <a:gd name="connsiteY5068" fmla="*/ 445906 h 5928904"/>
              <a:gd name="connsiteX5069" fmla="*/ 5700492 w 6751471"/>
              <a:gd name="connsiteY5069" fmla="*/ 450003 h 5928904"/>
              <a:gd name="connsiteX5070" fmla="*/ 5701754 w 6751471"/>
              <a:gd name="connsiteY5070" fmla="*/ 439686 h 5928904"/>
              <a:gd name="connsiteX5071" fmla="*/ 5699634 w 6751471"/>
              <a:gd name="connsiteY5071" fmla="*/ 441789 h 5928904"/>
              <a:gd name="connsiteX5072" fmla="*/ 5698061 w 6751471"/>
              <a:gd name="connsiteY5072" fmla="*/ 440931 h 5928904"/>
              <a:gd name="connsiteX5073" fmla="*/ 5703414 w 6751471"/>
              <a:gd name="connsiteY5073" fmla="*/ 433356 h 5928904"/>
              <a:gd name="connsiteX5074" fmla="*/ 5703559 w 6751471"/>
              <a:gd name="connsiteY5074" fmla="*/ 425129 h 5928904"/>
              <a:gd name="connsiteX5075" fmla="*/ 5707723 w 6751471"/>
              <a:gd name="connsiteY5075" fmla="*/ 418128 h 5928904"/>
              <a:gd name="connsiteX5076" fmla="*/ 5708292 w 6751471"/>
              <a:gd name="connsiteY5076" fmla="*/ 418999 h 5928904"/>
              <a:gd name="connsiteX5077" fmla="*/ 5770347 w 6751471"/>
              <a:gd name="connsiteY5077" fmla="*/ 378831 h 5928904"/>
              <a:gd name="connsiteX5078" fmla="*/ 5799754 w 6751471"/>
              <a:gd name="connsiteY5078" fmla="*/ 378372 h 5928904"/>
              <a:gd name="connsiteX5079" fmla="*/ 5796851 w 6751471"/>
              <a:gd name="connsiteY5079" fmla="*/ 375056 h 5928904"/>
              <a:gd name="connsiteX5080" fmla="*/ 5799107 w 6751471"/>
              <a:gd name="connsiteY5080" fmla="*/ 374707 h 5928904"/>
              <a:gd name="connsiteX5081" fmla="*/ 6001170 w 6751471"/>
              <a:gd name="connsiteY5081" fmla="*/ 367390 h 5928904"/>
              <a:gd name="connsiteX5082" fmla="*/ 6003561 w 6751471"/>
              <a:gd name="connsiteY5082" fmla="*/ 368796 h 5928904"/>
              <a:gd name="connsiteX5083" fmla="*/ 6004251 w 6751471"/>
              <a:gd name="connsiteY5083" fmla="*/ 368867 h 5928904"/>
              <a:gd name="connsiteX5084" fmla="*/ 6005907 w 6751471"/>
              <a:gd name="connsiteY5084" fmla="*/ 373797 h 5928904"/>
              <a:gd name="connsiteX5085" fmla="*/ 6005372 w 6751471"/>
              <a:gd name="connsiteY5085" fmla="*/ 379314 h 5928904"/>
              <a:gd name="connsiteX5086" fmla="*/ 5996572 w 6751471"/>
              <a:gd name="connsiteY5086" fmla="*/ 375275 h 5928904"/>
              <a:gd name="connsiteX5087" fmla="*/ 5998935 w 6751471"/>
              <a:gd name="connsiteY5087" fmla="*/ 371571 h 5928904"/>
              <a:gd name="connsiteX5088" fmla="*/ 5997171 w 6751471"/>
              <a:gd name="connsiteY5088" fmla="*/ 369997 h 5928904"/>
              <a:gd name="connsiteX5089" fmla="*/ 6001170 w 6751471"/>
              <a:gd name="connsiteY5089" fmla="*/ 367390 h 5928904"/>
              <a:gd name="connsiteX5090" fmla="*/ 3077253 w 6751471"/>
              <a:gd name="connsiteY5090" fmla="*/ 329301 h 5928904"/>
              <a:gd name="connsiteX5091" fmla="*/ 3156522 w 6751471"/>
              <a:gd name="connsiteY5091" fmla="*/ 386953 h 5928904"/>
              <a:gd name="connsiteX5092" fmla="*/ 3120489 w 6751471"/>
              <a:gd name="connsiteY5092" fmla="*/ 451807 h 5928904"/>
              <a:gd name="connsiteX5093" fmla="*/ 3149315 w 6751471"/>
              <a:gd name="connsiteY5093" fmla="*/ 516664 h 5928904"/>
              <a:gd name="connsiteX5094" fmla="*/ 3091664 w 6751471"/>
              <a:gd name="connsiteY5094" fmla="*/ 603137 h 5928904"/>
              <a:gd name="connsiteX5095" fmla="*/ 3005190 w 6751471"/>
              <a:gd name="connsiteY5095" fmla="*/ 639169 h 5928904"/>
              <a:gd name="connsiteX5096" fmla="*/ 2846652 w 6751471"/>
              <a:gd name="connsiteY5096" fmla="*/ 466220 h 5928904"/>
              <a:gd name="connsiteX5097" fmla="*/ 3012399 w 6751471"/>
              <a:gd name="connsiteY5097" fmla="*/ 343717 h 5928904"/>
              <a:gd name="connsiteX5098" fmla="*/ 3041220 w 6751471"/>
              <a:gd name="connsiteY5098" fmla="*/ 336506 h 5928904"/>
              <a:gd name="connsiteX5099" fmla="*/ 3077253 w 6751471"/>
              <a:gd name="connsiteY5099" fmla="*/ 329301 h 5928904"/>
              <a:gd name="connsiteX5100" fmla="*/ 5087883 w 6751471"/>
              <a:gd name="connsiteY5100" fmla="*/ 325267 h 5928904"/>
              <a:gd name="connsiteX5101" fmla="*/ 5092731 w 6751471"/>
              <a:gd name="connsiteY5101" fmla="*/ 340856 h 5928904"/>
              <a:gd name="connsiteX5102" fmla="*/ 5083224 w 6751471"/>
              <a:gd name="connsiteY5102" fmla="*/ 345450 h 5928904"/>
              <a:gd name="connsiteX5103" fmla="*/ 5078689 w 6751471"/>
              <a:gd name="connsiteY5103" fmla="*/ 329778 h 5928904"/>
              <a:gd name="connsiteX5104" fmla="*/ 5087883 w 6751471"/>
              <a:gd name="connsiteY5104" fmla="*/ 325267 h 5928904"/>
              <a:gd name="connsiteX5105" fmla="*/ 5499103 w 6751471"/>
              <a:gd name="connsiteY5105" fmla="*/ 312058 h 5928904"/>
              <a:gd name="connsiteX5106" fmla="*/ 5502874 w 6751471"/>
              <a:gd name="connsiteY5106" fmla="*/ 313607 h 5928904"/>
              <a:gd name="connsiteX5107" fmla="*/ 5507034 w 6751471"/>
              <a:gd name="connsiteY5107" fmla="*/ 317865 h 5928904"/>
              <a:gd name="connsiteX5108" fmla="*/ 5498743 w 6751471"/>
              <a:gd name="connsiteY5108" fmla="*/ 326995 h 5928904"/>
              <a:gd name="connsiteX5109" fmla="*/ 5491771 w 6751471"/>
              <a:gd name="connsiteY5109" fmla="*/ 324770 h 5928904"/>
              <a:gd name="connsiteX5110" fmla="*/ 5493360 w 6751471"/>
              <a:gd name="connsiteY5110" fmla="*/ 316923 h 5928904"/>
              <a:gd name="connsiteX5111" fmla="*/ 5499103 w 6751471"/>
              <a:gd name="connsiteY5111" fmla="*/ 312058 h 5928904"/>
              <a:gd name="connsiteX5112" fmla="*/ 5250878 w 6751471"/>
              <a:gd name="connsiteY5112" fmla="*/ 277499 h 5928904"/>
              <a:gd name="connsiteX5113" fmla="*/ 5268696 w 6751471"/>
              <a:gd name="connsiteY5113" fmla="*/ 283727 h 5928904"/>
              <a:gd name="connsiteX5114" fmla="*/ 5242609 w 6751471"/>
              <a:gd name="connsiteY5114" fmla="*/ 295323 h 5928904"/>
              <a:gd name="connsiteX5115" fmla="*/ 5214542 w 6751471"/>
              <a:gd name="connsiteY5115" fmla="*/ 288258 h 5928904"/>
              <a:gd name="connsiteX5116" fmla="*/ 5226099 w 6751471"/>
              <a:gd name="connsiteY5116" fmla="*/ 280044 h 5928904"/>
              <a:gd name="connsiteX5117" fmla="*/ 5250878 w 6751471"/>
              <a:gd name="connsiteY5117" fmla="*/ 277499 h 5928904"/>
              <a:gd name="connsiteX5118" fmla="*/ 4903082 w 6751471"/>
              <a:gd name="connsiteY5118" fmla="*/ 229191 h 5928904"/>
              <a:gd name="connsiteX5119" fmla="*/ 4905297 w 6751471"/>
              <a:gd name="connsiteY5119" fmla="*/ 244973 h 5928904"/>
              <a:gd name="connsiteX5120" fmla="*/ 4905365 w 6751471"/>
              <a:gd name="connsiteY5120" fmla="*/ 257749 h 5928904"/>
              <a:gd name="connsiteX5121" fmla="*/ 4895670 w 6751471"/>
              <a:gd name="connsiteY5121" fmla="*/ 297961 h 5928904"/>
              <a:gd name="connsiteX5122" fmla="*/ 4893192 w 6751471"/>
              <a:gd name="connsiteY5122" fmla="*/ 279946 h 5928904"/>
              <a:gd name="connsiteX5123" fmla="*/ 4893601 w 6751471"/>
              <a:gd name="connsiteY5123" fmla="*/ 238895 h 5928904"/>
              <a:gd name="connsiteX5124" fmla="*/ 4898342 w 6751471"/>
              <a:gd name="connsiteY5124" fmla="*/ 234043 h 5928904"/>
              <a:gd name="connsiteX5125" fmla="*/ 4898015 w 6751471"/>
              <a:gd name="connsiteY5125" fmla="*/ 231572 h 5928904"/>
              <a:gd name="connsiteX5126" fmla="*/ 4900449 w 6751471"/>
              <a:gd name="connsiteY5126" fmla="*/ 229384 h 5928904"/>
              <a:gd name="connsiteX5127" fmla="*/ 4903082 w 6751471"/>
              <a:gd name="connsiteY5127" fmla="*/ 229191 h 5928904"/>
              <a:gd name="connsiteX5128" fmla="*/ 5129357 w 6751471"/>
              <a:gd name="connsiteY5128" fmla="*/ 69280 h 5928904"/>
              <a:gd name="connsiteX5129" fmla="*/ 5133256 w 6751471"/>
              <a:gd name="connsiteY5129" fmla="*/ 71306 h 5928904"/>
              <a:gd name="connsiteX5130" fmla="*/ 5137737 w 6751471"/>
              <a:gd name="connsiteY5130" fmla="*/ 76758 h 5928904"/>
              <a:gd name="connsiteX5131" fmla="*/ 5135380 w 6751471"/>
              <a:gd name="connsiteY5131" fmla="*/ 81740 h 5928904"/>
              <a:gd name="connsiteX5132" fmla="*/ 5135471 w 6751471"/>
              <a:gd name="connsiteY5132" fmla="*/ 87089 h 5928904"/>
              <a:gd name="connsiteX5133" fmla="*/ 5133024 w 6751471"/>
              <a:gd name="connsiteY5133" fmla="*/ 86721 h 5928904"/>
              <a:gd name="connsiteX5134" fmla="*/ 5130718 w 6751471"/>
              <a:gd name="connsiteY5134" fmla="*/ 89386 h 5928904"/>
              <a:gd name="connsiteX5135" fmla="*/ 5121406 w 6751471"/>
              <a:gd name="connsiteY5135" fmla="*/ 83437 h 5928904"/>
              <a:gd name="connsiteX5136" fmla="*/ 5118305 w 6751471"/>
              <a:gd name="connsiteY5136" fmla="*/ 78127 h 5928904"/>
              <a:gd name="connsiteX5137" fmla="*/ 5118591 w 6751471"/>
              <a:gd name="connsiteY5137" fmla="*/ 72933 h 5928904"/>
              <a:gd name="connsiteX5138" fmla="*/ 5123722 w 6751471"/>
              <a:gd name="connsiteY5138" fmla="*/ 70790 h 5928904"/>
              <a:gd name="connsiteX5139" fmla="*/ 5129357 w 6751471"/>
              <a:gd name="connsiteY5139" fmla="*/ 69280 h 5928904"/>
              <a:gd name="connsiteX5140" fmla="*/ 5080709 w 6751471"/>
              <a:gd name="connsiteY5140" fmla="*/ 435 h 5928904"/>
              <a:gd name="connsiteX5141" fmla="*/ 5086607 w 6751471"/>
              <a:gd name="connsiteY5141" fmla="*/ 1158 h 5928904"/>
              <a:gd name="connsiteX5142" fmla="*/ 5072179 w 6751471"/>
              <a:gd name="connsiteY5142" fmla="*/ 47499 h 5928904"/>
              <a:gd name="connsiteX5143" fmla="*/ 5067399 w 6751471"/>
              <a:gd name="connsiteY5143" fmla="*/ 44686 h 5928904"/>
              <a:gd name="connsiteX5144" fmla="*/ 5065793 w 6751471"/>
              <a:gd name="connsiteY5144" fmla="*/ 37440 h 5928904"/>
              <a:gd name="connsiteX5145" fmla="*/ 5072125 w 6751471"/>
              <a:gd name="connsiteY5145" fmla="*/ 13482 h 5928904"/>
              <a:gd name="connsiteX5146" fmla="*/ 5074481 w 6751471"/>
              <a:gd name="connsiteY5146" fmla="*/ 8501 h 5928904"/>
              <a:gd name="connsiteX5147" fmla="*/ 5076774 w 6751471"/>
              <a:gd name="connsiteY5147" fmla="*/ 3281 h 5928904"/>
              <a:gd name="connsiteX5148" fmla="*/ 5080709 w 6751471"/>
              <a:gd name="connsiteY5148" fmla="*/ 435 h 5928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  <a:cxn ang="0">
                <a:pos x="connsiteX2960" y="connsiteY2960"/>
              </a:cxn>
              <a:cxn ang="0">
                <a:pos x="connsiteX2961" y="connsiteY2961"/>
              </a:cxn>
              <a:cxn ang="0">
                <a:pos x="connsiteX2962" y="connsiteY2962"/>
              </a:cxn>
              <a:cxn ang="0">
                <a:pos x="connsiteX2963" y="connsiteY2963"/>
              </a:cxn>
              <a:cxn ang="0">
                <a:pos x="connsiteX2964" y="connsiteY2964"/>
              </a:cxn>
              <a:cxn ang="0">
                <a:pos x="connsiteX2965" y="connsiteY2965"/>
              </a:cxn>
              <a:cxn ang="0">
                <a:pos x="connsiteX2966" y="connsiteY2966"/>
              </a:cxn>
              <a:cxn ang="0">
                <a:pos x="connsiteX2967" y="connsiteY2967"/>
              </a:cxn>
              <a:cxn ang="0">
                <a:pos x="connsiteX2968" y="connsiteY2968"/>
              </a:cxn>
              <a:cxn ang="0">
                <a:pos x="connsiteX2969" y="connsiteY2969"/>
              </a:cxn>
              <a:cxn ang="0">
                <a:pos x="connsiteX2970" y="connsiteY2970"/>
              </a:cxn>
              <a:cxn ang="0">
                <a:pos x="connsiteX2971" y="connsiteY2971"/>
              </a:cxn>
              <a:cxn ang="0">
                <a:pos x="connsiteX2972" y="connsiteY2972"/>
              </a:cxn>
              <a:cxn ang="0">
                <a:pos x="connsiteX2973" y="connsiteY2973"/>
              </a:cxn>
              <a:cxn ang="0">
                <a:pos x="connsiteX2974" y="connsiteY2974"/>
              </a:cxn>
              <a:cxn ang="0">
                <a:pos x="connsiteX2975" y="connsiteY2975"/>
              </a:cxn>
              <a:cxn ang="0">
                <a:pos x="connsiteX2976" y="connsiteY2976"/>
              </a:cxn>
              <a:cxn ang="0">
                <a:pos x="connsiteX2977" y="connsiteY2977"/>
              </a:cxn>
              <a:cxn ang="0">
                <a:pos x="connsiteX2978" y="connsiteY2978"/>
              </a:cxn>
              <a:cxn ang="0">
                <a:pos x="connsiteX2979" y="connsiteY2979"/>
              </a:cxn>
              <a:cxn ang="0">
                <a:pos x="connsiteX2980" y="connsiteY2980"/>
              </a:cxn>
              <a:cxn ang="0">
                <a:pos x="connsiteX2981" y="connsiteY2981"/>
              </a:cxn>
              <a:cxn ang="0">
                <a:pos x="connsiteX2982" y="connsiteY2982"/>
              </a:cxn>
              <a:cxn ang="0">
                <a:pos x="connsiteX2983" y="connsiteY2983"/>
              </a:cxn>
              <a:cxn ang="0">
                <a:pos x="connsiteX2984" y="connsiteY2984"/>
              </a:cxn>
              <a:cxn ang="0">
                <a:pos x="connsiteX2985" y="connsiteY2985"/>
              </a:cxn>
              <a:cxn ang="0">
                <a:pos x="connsiteX2986" y="connsiteY2986"/>
              </a:cxn>
              <a:cxn ang="0">
                <a:pos x="connsiteX2987" y="connsiteY2987"/>
              </a:cxn>
              <a:cxn ang="0">
                <a:pos x="connsiteX2988" y="connsiteY2988"/>
              </a:cxn>
              <a:cxn ang="0">
                <a:pos x="connsiteX2989" y="connsiteY2989"/>
              </a:cxn>
              <a:cxn ang="0">
                <a:pos x="connsiteX2990" y="connsiteY2990"/>
              </a:cxn>
              <a:cxn ang="0">
                <a:pos x="connsiteX2991" y="connsiteY2991"/>
              </a:cxn>
              <a:cxn ang="0">
                <a:pos x="connsiteX2992" y="connsiteY2992"/>
              </a:cxn>
              <a:cxn ang="0">
                <a:pos x="connsiteX2993" y="connsiteY2993"/>
              </a:cxn>
              <a:cxn ang="0">
                <a:pos x="connsiteX2994" y="connsiteY2994"/>
              </a:cxn>
              <a:cxn ang="0">
                <a:pos x="connsiteX2995" y="connsiteY2995"/>
              </a:cxn>
              <a:cxn ang="0">
                <a:pos x="connsiteX2996" y="connsiteY2996"/>
              </a:cxn>
              <a:cxn ang="0">
                <a:pos x="connsiteX2997" y="connsiteY2997"/>
              </a:cxn>
              <a:cxn ang="0">
                <a:pos x="connsiteX2998" y="connsiteY2998"/>
              </a:cxn>
              <a:cxn ang="0">
                <a:pos x="connsiteX2999" y="connsiteY2999"/>
              </a:cxn>
              <a:cxn ang="0">
                <a:pos x="connsiteX3000" y="connsiteY3000"/>
              </a:cxn>
              <a:cxn ang="0">
                <a:pos x="connsiteX3001" y="connsiteY3001"/>
              </a:cxn>
              <a:cxn ang="0">
                <a:pos x="connsiteX3002" y="connsiteY3002"/>
              </a:cxn>
              <a:cxn ang="0">
                <a:pos x="connsiteX3003" y="connsiteY3003"/>
              </a:cxn>
              <a:cxn ang="0">
                <a:pos x="connsiteX3004" y="connsiteY3004"/>
              </a:cxn>
              <a:cxn ang="0">
                <a:pos x="connsiteX3005" y="connsiteY3005"/>
              </a:cxn>
              <a:cxn ang="0">
                <a:pos x="connsiteX3006" y="connsiteY3006"/>
              </a:cxn>
              <a:cxn ang="0">
                <a:pos x="connsiteX3007" y="connsiteY3007"/>
              </a:cxn>
              <a:cxn ang="0">
                <a:pos x="connsiteX3008" y="connsiteY3008"/>
              </a:cxn>
              <a:cxn ang="0">
                <a:pos x="connsiteX3009" y="connsiteY3009"/>
              </a:cxn>
              <a:cxn ang="0">
                <a:pos x="connsiteX3010" y="connsiteY3010"/>
              </a:cxn>
              <a:cxn ang="0">
                <a:pos x="connsiteX3011" y="connsiteY3011"/>
              </a:cxn>
              <a:cxn ang="0">
                <a:pos x="connsiteX3012" y="connsiteY3012"/>
              </a:cxn>
              <a:cxn ang="0">
                <a:pos x="connsiteX3013" y="connsiteY3013"/>
              </a:cxn>
              <a:cxn ang="0">
                <a:pos x="connsiteX3014" y="connsiteY3014"/>
              </a:cxn>
              <a:cxn ang="0">
                <a:pos x="connsiteX3015" y="connsiteY3015"/>
              </a:cxn>
              <a:cxn ang="0">
                <a:pos x="connsiteX3016" y="connsiteY3016"/>
              </a:cxn>
              <a:cxn ang="0">
                <a:pos x="connsiteX3017" y="connsiteY3017"/>
              </a:cxn>
              <a:cxn ang="0">
                <a:pos x="connsiteX3018" y="connsiteY3018"/>
              </a:cxn>
              <a:cxn ang="0">
                <a:pos x="connsiteX3019" y="connsiteY3019"/>
              </a:cxn>
              <a:cxn ang="0">
                <a:pos x="connsiteX3020" y="connsiteY3020"/>
              </a:cxn>
              <a:cxn ang="0">
                <a:pos x="connsiteX3021" y="connsiteY3021"/>
              </a:cxn>
              <a:cxn ang="0">
                <a:pos x="connsiteX3022" y="connsiteY3022"/>
              </a:cxn>
              <a:cxn ang="0">
                <a:pos x="connsiteX3023" y="connsiteY3023"/>
              </a:cxn>
              <a:cxn ang="0">
                <a:pos x="connsiteX3024" y="connsiteY3024"/>
              </a:cxn>
              <a:cxn ang="0">
                <a:pos x="connsiteX3025" y="connsiteY3025"/>
              </a:cxn>
              <a:cxn ang="0">
                <a:pos x="connsiteX3026" y="connsiteY3026"/>
              </a:cxn>
              <a:cxn ang="0">
                <a:pos x="connsiteX3027" y="connsiteY3027"/>
              </a:cxn>
              <a:cxn ang="0">
                <a:pos x="connsiteX3028" y="connsiteY3028"/>
              </a:cxn>
              <a:cxn ang="0">
                <a:pos x="connsiteX3029" y="connsiteY3029"/>
              </a:cxn>
              <a:cxn ang="0">
                <a:pos x="connsiteX3030" y="connsiteY3030"/>
              </a:cxn>
              <a:cxn ang="0">
                <a:pos x="connsiteX3031" y="connsiteY3031"/>
              </a:cxn>
              <a:cxn ang="0">
                <a:pos x="connsiteX3032" y="connsiteY3032"/>
              </a:cxn>
              <a:cxn ang="0">
                <a:pos x="connsiteX3033" y="connsiteY3033"/>
              </a:cxn>
              <a:cxn ang="0">
                <a:pos x="connsiteX3034" y="connsiteY3034"/>
              </a:cxn>
              <a:cxn ang="0">
                <a:pos x="connsiteX3035" y="connsiteY3035"/>
              </a:cxn>
              <a:cxn ang="0">
                <a:pos x="connsiteX3036" y="connsiteY3036"/>
              </a:cxn>
              <a:cxn ang="0">
                <a:pos x="connsiteX3037" y="connsiteY3037"/>
              </a:cxn>
              <a:cxn ang="0">
                <a:pos x="connsiteX3038" y="connsiteY3038"/>
              </a:cxn>
              <a:cxn ang="0">
                <a:pos x="connsiteX3039" y="connsiteY3039"/>
              </a:cxn>
              <a:cxn ang="0">
                <a:pos x="connsiteX3040" y="connsiteY3040"/>
              </a:cxn>
              <a:cxn ang="0">
                <a:pos x="connsiteX3041" y="connsiteY3041"/>
              </a:cxn>
              <a:cxn ang="0">
                <a:pos x="connsiteX3042" y="connsiteY3042"/>
              </a:cxn>
              <a:cxn ang="0">
                <a:pos x="connsiteX3043" y="connsiteY3043"/>
              </a:cxn>
              <a:cxn ang="0">
                <a:pos x="connsiteX3044" y="connsiteY3044"/>
              </a:cxn>
              <a:cxn ang="0">
                <a:pos x="connsiteX3045" y="connsiteY3045"/>
              </a:cxn>
              <a:cxn ang="0">
                <a:pos x="connsiteX3046" y="connsiteY3046"/>
              </a:cxn>
              <a:cxn ang="0">
                <a:pos x="connsiteX3047" y="connsiteY3047"/>
              </a:cxn>
              <a:cxn ang="0">
                <a:pos x="connsiteX3048" y="connsiteY3048"/>
              </a:cxn>
              <a:cxn ang="0">
                <a:pos x="connsiteX3049" y="connsiteY3049"/>
              </a:cxn>
              <a:cxn ang="0">
                <a:pos x="connsiteX3050" y="connsiteY3050"/>
              </a:cxn>
              <a:cxn ang="0">
                <a:pos x="connsiteX3051" y="connsiteY3051"/>
              </a:cxn>
              <a:cxn ang="0">
                <a:pos x="connsiteX3052" y="connsiteY3052"/>
              </a:cxn>
              <a:cxn ang="0">
                <a:pos x="connsiteX3053" y="connsiteY3053"/>
              </a:cxn>
              <a:cxn ang="0">
                <a:pos x="connsiteX3054" y="connsiteY3054"/>
              </a:cxn>
              <a:cxn ang="0">
                <a:pos x="connsiteX3055" y="connsiteY3055"/>
              </a:cxn>
              <a:cxn ang="0">
                <a:pos x="connsiteX3056" y="connsiteY3056"/>
              </a:cxn>
              <a:cxn ang="0">
                <a:pos x="connsiteX3057" y="connsiteY3057"/>
              </a:cxn>
              <a:cxn ang="0">
                <a:pos x="connsiteX3058" y="connsiteY3058"/>
              </a:cxn>
              <a:cxn ang="0">
                <a:pos x="connsiteX3059" y="connsiteY3059"/>
              </a:cxn>
              <a:cxn ang="0">
                <a:pos x="connsiteX3060" y="connsiteY3060"/>
              </a:cxn>
              <a:cxn ang="0">
                <a:pos x="connsiteX3061" y="connsiteY3061"/>
              </a:cxn>
              <a:cxn ang="0">
                <a:pos x="connsiteX3062" y="connsiteY3062"/>
              </a:cxn>
              <a:cxn ang="0">
                <a:pos x="connsiteX3063" y="connsiteY3063"/>
              </a:cxn>
              <a:cxn ang="0">
                <a:pos x="connsiteX3064" y="connsiteY3064"/>
              </a:cxn>
              <a:cxn ang="0">
                <a:pos x="connsiteX3065" y="connsiteY3065"/>
              </a:cxn>
              <a:cxn ang="0">
                <a:pos x="connsiteX3066" y="connsiteY3066"/>
              </a:cxn>
              <a:cxn ang="0">
                <a:pos x="connsiteX3067" y="connsiteY3067"/>
              </a:cxn>
              <a:cxn ang="0">
                <a:pos x="connsiteX3068" y="connsiteY3068"/>
              </a:cxn>
              <a:cxn ang="0">
                <a:pos x="connsiteX3069" y="connsiteY3069"/>
              </a:cxn>
              <a:cxn ang="0">
                <a:pos x="connsiteX3070" y="connsiteY3070"/>
              </a:cxn>
              <a:cxn ang="0">
                <a:pos x="connsiteX3071" y="connsiteY3071"/>
              </a:cxn>
              <a:cxn ang="0">
                <a:pos x="connsiteX3072" y="connsiteY3072"/>
              </a:cxn>
              <a:cxn ang="0">
                <a:pos x="connsiteX3073" y="connsiteY3073"/>
              </a:cxn>
              <a:cxn ang="0">
                <a:pos x="connsiteX3074" y="connsiteY3074"/>
              </a:cxn>
              <a:cxn ang="0">
                <a:pos x="connsiteX3075" y="connsiteY3075"/>
              </a:cxn>
              <a:cxn ang="0">
                <a:pos x="connsiteX3076" y="connsiteY3076"/>
              </a:cxn>
              <a:cxn ang="0">
                <a:pos x="connsiteX3077" y="connsiteY3077"/>
              </a:cxn>
              <a:cxn ang="0">
                <a:pos x="connsiteX3078" y="connsiteY3078"/>
              </a:cxn>
              <a:cxn ang="0">
                <a:pos x="connsiteX3079" y="connsiteY3079"/>
              </a:cxn>
              <a:cxn ang="0">
                <a:pos x="connsiteX3080" y="connsiteY3080"/>
              </a:cxn>
              <a:cxn ang="0">
                <a:pos x="connsiteX3081" y="connsiteY3081"/>
              </a:cxn>
              <a:cxn ang="0">
                <a:pos x="connsiteX3082" y="connsiteY3082"/>
              </a:cxn>
              <a:cxn ang="0">
                <a:pos x="connsiteX3083" y="connsiteY3083"/>
              </a:cxn>
              <a:cxn ang="0">
                <a:pos x="connsiteX3084" y="connsiteY3084"/>
              </a:cxn>
              <a:cxn ang="0">
                <a:pos x="connsiteX3085" y="connsiteY3085"/>
              </a:cxn>
              <a:cxn ang="0">
                <a:pos x="connsiteX3086" y="connsiteY3086"/>
              </a:cxn>
              <a:cxn ang="0">
                <a:pos x="connsiteX3087" y="connsiteY3087"/>
              </a:cxn>
              <a:cxn ang="0">
                <a:pos x="connsiteX3088" y="connsiteY3088"/>
              </a:cxn>
              <a:cxn ang="0">
                <a:pos x="connsiteX3089" y="connsiteY3089"/>
              </a:cxn>
              <a:cxn ang="0">
                <a:pos x="connsiteX3090" y="connsiteY3090"/>
              </a:cxn>
              <a:cxn ang="0">
                <a:pos x="connsiteX3091" y="connsiteY3091"/>
              </a:cxn>
              <a:cxn ang="0">
                <a:pos x="connsiteX3092" y="connsiteY3092"/>
              </a:cxn>
              <a:cxn ang="0">
                <a:pos x="connsiteX3093" y="connsiteY3093"/>
              </a:cxn>
              <a:cxn ang="0">
                <a:pos x="connsiteX3094" y="connsiteY3094"/>
              </a:cxn>
              <a:cxn ang="0">
                <a:pos x="connsiteX3095" y="connsiteY3095"/>
              </a:cxn>
              <a:cxn ang="0">
                <a:pos x="connsiteX3096" y="connsiteY3096"/>
              </a:cxn>
              <a:cxn ang="0">
                <a:pos x="connsiteX3097" y="connsiteY3097"/>
              </a:cxn>
              <a:cxn ang="0">
                <a:pos x="connsiteX3098" y="connsiteY3098"/>
              </a:cxn>
              <a:cxn ang="0">
                <a:pos x="connsiteX3099" y="connsiteY3099"/>
              </a:cxn>
              <a:cxn ang="0">
                <a:pos x="connsiteX3100" y="connsiteY3100"/>
              </a:cxn>
              <a:cxn ang="0">
                <a:pos x="connsiteX3101" y="connsiteY3101"/>
              </a:cxn>
              <a:cxn ang="0">
                <a:pos x="connsiteX3102" y="connsiteY3102"/>
              </a:cxn>
              <a:cxn ang="0">
                <a:pos x="connsiteX3103" y="connsiteY3103"/>
              </a:cxn>
              <a:cxn ang="0">
                <a:pos x="connsiteX3104" y="connsiteY3104"/>
              </a:cxn>
              <a:cxn ang="0">
                <a:pos x="connsiteX3105" y="connsiteY3105"/>
              </a:cxn>
              <a:cxn ang="0">
                <a:pos x="connsiteX3106" y="connsiteY3106"/>
              </a:cxn>
              <a:cxn ang="0">
                <a:pos x="connsiteX3107" y="connsiteY3107"/>
              </a:cxn>
              <a:cxn ang="0">
                <a:pos x="connsiteX3108" y="connsiteY3108"/>
              </a:cxn>
              <a:cxn ang="0">
                <a:pos x="connsiteX3109" y="connsiteY3109"/>
              </a:cxn>
              <a:cxn ang="0">
                <a:pos x="connsiteX3110" y="connsiteY3110"/>
              </a:cxn>
              <a:cxn ang="0">
                <a:pos x="connsiteX3111" y="connsiteY3111"/>
              </a:cxn>
              <a:cxn ang="0">
                <a:pos x="connsiteX3112" y="connsiteY3112"/>
              </a:cxn>
              <a:cxn ang="0">
                <a:pos x="connsiteX3113" y="connsiteY3113"/>
              </a:cxn>
              <a:cxn ang="0">
                <a:pos x="connsiteX3114" y="connsiteY3114"/>
              </a:cxn>
              <a:cxn ang="0">
                <a:pos x="connsiteX3115" y="connsiteY3115"/>
              </a:cxn>
              <a:cxn ang="0">
                <a:pos x="connsiteX3116" y="connsiteY3116"/>
              </a:cxn>
              <a:cxn ang="0">
                <a:pos x="connsiteX3117" y="connsiteY3117"/>
              </a:cxn>
              <a:cxn ang="0">
                <a:pos x="connsiteX3118" y="connsiteY3118"/>
              </a:cxn>
              <a:cxn ang="0">
                <a:pos x="connsiteX3119" y="connsiteY3119"/>
              </a:cxn>
              <a:cxn ang="0">
                <a:pos x="connsiteX3120" y="connsiteY3120"/>
              </a:cxn>
              <a:cxn ang="0">
                <a:pos x="connsiteX3121" y="connsiteY3121"/>
              </a:cxn>
              <a:cxn ang="0">
                <a:pos x="connsiteX3122" y="connsiteY3122"/>
              </a:cxn>
              <a:cxn ang="0">
                <a:pos x="connsiteX3123" y="connsiteY3123"/>
              </a:cxn>
              <a:cxn ang="0">
                <a:pos x="connsiteX3124" y="connsiteY3124"/>
              </a:cxn>
              <a:cxn ang="0">
                <a:pos x="connsiteX3125" y="connsiteY3125"/>
              </a:cxn>
              <a:cxn ang="0">
                <a:pos x="connsiteX3126" y="connsiteY3126"/>
              </a:cxn>
              <a:cxn ang="0">
                <a:pos x="connsiteX3127" y="connsiteY3127"/>
              </a:cxn>
              <a:cxn ang="0">
                <a:pos x="connsiteX3128" y="connsiteY3128"/>
              </a:cxn>
              <a:cxn ang="0">
                <a:pos x="connsiteX3129" y="connsiteY3129"/>
              </a:cxn>
              <a:cxn ang="0">
                <a:pos x="connsiteX3130" y="connsiteY3130"/>
              </a:cxn>
              <a:cxn ang="0">
                <a:pos x="connsiteX3131" y="connsiteY3131"/>
              </a:cxn>
              <a:cxn ang="0">
                <a:pos x="connsiteX3132" y="connsiteY3132"/>
              </a:cxn>
              <a:cxn ang="0">
                <a:pos x="connsiteX3133" y="connsiteY3133"/>
              </a:cxn>
              <a:cxn ang="0">
                <a:pos x="connsiteX3134" y="connsiteY3134"/>
              </a:cxn>
              <a:cxn ang="0">
                <a:pos x="connsiteX3135" y="connsiteY3135"/>
              </a:cxn>
              <a:cxn ang="0">
                <a:pos x="connsiteX3136" y="connsiteY3136"/>
              </a:cxn>
              <a:cxn ang="0">
                <a:pos x="connsiteX3137" y="connsiteY3137"/>
              </a:cxn>
              <a:cxn ang="0">
                <a:pos x="connsiteX3138" y="connsiteY3138"/>
              </a:cxn>
              <a:cxn ang="0">
                <a:pos x="connsiteX3139" y="connsiteY3139"/>
              </a:cxn>
              <a:cxn ang="0">
                <a:pos x="connsiteX3140" y="connsiteY3140"/>
              </a:cxn>
              <a:cxn ang="0">
                <a:pos x="connsiteX3141" y="connsiteY3141"/>
              </a:cxn>
              <a:cxn ang="0">
                <a:pos x="connsiteX3142" y="connsiteY3142"/>
              </a:cxn>
              <a:cxn ang="0">
                <a:pos x="connsiteX3143" y="connsiteY3143"/>
              </a:cxn>
              <a:cxn ang="0">
                <a:pos x="connsiteX3144" y="connsiteY3144"/>
              </a:cxn>
              <a:cxn ang="0">
                <a:pos x="connsiteX3145" y="connsiteY3145"/>
              </a:cxn>
              <a:cxn ang="0">
                <a:pos x="connsiteX3146" y="connsiteY3146"/>
              </a:cxn>
              <a:cxn ang="0">
                <a:pos x="connsiteX3147" y="connsiteY3147"/>
              </a:cxn>
              <a:cxn ang="0">
                <a:pos x="connsiteX3148" y="connsiteY3148"/>
              </a:cxn>
              <a:cxn ang="0">
                <a:pos x="connsiteX3149" y="connsiteY3149"/>
              </a:cxn>
              <a:cxn ang="0">
                <a:pos x="connsiteX3150" y="connsiteY3150"/>
              </a:cxn>
              <a:cxn ang="0">
                <a:pos x="connsiteX3151" y="connsiteY3151"/>
              </a:cxn>
              <a:cxn ang="0">
                <a:pos x="connsiteX3152" y="connsiteY3152"/>
              </a:cxn>
              <a:cxn ang="0">
                <a:pos x="connsiteX3153" y="connsiteY3153"/>
              </a:cxn>
              <a:cxn ang="0">
                <a:pos x="connsiteX3154" y="connsiteY3154"/>
              </a:cxn>
              <a:cxn ang="0">
                <a:pos x="connsiteX3155" y="connsiteY3155"/>
              </a:cxn>
              <a:cxn ang="0">
                <a:pos x="connsiteX3156" y="connsiteY3156"/>
              </a:cxn>
              <a:cxn ang="0">
                <a:pos x="connsiteX3157" y="connsiteY3157"/>
              </a:cxn>
              <a:cxn ang="0">
                <a:pos x="connsiteX3158" y="connsiteY3158"/>
              </a:cxn>
              <a:cxn ang="0">
                <a:pos x="connsiteX3159" y="connsiteY3159"/>
              </a:cxn>
              <a:cxn ang="0">
                <a:pos x="connsiteX3160" y="connsiteY3160"/>
              </a:cxn>
              <a:cxn ang="0">
                <a:pos x="connsiteX3161" y="connsiteY3161"/>
              </a:cxn>
              <a:cxn ang="0">
                <a:pos x="connsiteX3162" y="connsiteY3162"/>
              </a:cxn>
              <a:cxn ang="0">
                <a:pos x="connsiteX3163" y="connsiteY3163"/>
              </a:cxn>
              <a:cxn ang="0">
                <a:pos x="connsiteX3164" y="connsiteY3164"/>
              </a:cxn>
              <a:cxn ang="0">
                <a:pos x="connsiteX3165" y="connsiteY3165"/>
              </a:cxn>
              <a:cxn ang="0">
                <a:pos x="connsiteX3166" y="connsiteY3166"/>
              </a:cxn>
              <a:cxn ang="0">
                <a:pos x="connsiteX3167" y="connsiteY3167"/>
              </a:cxn>
              <a:cxn ang="0">
                <a:pos x="connsiteX3168" y="connsiteY3168"/>
              </a:cxn>
              <a:cxn ang="0">
                <a:pos x="connsiteX3169" y="connsiteY3169"/>
              </a:cxn>
              <a:cxn ang="0">
                <a:pos x="connsiteX3170" y="connsiteY3170"/>
              </a:cxn>
              <a:cxn ang="0">
                <a:pos x="connsiteX3171" y="connsiteY3171"/>
              </a:cxn>
              <a:cxn ang="0">
                <a:pos x="connsiteX3172" y="connsiteY3172"/>
              </a:cxn>
              <a:cxn ang="0">
                <a:pos x="connsiteX3173" y="connsiteY3173"/>
              </a:cxn>
              <a:cxn ang="0">
                <a:pos x="connsiteX3174" y="connsiteY3174"/>
              </a:cxn>
              <a:cxn ang="0">
                <a:pos x="connsiteX3175" y="connsiteY3175"/>
              </a:cxn>
              <a:cxn ang="0">
                <a:pos x="connsiteX3176" y="connsiteY3176"/>
              </a:cxn>
              <a:cxn ang="0">
                <a:pos x="connsiteX3177" y="connsiteY3177"/>
              </a:cxn>
              <a:cxn ang="0">
                <a:pos x="connsiteX3178" y="connsiteY3178"/>
              </a:cxn>
              <a:cxn ang="0">
                <a:pos x="connsiteX3179" y="connsiteY3179"/>
              </a:cxn>
              <a:cxn ang="0">
                <a:pos x="connsiteX3180" y="connsiteY3180"/>
              </a:cxn>
              <a:cxn ang="0">
                <a:pos x="connsiteX3181" y="connsiteY3181"/>
              </a:cxn>
              <a:cxn ang="0">
                <a:pos x="connsiteX3182" y="connsiteY3182"/>
              </a:cxn>
              <a:cxn ang="0">
                <a:pos x="connsiteX3183" y="connsiteY3183"/>
              </a:cxn>
              <a:cxn ang="0">
                <a:pos x="connsiteX3184" y="connsiteY3184"/>
              </a:cxn>
              <a:cxn ang="0">
                <a:pos x="connsiteX3185" y="connsiteY3185"/>
              </a:cxn>
              <a:cxn ang="0">
                <a:pos x="connsiteX3186" y="connsiteY3186"/>
              </a:cxn>
              <a:cxn ang="0">
                <a:pos x="connsiteX3187" y="connsiteY3187"/>
              </a:cxn>
              <a:cxn ang="0">
                <a:pos x="connsiteX3188" y="connsiteY3188"/>
              </a:cxn>
              <a:cxn ang="0">
                <a:pos x="connsiteX3189" y="connsiteY3189"/>
              </a:cxn>
              <a:cxn ang="0">
                <a:pos x="connsiteX3190" y="connsiteY3190"/>
              </a:cxn>
              <a:cxn ang="0">
                <a:pos x="connsiteX3191" y="connsiteY3191"/>
              </a:cxn>
              <a:cxn ang="0">
                <a:pos x="connsiteX3192" y="connsiteY3192"/>
              </a:cxn>
              <a:cxn ang="0">
                <a:pos x="connsiteX3193" y="connsiteY3193"/>
              </a:cxn>
              <a:cxn ang="0">
                <a:pos x="connsiteX3194" y="connsiteY3194"/>
              </a:cxn>
              <a:cxn ang="0">
                <a:pos x="connsiteX3195" y="connsiteY3195"/>
              </a:cxn>
              <a:cxn ang="0">
                <a:pos x="connsiteX3196" y="connsiteY3196"/>
              </a:cxn>
              <a:cxn ang="0">
                <a:pos x="connsiteX3197" y="connsiteY3197"/>
              </a:cxn>
              <a:cxn ang="0">
                <a:pos x="connsiteX3198" y="connsiteY3198"/>
              </a:cxn>
              <a:cxn ang="0">
                <a:pos x="connsiteX3199" y="connsiteY3199"/>
              </a:cxn>
              <a:cxn ang="0">
                <a:pos x="connsiteX3200" y="connsiteY3200"/>
              </a:cxn>
              <a:cxn ang="0">
                <a:pos x="connsiteX3201" y="connsiteY3201"/>
              </a:cxn>
              <a:cxn ang="0">
                <a:pos x="connsiteX3202" y="connsiteY3202"/>
              </a:cxn>
              <a:cxn ang="0">
                <a:pos x="connsiteX3203" y="connsiteY3203"/>
              </a:cxn>
              <a:cxn ang="0">
                <a:pos x="connsiteX3204" y="connsiteY3204"/>
              </a:cxn>
              <a:cxn ang="0">
                <a:pos x="connsiteX3205" y="connsiteY3205"/>
              </a:cxn>
              <a:cxn ang="0">
                <a:pos x="connsiteX3206" y="connsiteY3206"/>
              </a:cxn>
              <a:cxn ang="0">
                <a:pos x="connsiteX3207" y="connsiteY3207"/>
              </a:cxn>
              <a:cxn ang="0">
                <a:pos x="connsiteX3208" y="connsiteY3208"/>
              </a:cxn>
              <a:cxn ang="0">
                <a:pos x="connsiteX3209" y="connsiteY3209"/>
              </a:cxn>
              <a:cxn ang="0">
                <a:pos x="connsiteX3210" y="connsiteY3210"/>
              </a:cxn>
              <a:cxn ang="0">
                <a:pos x="connsiteX3211" y="connsiteY3211"/>
              </a:cxn>
              <a:cxn ang="0">
                <a:pos x="connsiteX3212" y="connsiteY3212"/>
              </a:cxn>
              <a:cxn ang="0">
                <a:pos x="connsiteX3213" y="connsiteY3213"/>
              </a:cxn>
              <a:cxn ang="0">
                <a:pos x="connsiteX3214" y="connsiteY3214"/>
              </a:cxn>
              <a:cxn ang="0">
                <a:pos x="connsiteX3215" y="connsiteY3215"/>
              </a:cxn>
              <a:cxn ang="0">
                <a:pos x="connsiteX3216" y="connsiteY3216"/>
              </a:cxn>
              <a:cxn ang="0">
                <a:pos x="connsiteX3217" y="connsiteY3217"/>
              </a:cxn>
              <a:cxn ang="0">
                <a:pos x="connsiteX3218" y="connsiteY3218"/>
              </a:cxn>
              <a:cxn ang="0">
                <a:pos x="connsiteX3219" y="connsiteY3219"/>
              </a:cxn>
              <a:cxn ang="0">
                <a:pos x="connsiteX3220" y="connsiteY3220"/>
              </a:cxn>
              <a:cxn ang="0">
                <a:pos x="connsiteX3221" y="connsiteY3221"/>
              </a:cxn>
              <a:cxn ang="0">
                <a:pos x="connsiteX3222" y="connsiteY3222"/>
              </a:cxn>
              <a:cxn ang="0">
                <a:pos x="connsiteX3223" y="connsiteY3223"/>
              </a:cxn>
              <a:cxn ang="0">
                <a:pos x="connsiteX3224" y="connsiteY3224"/>
              </a:cxn>
              <a:cxn ang="0">
                <a:pos x="connsiteX3225" y="connsiteY3225"/>
              </a:cxn>
              <a:cxn ang="0">
                <a:pos x="connsiteX3226" y="connsiteY3226"/>
              </a:cxn>
              <a:cxn ang="0">
                <a:pos x="connsiteX3227" y="connsiteY3227"/>
              </a:cxn>
              <a:cxn ang="0">
                <a:pos x="connsiteX3228" y="connsiteY3228"/>
              </a:cxn>
              <a:cxn ang="0">
                <a:pos x="connsiteX3229" y="connsiteY3229"/>
              </a:cxn>
              <a:cxn ang="0">
                <a:pos x="connsiteX3230" y="connsiteY3230"/>
              </a:cxn>
              <a:cxn ang="0">
                <a:pos x="connsiteX3231" y="connsiteY3231"/>
              </a:cxn>
              <a:cxn ang="0">
                <a:pos x="connsiteX3232" y="connsiteY3232"/>
              </a:cxn>
              <a:cxn ang="0">
                <a:pos x="connsiteX3233" y="connsiteY3233"/>
              </a:cxn>
              <a:cxn ang="0">
                <a:pos x="connsiteX3234" y="connsiteY3234"/>
              </a:cxn>
              <a:cxn ang="0">
                <a:pos x="connsiteX3235" y="connsiteY3235"/>
              </a:cxn>
              <a:cxn ang="0">
                <a:pos x="connsiteX3236" y="connsiteY3236"/>
              </a:cxn>
              <a:cxn ang="0">
                <a:pos x="connsiteX3237" y="connsiteY3237"/>
              </a:cxn>
              <a:cxn ang="0">
                <a:pos x="connsiteX3238" y="connsiteY3238"/>
              </a:cxn>
              <a:cxn ang="0">
                <a:pos x="connsiteX3239" y="connsiteY3239"/>
              </a:cxn>
              <a:cxn ang="0">
                <a:pos x="connsiteX3240" y="connsiteY3240"/>
              </a:cxn>
              <a:cxn ang="0">
                <a:pos x="connsiteX3241" y="connsiteY3241"/>
              </a:cxn>
              <a:cxn ang="0">
                <a:pos x="connsiteX3242" y="connsiteY3242"/>
              </a:cxn>
              <a:cxn ang="0">
                <a:pos x="connsiteX3243" y="connsiteY3243"/>
              </a:cxn>
              <a:cxn ang="0">
                <a:pos x="connsiteX3244" y="connsiteY3244"/>
              </a:cxn>
              <a:cxn ang="0">
                <a:pos x="connsiteX3245" y="connsiteY3245"/>
              </a:cxn>
              <a:cxn ang="0">
                <a:pos x="connsiteX3246" y="connsiteY3246"/>
              </a:cxn>
              <a:cxn ang="0">
                <a:pos x="connsiteX3247" y="connsiteY3247"/>
              </a:cxn>
              <a:cxn ang="0">
                <a:pos x="connsiteX3248" y="connsiteY3248"/>
              </a:cxn>
              <a:cxn ang="0">
                <a:pos x="connsiteX3249" y="connsiteY3249"/>
              </a:cxn>
              <a:cxn ang="0">
                <a:pos x="connsiteX3250" y="connsiteY3250"/>
              </a:cxn>
              <a:cxn ang="0">
                <a:pos x="connsiteX3251" y="connsiteY3251"/>
              </a:cxn>
              <a:cxn ang="0">
                <a:pos x="connsiteX3252" y="connsiteY3252"/>
              </a:cxn>
              <a:cxn ang="0">
                <a:pos x="connsiteX3253" y="connsiteY3253"/>
              </a:cxn>
              <a:cxn ang="0">
                <a:pos x="connsiteX3254" y="connsiteY3254"/>
              </a:cxn>
              <a:cxn ang="0">
                <a:pos x="connsiteX3255" y="connsiteY3255"/>
              </a:cxn>
              <a:cxn ang="0">
                <a:pos x="connsiteX3256" y="connsiteY3256"/>
              </a:cxn>
              <a:cxn ang="0">
                <a:pos x="connsiteX3257" y="connsiteY3257"/>
              </a:cxn>
              <a:cxn ang="0">
                <a:pos x="connsiteX3258" y="connsiteY3258"/>
              </a:cxn>
              <a:cxn ang="0">
                <a:pos x="connsiteX3259" y="connsiteY3259"/>
              </a:cxn>
              <a:cxn ang="0">
                <a:pos x="connsiteX3260" y="connsiteY3260"/>
              </a:cxn>
              <a:cxn ang="0">
                <a:pos x="connsiteX3261" y="connsiteY3261"/>
              </a:cxn>
              <a:cxn ang="0">
                <a:pos x="connsiteX3262" y="connsiteY3262"/>
              </a:cxn>
              <a:cxn ang="0">
                <a:pos x="connsiteX3263" y="connsiteY3263"/>
              </a:cxn>
              <a:cxn ang="0">
                <a:pos x="connsiteX3264" y="connsiteY3264"/>
              </a:cxn>
              <a:cxn ang="0">
                <a:pos x="connsiteX3265" y="connsiteY3265"/>
              </a:cxn>
              <a:cxn ang="0">
                <a:pos x="connsiteX3266" y="connsiteY3266"/>
              </a:cxn>
              <a:cxn ang="0">
                <a:pos x="connsiteX3267" y="connsiteY3267"/>
              </a:cxn>
              <a:cxn ang="0">
                <a:pos x="connsiteX3268" y="connsiteY3268"/>
              </a:cxn>
              <a:cxn ang="0">
                <a:pos x="connsiteX3269" y="connsiteY3269"/>
              </a:cxn>
              <a:cxn ang="0">
                <a:pos x="connsiteX3270" y="connsiteY3270"/>
              </a:cxn>
              <a:cxn ang="0">
                <a:pos x="connsiteX3271" y="connsiteY3271"/>
              </a:cxn>
              <a:cxn ang="0">
                <a:pos x="connsiteX3272" y="connsiteY3272"/>
              </a:cxn>
              <a:cxn ang="0">
                <a:pos x="connsiteX3273" y="connsiteY3273"/>
              </a:cxn>
              <a:cxn ang="0">
                <a:pos x="connsiteX3274" y="connsiteY3274"/>
              </a:cxn>
              <a:cxn ang="0">
                <a:pos x="connsiteX3275" y="connsiteY3275"/>
              </a:cxn>
              <a:cxn ang="0">
                <a:pos x="connsiteX3276" y="connsiteY3276"/>
              </a:cxn>
              <a:cxn ang="0">
                <a:pos x="connsiteX3277" y="connsiteY3277"/>
              </a:cxn>
              <a:cxn ang="0">
                <a:pos x="connsiteX3278" y="connsiteY3278"/>
              </a:cxn>
              <a:cxn ang="0">
                <a:pos x="connsiteX3279" y="connsiteY3279"/>
              </a:cxn>
              <a:cxn ang="0">
                <a:pos x="connsiteX3280" y="connsiteY3280"/>
              </a:cxn>
              <a:cxn ang="0">
                <a:pos x="connsiteX3281" y="connsiteY3281"/>
              </a:cxn>
              <a:cxn ang="0">
                <a:pos x="connsiteX3282" y="connsiteY3282"/>
              </a:cxn>
              <a:cxn ang="0">
                <a:pos x="connsiteX3283" y="connsiteY3283"/>
              </a:cxn>
              <a:cxn ang="0">
                <a:pos x="connsiteX3284" y="connsiteY3284"/>
              </a:cxn>
              <a:cxn ang="0">
                <a:pos x="connsiteX3285" y="connsiteY3285"/>
              </a:cxn>
              <a:cxn ang="0">
                <a:pos x="connsiteX3286" y="connsiteY3286"/>
              </a:cxn>
              <a:cxn ang="0">
                <a:pos x="connsiteX3287" y="connsiteY3287"/>
              </a:cxn>
              <a:cxn ang="0">
                <a:pos x="connsiteX3288" y="connsiteY3288"/>
              </a:cxn>
              <a:cxn ang="0">
                <a:pos x="connsiteX3289" y="connsiteY3289"/>
              </a:cxn>
              <a:cxn ang="0">
                <a:pos x="connsiteX3290" y="connsiteY3290"/>
              </a:cxn>
              <a:cxn ang="0">
                <a:pos x="connsiteX3291" y="connsiteY3291"/>
              </a:cxn>
              <a:cxn ang="0">
                <a:pos x="connsiteX3292" y="connsiteY3292"/>
              </a:cxn>
              <a:cxn ang="0">
                <a:pos x="connsiteX3293" y="connsiteY3293"/>
              </a:cxn>
              <a:cxn ang="0">
                <a:pos x="connsiteX3294" y="connsiteY3294"/>
              </a:cxn>
              <a:cxn ang="0">
                <a:pos x="connsiteX3295" y="connsiteY3295"/>
              </a:cxn>
              <a:cxn ang="0">
                <a:pos x="connsiteX3296" y="connsiteY3296"/>
              </a:cxn>
              <a:cxn ang="0">
                <a:pos x="connsiteX3297" y="connsiteY3297"/>
              </a:cxn>
              <a:cxn ang="0">
                <a:pos x="connsiteX3298" y="connsiteY3298"/>
              </a:cxn>
              <a:cxn ang="0">
                <a:pos x="connsiteX3299" y="connsiteY3299"/>
              </a:cxn>
              <a:cxn ang="0">
                <a:pos x="connsiteX3300" y="connsiteY3300"/>
              </a:cxn>
              <a:cxn ang="0">
                <a:pos x="connsiteX3301" y="connsiteY3301"/>
              </a:cxn>
              <a:cxn ang="0">
                <a:pos x="connsiteX3302" y="connsiteY3302"/>
              </a:cxn>
              <a:cxn ang="0">
                <a:pos x="connsiteX3303" y="connsiteY3303"/>
              </a:cxn>
              <a:cxn ang="0">
                <a:pos x="connsiteX3304" y="connsiteY3304"/>
              </a:cxn>
              <a:cxn ang="0">
                <a:pos x="connsiteX3305" y="connsiteY3305"/>
              </a:cxn>
              <a:cxn ang="0">
                <a:pos x="connsiteX3306" y="connsiteY3306"/>
              </a:cxn>
              <a:cxn ang="0">
                <a:pos x="connsiteX3307" y="connsiteY3307"/>
              </a:cxn>
              <a:cxn ang="0">
                <a:pos x="connsiteX3308" y="connsiteY3308"/>
              </a:cxn>
              <a:cxn ang="0">
                <a:pos x="connsiteX3309" y="connsiteY3309"/>
              </a:cxn>
              <a:cxn ang="0">
                <a:pos x="connsiteX3310" y="connsiteY3310"/>
              </a:cxn>
              <a:cxn ang="0">
                <a:pos x="connsiteX3311" y="connsiteY3311"/>
              </a:cxn>
              <a:cxn ang="0">
                <a:pos x="connsiteX3312" y="connsiteY3312"/>
              </a:cxn>
              <a:cxn ang="0">
                <a:pos x="connsiteX3313" y="connsiteY3313"/>
              </a:cxn>
              <a:cxn ang="0">
                <a:pos x="connsiteX3314" y="connsiteY3314"/>
              </a:cxn>
              <a:cxn ang="0">
                <a:pos x="connsiteX3315" y="connsiteY3315"/>
              </a:cxn>
              <a:cxn ang="0">
                <a:pos x="connsiteX3316" y="connsiteY3316"/>
              </a:cxn>
              <a:cxn ang="0">
                <a:pos x="connsiteX3317" y="connsiteY3317"/>
              </a:cxn>
              <a:cxn ang="0">
                <a:pos x="connsiteX3318" y="connsiteY3318"/>
              </a:cxn>
              <a:cxn ang="0">
                <a:pos x="connsiteX3319" y="connsiteY3319"/>
              </a:cxn>
              <a:cxn ang="0">
                <a:pos x="connsiteX3320" y="connsiteY3320"/>
              </a:cxn>
              <a:cxn ang="0">
                <a:pos x="connsiteX3321" y="connsiteY3321"/>
              </a:cxn>
              <a:cxn ang="0">
                <a:pos x="connsiteX3322" y="connsiteY3322"/>
              </a:cxn>
              <a:cxn ang="0">
                <a:pos x="connsiteX3323" y="connsiteY3323"/>
              </a:cxn>
              <a:cxn ang="0">
                <a:pos x="connsiteX3324" y="connsiteY3324"/>
              </a:cxn>
              <a:cxn ang="0">
                <a:pos x="connsiteX3325" y="connsiteY3325"/>
              </a:cxn>
              <a:cxn ang="0">
                <a:pos x="connsiteX3326" y="connsiteY3326"/>
              </a:cxn>
              <a:cxn ang="0">
                <a:pos x="connsiteX3327" y="connsiteY3327"/>
              </a:cxn>
              <a:cxn ang="0">
                <a:pos x="connsiteX3328" y="connsiteY3328"/>
              </a:cxn>
              <a:cxn ang="0">
                <a:pos x="connsiteX3329" y="connsiteY3329"/>
              </a:cxn>
              <a:cxn ang="0">
                <a:pos x="connsiteX3330" y="connsiteY3330"/>
              </a:cxn>
              <a:cxn ang="0">
                <a:pos x="connsiteX3331" y="connsiteY3331"/>
              </a:cxn>
              <a:cxn ang="0">
                <a:pos x="connsiteX3332" y="connsiteY3332"/>
              </a:cxn>
              <a:cxn ang="0">
                <a:pos x="connsiteX3333" y="connsiteY3333"/>
              </a:cxn>
              <a:cxn ang="0">
                <a:pos x="connsiteX3334" y="connsiteY3334"/>
              </a:cxn>
              <a:cxn ang="0">
                <a:pos x="connsiteX3335" y="connsiteY3335"/>
              </a:cxn>
              <a:cxn ang="0">
                <a:pos x="connsiteX3336" y="connsiteY3336"/>
              </a:cxn>
              <a:cxn ang="0">
                <a:pos x="connsiteX3337" y="connsiteY3337"/>
              </a:cxn>
              <a:cxn ang="0">
                <a:pos x="connsiteX3338" y="connsiteY3338"/>
              </a:cxn>
              <a:cxn ang="0">
                <a:pos x="connsiteX3339" y="connsiteY3339"/>
              </a:cxn>
              <a:cxn ang="0">
                <a:pos x="connsiteX3340" y="connsiteY3340"/>
              </a:cxn>
              <a:cxn ang="0">
                <a:pos x="connsiteX3341" y="connsiteY3341"/>
              </a:cxn>
              <a:cxn ang="0">
                <a:pos x="connsiteX3342" y="connsiteY3342"/>
              </a:cxn>
              <a:cxn ang="0">
                <a:pos x="connsiteX3343" y="connsiteY3343"/>
              </a:cxn>
              <a:cxn ang="0">
                <a:pos x="connsiteX3344" y="connsiteY3344"/>
              </a:cxn>
              <a:cxn ang="0">
                <a:pos x="connsiteX3345" y="connsiteY3345"/>
              </a:cxn>
              <a:cxn ang="0">
                <a:pos x="connsiteX3346" y="connsiteY3346"/>
              </a:cxn>
              <a:cxn ang="0">
                <a:pos x="connsiteX3347" y="connsiteY3347"/>
              </a:cxn>
              <a:cxn ang="0">
                <a:pos x="connsiteX3348" y="connsiteY3348"/>
              </a:cxn>
              <a:cxn ang="0">
                <a:pos x="connsiteX3349" y="connsiteY3349"/>
              </a:cxn>
              <a:cxn ang="0">
                <a:pos x="connsiteX3350" y="connsiteY3350"/>
              </a:cxn>
              <a:cxn ang="0">
                <a:pos x="connsiteX3351" y="connsiteY3351"/>
              </a:cxn>
              <a:cxn ang="0">
                <a:pos x="connsiteX3352" y="connsiteY3352"/>
              </a:cxn>
              <a:cxn ang="0">
                <a:pos x="connsiteX3353" y="connsiteY3353"/>
              </a:cxn>
              <a:cxn ang="0">
                <a:pos x="connsiteX3354" y="connsiteY3354"/>
              </a:cxn>
              <a:cxn ang="0">
                <a:pos x="connsiteX3355" y="connsiteY3355"/>
              </a:cxn>
              <a:cxn ang="0">
                <a:pos x="connsiteX3356" y="connsiteY3356"/>
              </a:cxn>
              <a:cxn ang="0">
                <a:pos x="connsiteX3357" y="connsiteY3357"/>
              </a:cxn>
              <a:cxn ang="0">
                <a:pos x="connsiteX3358" y="connsiteY3358"/>
              </a:cxn>
              <a:cxn ang="0">
                <a:pos x="connsiteX3359" y="connsiteY3359"/>
              </a:cxn>
              <a:cxn ang="0">
                <a:pos x="connsiteX3360" y="connsiteY3360"/>
              </a:cxn>
              <a:cxn ang="0">
                <a:pos x="connsiteX3361" y="connsiteY3361"/>
              </a:cxn>
              <a:cxn ang="0">
                <a:pos x="connsiteX3362" y="connsiteY3362"/>
              </a:cxn>
              <a:cxn ang="0">
                <a:pos x="connsiteX3363" y="connsiteY3363"/>
              </a:cxn>
              <a:cxn ang="0">
                <a:pos x="connsiteX3364" y="connsiteY3364"/>
              </a:cxn>
              <a:cxn ang="0">
                <a:pos x="connsiteX3365" y="connsiteY3365"/>
              </a:cxn>
              <a:cxn ang="0">
                <a:pos x="connsiteX3366" y="connsiteY3366"/>
              </a:cxn>
              <a:cxn ang="0">
                <a:pos x="connsiteX3367" y="connsiteY3367"/>
              </a:cxn>
              <a:cxn ang="0">
                <a:pos x="connsiteX3368" y="connsiteY3368"/>
              </a:cxn>
              <a:cxn ang="0">
                <a:pos x="connsiteX3369" y="connsiteY3369"/>
              </a:cxn>
              <a:cxn ang="0">
                <a:pos x="connsiteX3370" y="connsiteY3370"/>
              </a:cxn>
              <a:cxn ang="0">
                <a:pos x="connsiteX3371" y="connsiteY3371"/>
              </a:cxn>
              <a:cxn ang="0">
                <a:pos x="connsiteX3372" y="connsiteY3372"/>
              </a:cxn>
              <a:cxn ang="0">
                <a:pos x="connsiteX3373" y="connsiteY3373"/>
              </a:cxn>
              <a:cxn ang="0">
                <a:pos x="connsiteX3374" y="connsiteY3374"/>
              </a:cxn>
              <a:cxn ang="0">
                <a:pos x="connsiteX3375" y="connsiteY3375"/>
              </a:cxn>
              <a:cxn ang="0">
                <a:pos x="connsiteX3376" y="connsiteY3376"/>
              </a:cxn>
              <a:cxn ang="0">
                <a:pos x="connsiteX3377" y="connsiteY3377"/>
              </a:cxn>
              <a:cxn ang="0">
                <a:pos x="connsiteX3378" y="connsiteY3378"/>
              </a:cxn>
              <a:cxn ang="0">
                <a:pos x="connsiteX3379" y="connsiteY3379"/>
              </a:cxn>
              <a:cxn ang="0">
                <a:pos x="connsiteX3380" y="connsiteY3380"/>
              </a:cxn>
              <a:cxn ang="0">
                <a:pos x="connsiteX3381" y="connsiteY3381"/>
              </a:cxn>
              <a:cxn ang="0">
                <a:pos x="connsiteX3382" y="connsiteY3382"/>
              </a:cxn>
              <a:cxn ang="0">
                <a:pos x="connsiteX3383" y="connsiteY3383"/>
              </a:cxn>
              <a:cxn ang="0">
                <a:pos x="connsiteX3384" y="connsiteY3384"/>
              </a:cxn>
              <a:cxn ang="0">
                <a:pos x="connsiteX3385" y="connsiteY3385"/>
              </a:cxn>
              <a:cxn ang="0">
                <a:pos x="connsiteX3386" y="connsiteY3386"/>
              </a:cxn>
              <a:cxn ang="0">
                <a:pos x="connsiteX3387" y="connsiteY3387"/>
              </a:cxn>
              <a:cxn ang="0">
                <a:pos x="connsiteX3388" y="connsiteY3388"/>
              </a:cxn>
              <a:cxn ang="0">
                <a:pos x="connsiteX3389" y="connsiteY3389"/>
              </a:cxn>
              <a:cxn ang="0">
                <a:pos x="connsiteX3390" y="connsiteY3390"/>
              </a:cxn>
              <a:cxn ang="0">
                <a:pos x="connsiteX3391" y="connsiteY3391"/>
              </a:cxn>
              <a:cxn ang="0">
                <a:pos x="connsiteX3392" y="connsiteY3392"/>
              </a:cxn>
              <a:cxn ang="0">
                <a:pos x="connsiteX3393" y="connsiteY3393"/>
              </a:cxn>
              <a:cxn ang="0">
                <a:pos x="connsiteX3394" y="connsiteY3394"/>
              </a:cxn>
              <a:cxn ang="0">
                <a:pos x="connsiteX3395" y="connsiteY3395"/>
              </a:cxn>
              <a:cxn ang="0">
                <a:pos x="connsiteX3396" y="connsiteY3396"/>
              </a:cxn>
              <a:cxn ang="0">
                <a:pos x="connsiteX3397" y="connsiteY3397"/>
              </a:cxn>
              <a:cxn ang="0">
                <a:pos x="connsiteX3398" y="connsiteY3398"/>
              </a:cxn>
              <a:cxn ang="0">
                <a:pos x="connsiteX3399" y="connsiteY3399"/>
              </a:cxn>
              <a:cxn ang="0">
                <a:pos x="connsiteX3400" y="connsiteY3400"/>
              </a:cxn>
              <a:cxn ang="0">
                <a:pos x="connsiteX3401" y="connsiteY3401"/>
              </a:cxn>
              <a:cxn ang="0">
                <a:pos x="connsiteX3402" y="connsiteY3402"/>
              </a:cxn>
              <a:cxn ang="0">
                <a:pos x="connsiteX3403" y="connsiteY3403"/>
              </a:cxn>
              <a:cxn ang="0">
                <a:pos x="connsiteX3404" y="connsiteY3404"/>
              </a:cxn>
              <a:cxn ang="0">
                <a:pos x="connsiteX3405" y="connsiteY3405"/>
              </a:cxn>
              <a:cxn ang="0">
                <a:pos x="connsiteX3406" y="connsiteY3406"/>
              </a:cxn>
              <a:cxn ang="0">
                <a:pos x="connsiteX3407" y="connsiteY3407"/>
              </a:cxn>
              <a:cxn ang="0">
                <a:pos x="connsiteX3408" y="connsiteY3408"/>
              </a:cxn>
              <a:cxn ang="0">
                <a:pos x="connsiteX3409" y="connsiteY3409"/>
              </a:cxn>
              <a:cxn ang="0">
                <a:pos x="connsiteX3410" y="connsiteY3410"/>
              </a:cxn>
              <a:cxn ang="0">
                <a:pos x="connsiteX3411" y="connsiteY3411"/>
              </a:cxn>
              <a:cxn ang="0">
                <a:pos x="connsiteX3412" y="connsiteY3412"/>
              </a:cxn>
              <a:cxn ang="0">
                <a:pos x="connsiteX3413" y="connsiteY3413"/>
              </a:cxn>
              <a:cxn ang="0">
                <a:pos x="connsiteX3414" y="connsiteY3414"/>
              </a:cxn>
              <a:cxn ang="0">
                <a:pos x="connsiteX3415" y="connsiteY3415"/>
              </a:cxn>
              <a:cxn ang="0">
                <a:pos x="connsiteX3416" y="connsiteY3416"/>
              </a:cxn>
              <a:cxn ang="0">
                <a:pos x="connsiteX3417" y="connsiteY3417"/>
              </a:cxn>
              <a:cxn ang="0">
                <a:pos x="connsiteX3418" y="connsiteY3418"/>
              </a:cxn>
              <a:cxn ang="0">
                <a:pos x="connsiteX3419" y="connsiteY3419"/>
              </a:cxn>
              <a:cxn ang="0">
                <a:pos x="connsiteX3420" y="connsiteY3420"/>
              </a:cxn>
              <a:cxn ang="0">
                <a:pos x="connsiteX3421" y="connsiteY3421"/>
              </a:cxn>
              <a:cxn ang="0">
                <a:pos x="connsiteX3422" y="connsiteY3422"/>
              </a:cxn>
              <a:cxn ang="0">
                <a:pos x="connsiteX3423" y="connsiteY3423"/>
              </a:cxn>
              <a:cxn ang="0">
                <a:pos x="connsiteX3424" y="connsiteY3424"/>
              </a:cxn>
              <a:cxn ang="0">
                <a:pos x="connsiteX3425" y="connsiteY3425"/>
              </a:cxn>
              <a:cxn ang="0">
                <a:pos x="connsiteX3426" y="connsiteY3426"/>
              </a:cxn>
              <a:cxn ang="0">
                <a:pos x="connsiteX3427" y="connsiteY3427"/>
              </a:cxn>
              <a:cxn ang="0">
                <a:pos x="connsiteX3428" y="connsiteY3428"/>
              </a:cxn>
              <a:cxn ang="0">
                <a:pos x="connsiteX3429" y="connsiteY3429"/>
              </a:cxn>
              <a:cxn ang="0">
                <a:pos x="connsiteX3430" y="connsiteY3430"/>
              </a:cxn>
              <a:cxn ang="0">
                <a:pos x="connsiteX3431" y="connsiteY3431"/>
              </a:cxn>
              <a:cxn ang="0">
                <a:pos x="connsiteX3432" y="connsiteY3432"/>
              </a:cxn>
              <a:cxn ang="0">
                <a:pos x="connsiteX3433" y="connsiteY3433"/>
              </a:cxn>
              <a:cxn ang="0">
                <a:pos x="connsiteX3434" y="connsiteY3434"/>
              </a:cxn>
              <a:cxn ang="0">
                <a:pos x="connsiteX3435" y="connsiteY3435"/>
              </a:cxn>
              <a:cxn ang="0">
                <a:pos x="connsiteX3436" y="connsiteY3436"/>
              </a:cxn>
              <a:cxn ang="0">
                <a:pos x="connsiteX3437" y="connsiteY3437"/>
              </a:cxn>
              <a:cxn ang="0">
                <a:pos x="connsiteX3438" y="connsiteY3438"/>
              </a:cxn>
              <a:cxn ang="0">
                <a:pos x="connsiteX3439" y="connsiteY3439"/>
              </a:cxn>
              <a:cxn ang="0">
                <a:pos x="connsiteX3440" y="connsiteY3440"/>
              </a:cxn>
              <a:cxn ang="0">
                <a:pos x="connsiteX3441" y="connsiteY3441"/>
              </a:cxn>
              <a:cxn ang="0">
                <a:pos x="connsiteX3442" y="connsiteY3442"/>
              </a:cxn>
              <a:cxn ang="0">
                <a:pos x="connsiteX3443" y="connsiteY3443"/>
              </a:cxn>
              <a:cxn ang="0">
                <a:pos x="connsiteX3444" y="connsiteY3444"/>
              </a:cxn>
              <a:cxn ang="0">
                <a:pos x="connsiteX3445" y="connsiteY3445"/>
              </a:cxn>
              <a:cxn ang="0">
                <a:pos x="connsiteX3446" y="connsiteY3446"/>
              </a:cxn>
              <a:cxn ang="0">
                <a:pos x="connsiteX3447" y="connsiteY3447"/>
              </a:cxn>
              <a:cxn ang="0">
                <a:pos x="connsiteX3448" y="connsiteY3448"/>
              </a:cxn>
              <a:cxn ang="0">
                <a:pos x="connsiteX3449" y="connsiteY3449"/>
              </a:cxn>
              <a:cxn ang="0">
                <a:pos x="connsiteX3450" y="connsiteY3450"/>
              </a:cxn>
              <a:cxn ang="0">
                <a:pos x="connsiteX3451" y="connsiteY3451"/>
              </a:cxn>
              <a:cxn ang="0">
                <a:pos x="connsiteX3452" y="connsiteY3452"/>
              </a:cxn>
              <a:cxn ang="0">
                <a:pos x="connsiteX3453" y="connsiteY3453"/>
              </a:cxn>
              <a:cxn ang="0">
                <a:pos x="connsiteX3454" y="connsiteY3454"/>
              </a:cxn>
              <a:cxn ang="0">
                <a:pos x="connsiteX3455" y="connsiteY3455"/>
              </a:cxn>
              <a:cxn ang="0">
                <a:pos x="connsiteX3456" y="connsiteY3456"/>
              </a:cxn>
              <a:cxn ang="0">
                <a:pos x="connsiteX3457" y="connsiteY3457"/>
              </a:cxn>
              <a:cxn ang="0">
                <a:pos x="connsiteX3458" y="connsiteY3458"/>
              </a:cxn>
              <a:cxn ang="0">
                <a:pos x="connsiteX3459" y="connsiteY3459"/>
              </a:cxn>
              <a:cxn ang="0">
                <a:pos x="connsiteX3460" y="connsiteY3460"/>
              </a:cxn>
              <a:cxn ang="0">
                <a:pos x="connsiteX3461" y="connsiteY3461"/>
              </a:cxn>
              <a:cxn ang="0">
                <a:pos x="connsiteX3462" y="connsiteY3462"/>
              </a:cxn>
              <a:cxn ang="0">
                <a:pos x="connsiteX3463" y="connsiteY3463"/>
              </a:cxn>
              <a:cxn ang="0">
                <a:pos x="connsiteX3464" y="connsiteY3464"/>
              </a:cxn>
              <a:cxn ang="0">
                <a:pos x="connsiteX3465" y="connsiteY3465"/>
              </a:cxn>
              <a:cxn ang="0">
                <a:pos x="connsiteX3466" y="connsiteY3466"/>
              </a:cxn>
              <a:cxn ang="0">
                <a:pos x="connsiteX3467" y="connsiteY3467"/>
              </a:cxn>
              <a:cxn ang="0">
                <a:pos x="connsiteX3468" y="connsiteY3468"/>
              </a:cxn>
              <a:cxn ang="0">
                <a:pos x="connsiteX3469" y="connsiteY3469"/>
              </a:cxn>
              <a:cxn ang="0">
                <a:pos x="connsiteX3470" y="connsiteY3470"/>
              </a:cxn>
              <a:cxn ang="0">
                <a:pos x="connsiteX3471" y="connsiteY3471"/>
              </a:cxn>
              <a:cxn ang="0">
                <a:pos x="connsiteX3472" y="connsiteY3472"/>
              </a:cxn>
              <a:cxn ang="0">
                <a:pos x="connsiteX3473" y="connsiteY3473"/>
              </a:cxn>
              <a:cxn ang="0">
                <a:pos x="connsiteX3474" y="connsiteY3474"/>
              </a:cxn>
              <a:cxn ang="0">
                <a:pos x="connsiteX3475" y="connsiteY3475"/>
              </a:cxn>
              <a:cxn ang="0">
                <a:pos x="connsiteX3476" y="connsiteY3476"/>
              </a:cxn>
              <a:cxn ang="0">
                <a:pos x="connsiteX3477" y="connsiteY3477"/>
              </a:cxn>
              <a:cxn ang="0">
                <a:pos x="connsiteX3478" y="connsiteY3478"/>
              </a:cxn>
              <a:cxn ang="0">
                <a:pos x="connsiteX3479" y="connsiteY3479"/>
              </a:cxn>
              <a:cxn ang="0">
                <a:pos x="connsiteX3480" y="connsiteY3480"/>
              </a:cxn>
              <a:cxn ang="0">
                <a:pos x="connsiteX3481" y="connsiteY3481"/>
              </a:cxn>
              <a:cxn ang="0">
                <a:pos x="connsiteX3482" y="connsiteY3482"/>
              </a:cxn>
              <a:cxn ang="0">
                <a:pos x="connsiteX3483" y="connsiteY3483"/>
              </a:cxn>
              <a:cxn ang="0">
                <a:pos x="connsiteX3484" y="connsiteY3484"/>
              </a:cxn>
              <a:cxn ang="0">
                <a:pos x="connsiteX3485" y="connsiteY3485"/>
              </a:cxn>
              <a:cxn ang="0">
                <a:pos x="connsiteX3486" y="connsiteY3486"/>
              </a:cxn>
              <a:cxn ang="0">
                <a:pos x="connsiteX3487" y="connsiteY3487"/>
              </a:cxn>
              <a:cxn ang="0">
                <a:pos x="connsiteX3488" y="connsiteY3488"/>
              </a:cxn>
              <a:cxn ang="0">
                <a:pos x="connsiteX3489" y="connsiteY3489"/>
              </a:cxn>
              <a:cxn ang="0">
                <a:pos x="connsiteX3490" y="connsiteY3490"/>
              </a:cxn>
              <a:cxn ang="0">
                <a:pos x="connsiteX3491" y="connsiteY3491"/>
              </a:cxn>
              <a:cxn ang="0">
                <a:pos x="connsiteX3492" y="connsiteY3492"/>
              </a:cxn>
              <a:cxn ang="0">
                <a:pos x="connsiteX3493" y="connsiteY3493"/>
              </a:cxn>
              <a:cxn ang="0">
                <a:pos x="connsiteX3494" y="connsiteY3494"/>
              </a:cxn>
              <a:cxn ang="0">
                <a:pos x="connsiteX3495" y="connsiteY3495"/>
              </a:cxn>
              <a:cxn ang="0">
                <a:pos x="connsiteX3496" y="connsiteY3496"/>
              </a:cxn>
              <a:cxn ang="0">
                <a:pos x="connsiteX3497" y="connsiteY3497"/>
              </a:cxn>
              <a:cxn ang="0">
                <a:pos x="connsiteX3498" y="connsiteY3498"/>
              </a:cxn>
              <a:cxn ang="0">
                <a:pos x="connsiteX3499" y="connsiteY3499"/>
              </a:cxn>
              <a:cxn ang="0">
                <a:pos x="connsiteX3500" y="connsiteY3500"/>
              </a:cxn>
              <a:cxn ang="0">
                <a:pos x="connsiteX3501" y="connsiteY3501"/>
              </a:cxn>
              <a:cxn ang="0">
                <a:pos x="connsiteX3502" y="connsiteY3502"/>
              </a:cxn>
              <a:cxn ang="0">
                <a:pos x="connsiteX3503" y="connsiteY3503"/>
              </a:cxn>
              <a:cxn ang="0">
                <a:pos x="connsiteX3504" y="connsiteY3504"/>
              </a:cxn>
              <a:cxn ang="0">
                <a:pos x="connsiteX3505" y="connsiteY3505"/>
              </a:cxn>
              <a:cxn ang="0">
                <a:pos x="connsiteX3506" y="connsiteY3506"/>
              </a:cxn>
              <a:cxn ang="0">
                <a:pos x="connsiteX3507" y="connsiteY3507"/>
              </a:cxn>
              <a:cxn ang="0">
                <a:pos x="connsiteX3508" y="connsiteY3508"/>
              </a:cxn>
              <a:cxn ang="0">
                <a:pos x="connsiteX3509" y="connsiteY3509"/>
              </a:cxn>
              <a:cxn ang="0">
                <a:pos x="connsiteX3510" y="connsiteY3510"/>
              </a:cxn>
              <a:cxn ang="0">
                <a:pos x="connsiteX3511" y="connsiteY3511"/>
              </a:cxn>
              <a:cxn ang="0">
                <a:pos x="connsiteX3512" y="connsiteY3512"/>
              </a:cxn>
              <a:cxn ang="0">
                <a:pos x="connsiteX3513" y="connsiteY3513"/>
              </a:cxn>
              <a:cxn ang="0">
                <a:pos x="connsiteX3514" y="connsiteY3514"/>
              </a:cxn>
              <a:cxn ang="0">
                <a:pos x="connsiteX3515" y="connsiteY3515"/>
              </a:cxn>
              <a:cxn ang="0">
                <a:pos x="connsiteX3516" y="connsiteY3516"/>
              </a:cxn>
              <a:cxn ang="0">
                <a:pos x="connsiteX3517" y="connsiteY3517"/>
              </a:cxn>
              <a:cxn ang="0">
                <a:pos x="connsiteX3518" y="connsiteY3518"/>
              </a:cxn>
              <a:cxn ang="0">
                <a:pos x="connsiteX3519" y="connsiteY3519"/>
              </a:cxn>
              <a:cxn ang="0">
                <a:pos x="connsiteX3520" y="connsiteY3520"/>
              </a:cxn>
              <a:cxn ang="0">
                <a:pos x="connsiteX3521" y="connsiteY3521"/>
              </a:cxn>
              <a:cxn ang="0">
                <a:pos x="connsiteX3522" y="connsiteY3522"/>
              </a:cxn>
              <a:cxn ang="0">
                <a:pos x="connsiteX3523" y="connsiteY3523"/>
              </a:cxn>
              <a:cxn ang="0">
                <a:pos x="connsiteX3524" y="connsiteY3524"/>
              </a:cxn>
              <a:cxn ang="0">
                <a:pos x="connsiteX3525" y="connsiteY3525"/>
              </a:cxn>
              <a:cxn ang="0">
                <a:pos x="connsiteX3526" y="connsiteY3526"/>
              </a:cxn>
              <a:cxn ang="0">
                <a:pos x="connsiteX3527" y="connsiteY3527"/>
              </a:cxn>
              <a:cxn ang="0">
                <a:pos x="connsiteX3528" y="connsiteY3528"/>
              </a:cxn>
              <a:cxn ang="0">
                <a:pos x="connsiteX3529" y="connsiteY3529"/>
              </a:cxn>
              <a:cxn ang="0">
                <a:pos x="connsiteX3530" y="connsiteY3530"/>
              </a:cxn>
              <a:cxn ang="0">
                <a:pos x="connsiteX3531" y="connsiteY3531"/>
              </a:cxn>
              <a:cxn ang="0">
                <a:pos x="connsiteX3532" y="connsiteY3532"/>
              </a:cxn>
              <a:cxn ang="0">
                <a:pos x="connsiteX3533" y="connsiteY3533"/>
              </a:cxn>
              <a:cxn ang="0">
                <a:pos x="connsiteX3534" y="connsiteY3534"/>
              </a:cxn>
              <a:cxn ang="0">
                <a:pos x="connsiteX3535" y="connsiteY3535"/>
              </a:cxn>
              <a:cxn ang="0">
                <a:pos x="connsiteX3536" y="connsiteY3536"/>
              </a:cxn>
              <a:cxn ang="0">
                <a:pos x="connsiteX3537" y="connsiteY3537"/>
              </a:cxn>
              <a:cxn ang="0">
                <a:pos x="connsiteX3538" y="connsiteY3538"/>
              </a:cxn>
              <a:cxn ang="0">
                <a:pos x="connsiteX3539" y="connsiteY3539"/>
              </a:cxn>
              <a:cxn ang="0">
                <a:pos x="connsiteX3540" y="connsiteY3540"/>
              </a:cxn>
              <a:cxn ang="0">
                <a:pos x="connsiteX3541" y="connsiteY3541"/>
              </a:cxn>
              <a:cxn ang="0">
                <a:pos x="connsiteX3542" y="connsiteY3542"/>
              </a:cxn>
              <a:cxn ang="0">
                <a:pos x="connsiteX3543" y="connsiteY3543"/>
              </a:cxn>
              <a:cxn ang="0">
                <a:pos x="connsiteX3544" y="connsiteY3544"/>
              </a:cxn>
              <a:cxn ang="0">
                <a:pos x="connsiteX3545" y="connsiteY3545"/>
              </a:cxn>
              <a:cxn ang="0">
                <a:pos x="connsiteX3546" y="connsiteY3546"/>
              </a:cxn>
              <a:cxn ang="0">
                <a:pos x="connsiteX3547" y="connsiteY3547"/>
              </a:cxn>
              <a:cxn ang="0">
                <a:pos x="connsiteX3548" y="connsiteY3548"/>
              </a:cxn>
              <a:cxn ang="0">
                <a:pos x="connsiteX3549" y="connsiteY3549"/>
              </a:cxn>
              <a:cxn ang="0">
                <a:pos x="connsiteX3550" y="connsiteY3550"/>
              </a:cxn>
              <a:cxn ang="0">
                <a:pos x="connsiteX3551" y="connsiteY3551"/>
              </a:cxn>
              <a:cxn ang="0">
                <a:pos x="connsiteX3552" y="connsiteY3552"/>
              </a:cxn>
              <a:cxn ang="0">
                <a:pos x="connsiteX3553" y="connsiteY3553"/>
              </a:cxn>
              <a:cxn ang="0">
                <a:pos x="connsiteX3554" y="connsiteY3554"/>
              </a:cxn>
              <a:cxn ang="0">
                <a:pos x="connsiteX3555" y="connsiteY3555"/>
              </a:cxn>
              <a:cxn ang="0">
                <a:pos x="connsiteX3556" y="connsiteY3556"/>
              </a:cxn>
              <a:cxn ang="0">
                <a:pos x="connsiteX3557" y="connsiteY3557"/>
              </a:cxn>
              <a:cxn ang="0">
                <a:pos x="connsiteX3558" y="connsiteY3558"/>
              </a:cxn>
              <a:cxn ang="0">
                <a:pos x="connsiteX3559" y="connsiteY3559"/>
              </a:cxn>
              <a:cxn ang="0">
                <a:pos x="connsiteX3560" y="connsiteY3560"/>
              </a:cxn>
              <a:cxn ang="0">
                <a:pos x="connsiteX3561" y="connsiteY3561"/>
              </a:cxn>
              <a:cxn ang="0">
                <a:pos x="connsiteX3562" y="connsiteY3562"/>
              </a:cxn>
              <a:cxn ang="0">
                <a:pos x="connsiteX3563" y="connsiteY3563"/>
              </a:cxn>
              <a:cxn ang="0">
                <a:pos x="connsiteX3564" y="connsiteY3564"/>
              </a:cxn>
              <a:cxn ang="0">
                <a:pos x="connsiteX3565" y="connsiteY3565"/>
              </a:cxn>
              <a:cxn ang="0">
                <a:pos x="connsiteX3566" y="connsiteY3566"/>
              </a:cxn>
              <a:cxn ang="0">
                <a:pos x="connsiteX3567" y="connsiteY3567"/>
              </a:cxn>
              <a:cxn ang="0">
                <a:pos x="connsiteX3568" y="connsiteY3568"/>
              </a:cxn>
              <a:cxn ang="0">
                <a:pos x="connsiteX3569" y="connsiteY3569"/>
              </a:cxn>
              <a:cxn ang="0">
                <a:pos x="connsiteX3570" y="connsiteY3570"/>
              </a:cxn>
              <a:cxn ang="0">
                <a:pos x="connsiteX3571" y="connsiteY3571"/>
              </a:cxn>
              <a:cxn ang="0">
                <a:pos x="connsiteX3572" y="connsiteY3572"/>
              </a:cxn>
              <a:cxn ang="0">
                <a:pos x="connsiteX3573" y="connsiteY3573"/>
              </a:cxn>
              <a:cxn ang="0">
                <a:pos x="connsiteX3574" y="connsiteY3574"/>
              </a:cxn>
              <a:cxn ang="0">
                <a:pos x="connsiteX3575" y="connsiteY3575"/>
              </a:cxn>
              <a:cxn ang="0">
                <a:pos x="connsiteX3576" y="connsiteY3576"/>
              </a:cxn>
              <a:cxn ang="0">
                <a:pos x="connsiteX3577" y="connsiteY3577"/>
              </a:cxn>
              <a:cxn ang="0">
                <a:pos x="connsiteX3578" y="connsiteY3578"/>
              </a:cxn>
              <a:cxn ang="0">
                <a:pos x="connsiteX3579" y="connsiteY3579"/>
              </a:cxn>
              <a:cxn ang="0">
                <a:pos x="connsiteX3580" y="connsiteY3580"/>
              </a:cxn>
              <a:cxn ang="0">
                <a:pos x="connsiteX3581" y="connsiteY3581"/>
              </a:cxn>
              <a:cxn ang="0">
                <a:pos x="connsiteX3582" y="connsiteY3582"/>
              </a:cxn>
              <a:cxn ang="0">
                <a:pos x="connsiteX3583" y="connsiteY3583"/>
              </a:cxn>
              <a:cxn ang="0">
                <a:pos x="connsiteX3584" y="connsiteY3584"/>
              </a:cxn>
              <a:cxn ang="0">
                <a:pos x="connsiteX3585" y="connsiteY3585"/>
              </a:cxn>
              <a:cxn ang="0">
                <a:pos x="connsiteX3586" y="connsiteY3586"/>
              </a:cxn>
              <a:cxn ang="0">
                <a:pos x="connsiteX3587" y="connsiteY3587"/>
              </a:cxn>
              <a:cxn ang="0">
                <a:pos x="connsiteX3588" y="connsiteY3588"/>
              </a:cxn>
              <a:cxn ang="0">
                <a:pos x="connsiteX3589" y="connsiteY3589"/>
              </a:cxn>
              <a:cxn ang="0">
                <a:pos x="connsiteX3590" y="connsiteY3590"/>
              </a:cxn>
              <a:cxn ang="0">
                <a:pos x="connsiteX3591" y="connsiteY3591"/>
              </a:cxn>
              <a:cxn ang="0">
                <a:pos x="connsiteX3592" y="connsiteY3592"/>
              </a:cxn>
              <a:cxn ang="0">
                <a:pos x="connsiteX3593" y="connsiteY3593"/>
              </a:cxn>
              <a:cxn ang="0">
                <a:pos x="connsiteX3594" y="connsiteY3594"/>
              </a:cxn>
              <a:cxn ang="0">
                <a:pos x="connsiteX3595" y="connsiteY3595"/>
              </a:cxn>
              <a:cxn ang="0">
                <a:pos x="connsiteX3596" y="connsiteY3596"/>
              </a:cxn>
              <a:cxn ang="0">
                <a:pos x="connsiteX3597" y="connsiteY3597"/>
              </a:cxn>
              <a:cxn ang="0">
                <a:pos x="connsiteX3598" y="connsiteY3598"/>
              </a:cxn>
              <a:cxn ang="0">
                <a:pos x="connsiteX3599" y="connsiteY3599"/>
              </a:cxn>
              <a:cxn ang="0">
                <a:pos x="connsiteX3600" y="connsiteY3600"/>
              </a:cxn>
              <a:cxn ang="0">
                <a:pos x="connsiteX3601" y="connsiteY3601"/>
              </a:cxn>
              <a:cxn ang="0">
                <a:pos x="connsiteX3602" y="connsiteY3602"/>
              </a:cxn>
              <a:cxn ang="0">
                <a:pos x="connsiteX3603" y="connsiteY3603"/>
              </a:cxn>
              <a:cxn ang="0">
                <a:pos x="connsiteX3604" y="connsiteY3604"/>
              </a:cxn>
              <a:cxn ang="0">
                <a:pos x="connsiteX3605" y="connsiteY3605"/>
              </a:cxn>
              <a:cxn ang="0">
                <a:pos x="connsiteX3606" y="connsiteY3606"/>
              </a:cxn>
              <a:cxn ang="0">
                <a:pos x="connsiteX3607" y="connsiteY3607"/>
              </a:cxn>
              <a:cxn ang="0">
                <a:pos x="connsiteX3608" y="connsiteY3608"/>
              </a:cxn>
              <a:cxn ang="0">
                <a:pos x="connsiteX3609" y="connsiteY3609"/>
              </a:cxn>
              <a:cxn ang="0">
                <a:pos x="connsiteX3610" y="connsiteY3610"/>
              </a:cxn>
              <a:cxn ang="0">
                <a:pos x="connsiteX3611" y="connsiteY3611"/>
              </a:cxn>
              <a:cxn ang="0">
                <a:pos x="connsiteX3612" y="connsiteY3612"/>
              </a:cxn>
              <a:cxn ang="0">
                <a:pos x="connsiteX3613" y="connsiteY3613"/>
              </a:cxn>
              <a:cxn ang="0">
                <a:pos x="connsiteX3614" y="connsiteY3614"/>
              </a:cxn>
              <a:cxn ang="0">
                <a:pos x="connsiteX3615" y="connsiteY3615"/>
              </a:cxn>
              <a:cxn ang="0">
                <a:pos x="connsiteX3616" y="connsiteY3616"/>
              </a:cxn>
              <a:cxn ang="0">
                <a:pos x="connsiteX3617" y="connsiteY3617"/>
              </a:cxn>
              <a:cxn ang="0">
                <a:pos x="connsiteX3618" y="connsiteY3618"/>
              </a:cxn>
              <a:cxn ang="0">
                <a:pos x="connsiteX3619" y="connsiteY3619"/>
              </a:cxn>
              <a:cxn ang="0">
                <a:pos x="connsiteX3620" y="connsiteY3620"/>
              </a:cxn>
              <a:cxn ang="0">
                <a:pos x="connsiteX3621" y="connsiteY3621"/>
              </a:cxn>
              <a:cxn ang="0">
                <a:pos x="connsiteX3622" y="connsiteY3622"/>
              </a:cxn>
              <a:cxn ang="0">
                <a:pos x="connsiteX3623" y="connsiteY3623"/>
              </a:cxn>
              <a:cxn ang="0">
                <a:pos x="connsiteX3624" y="connsiteY3624"/>
              </a:cxn>
              <a:cxn ang="0">
                <a:pos x="connsiteX3625" y="connsiteY3625"/>
              </a:cxn>
              <a:cxn ang="0">
                <a:pos x="connsiteX3626" y="connsiteY3626"/>
              </a:cxn>
              <a:cxn ang="0">
                <a:pos x="connsiteX3627" y="connsiteY3627"/>
              </a:cxn>
              <a:cxn ang="0">
                <a:pos x="connsiteX3628" y="connsiteY3628"/>
              </a:cxn>
              <a:cxn ang="0">
                <a:pos x="connsiteX3629" y="connsiteY3629"/>
              </a:cxn>
              <a:cxn ang="0">
                <a:pos x="connsiteX3630" y="connsiteY3630"/>
              </a:cxn>
              <a:cxn ang="0">
                <a:pos x="connsiteX3631" y="connsiteY3631"/>
              </a:cxn>
              <a:cxn ang="0">
                <a:pos x="connsiteX3632" y="connsiteY3632"/>
              </a:cxn>
              <a:cxn ang="0">
                <a:pos x="connsiteX3633" y="connsiteY3633"/>
              </a:cxn>
              <a:cxn ang="0">
                <a:pos x="connsiteX3634" y="connsiteY3634"/>
              </a:cxn>
              <a:cxn ang="0">
                <a:pos x="connsiteX3635" y="connsiteY3635"/>
              </a:cxn>
              <a:cxn ang="0">
                <a:pos x="connsiteX3636" y="connsiteY3636"/>
              </a:cxn>
              <a:cxn ang="0">
                <a:pos x="connsiteX3637" y="connsiteY3637"/>
              </a:cxn>
              <a:cxn ang="0">
                <a:pos x="connsiteX3638" y="connsiteY3638"/>
              </a:cxn>
              <a:cxn ang="0">
                <a:pos x="connsiteX3639" y="connsiteY3639"/>
              </a:cxn>
              <a:cxn ang="0">
                <a:pos x="connsiteX3640" y="connsiteY3640"/>
              </a:cxn>
              <a:cxn ang="0">
                <a:pos x="connsiteX3641" y="connsiteY3641"/>
              </a:cxn>
              <a:cxn ang="0">
                <a:pos x="connsiteX3642" y="connsiteY3642"/>
              </a:cxn>
              <a:cxn ang="0">
                <a:pos x="connsiteX3643" y="connsiteY3643"/>
              </a:cxn>
              <a:cxn ang="0">
                <a:pos x="connsiteX3644" y="connsiteY3644"/>
              </a:cxn>
              <a:cxn ang="0">
                <a:pos x="connsiteX3645" y="connsiteY3645"/>
              </a:cxn>
              <a:cxn ang="0">
                <a:pos x="connsiteX3646" y="connsiteY3646"/>
              </a:cxn>
              <a:cxn ang="0">
                <a:pos x="connsiteX3647" y="connsiteY3647"/>
              </a:cxn>
              <a:cxn ang="0">
                <a:pos x="connsiteX3648" y="connsiteY3648"/>
              </a:cxn>
              <a:cxn ang="0">
                <a:pos x="connsiteX3649" y="connsiteY3649"/>
              </a:cxn>
              <a:cxn ang="0">
                <a:pos x="connsiteX3650" y="connsiteY3650"/>
              </a:cxn>
              <a:cxn ang="0">
                <a:pos x="connsiteX3651" y="connsiteY3651"/>
              </a:cxn>
              <a:cxn ang="0">
                <a:pos x="connsiteX3652" y="connsiteY3652"/>
              </a:cxn>
              <a:cxn ang="0">
                <a:pos x="connsiteX3653" y="connsiteY3653"/>
              </a:cxn>
              <a:cxn ang="0">
                <a:pos x="connsiteX3654" y="connsiteY3654"/>
              </a:cxn>
              <a:cxn ang="0">
                <a:pos x="connsiteX3655" y="connsiteY3655"/>
              </a:cxn>
              <a:cxn ang="0">
                <a:pos x="connsiteX3656" y="connsiteY3656"/>
              </a:cxn>
              <a:cxn ang="0">
                <a:pos x="connsiteX3657" y="connsiteY3657"/>
              </a:cxn>
              <a:cxn ang="0">
                <a:pos x="connsiteX3658" y="connsiteY3658"/>
              </a:cxn>
              <a:cxn ang="0">
                <a:pos x="connsiteX3659" y="connsiteY3659"/>
              </a:cxn>
              <a:cxn ang="0">
                <a:pos x="connsiteX3660" y="connsiteY3660"/>
              </a:cxn>
              <a:cxn ang="0">
                <a:pos x="connsiteX3661" y="connsiteY3661"/>
              </a:cxn>
              <a:cxn ang="0">
                <a:pos x="connsiteX3662" y="connsiteY3662"/>
              </a:cxn>
              <a:cxn ang="0">
                <a:pos x="connsiteX3663" y="connsiteY3663"/>
              </a:cxn>
              <a:cxn ang="0">
                <a:pos x="connsiteX3664" y="connsiteY3664"/>
              </a:cxn>
              <a:cxn ang="0">
                <a:pos x="connsiteX3665" y="connsiteY3665"/>
              </a:cxn>
              <a:cxn ang="0">
                <a:pos x="connsiteX3666" y="connsiteY3666"/>
              </a:cxn>
              <a:cxn ang="0">
                <a:pos x="connsiteX3667" y="connsiteY3667"/>
              </a:cxn>
              <a:cxn ang="0">
                <a:pos x="connsiteX3668" y="connsiteY3668"/>
              </a:cxn>
              <a:cxn ang="0">
                <a:pos x="connsiteX3669" y="connsiteY3669"/>
              </a:cxn>
              <a:cxn ang="0">
                <a:pos x="connsiteX3670" y="connsiteY3670"/>
              </a:cxn>
              <a:cxn ang="0">
                <a:pos x="connsiteX3671" y="connsiteY3671"/>
              </a:cxn>
              <a:cxn ang="0">
                <a:pos x="connsiteX3672" y="connsiteY3672"/>
              </a:cxn>
              <a:cxn ang="0">
                <a:pos x="connsiteX3673" y="connsiteY3673"/>
              </a:cxn>
              <a:cxn ang="0">
                <a:pos x="connsiteX3674" y="connsiteY3674"/>
              </a:cxn>
              <a:cxn ang="0">
                <a:pos x="connsiteX3675" y="connsiteY3675"/>
              </a:cxn>
              <a:cxn ang="0">
                <a:pos x="connsiteX3676" y="connsiteY3676"/>
              </a:cxn>
              <a:cxn ang="0">
                <a:pos x="connsiteX3677" y="connsiteY3677"/>
              </a:cxn>
              <a:cxn ang="0">
                <a:pos x="connsiteX3678" y="connsiteY3678"/>
              </a:cxn>
              <a:cxn ang="0">
                <a:pos x="connsiteX3679" y="connsiteY3679"/>
              </a:cxn>
              <a:cxn ang="0">
                <a:pos x="connsiteX3680" y="connsiteY3680"/>
              </a:cxn>
              <a:cxn ang="0">
                <a:pos x="connsiteX3681" y="connsiteY3681"/>
              </a:cxn>
              <a:cxn ang="0">
                <a:pos x="connsiteX3682" y="connsiteY3682"/>
              </a:cxn>
              <a:cxn ang="0">
                <a:pos x="connsiteX3683" y="connsiteY3683"/>
              </a:cxn>
              <a:cxn ang="0">
                <a:pos x="connsiteX3684" y="connsiteY3684"/>
              </a:cxn>
              <a:cxn ang="0">
                <a:pos x="connsiteX3685" y="connsiteY3685"/>
              </a:cxn>
              <a:cxn ang="0">
                <a:pos x="connsiteX3686" y="connsiteY3686"/>
              </a:cxn>
              <a:cxn ang="0">
                <a:pos x="connsiteX3687" y="connsiteY3687"/>
              </a:cxn>
              <a:cxn ang="0">
                <a:pos x="connsiteX3688" y="connsiteY3688"/>
              </a:cxn>
              <a:cxn ang="0">
                <a:pos x="connsiteX3689" y="connsiteY3689"/>
              </a:cxn>
              <a:cxn ang="0">
                <a:pos x="connsiteX3690" y="connsiteY3690"/>
              </a:cxn>
              <a:cxn ang="0">
                <a:pos x="connsiteX3691" y="connsiteY3691"/>
              </a:cxn>
              <a:cxn ang="0">
                <a:pos x="connsiteX3692" y="connsiteY3692"/>
              </a:cxn>
              <a:cxn ang="0">
                <a:pos x="connsiteX3693" y="connsiteY3693"/>
              </a:cxn>
              <a:cxn ang="0">
                <a:pos x="connsiteX3694" y="connsiteY3694"/>
              </a:cxn>
              <a:cxn ang="0">
                <a:pos x="connsiteX3695" y="connsiteY3695"/>
              </a:cxn>
              <a:cxn ang="0">
                <a:pos x="connsiteX3696" y="connsiteY3696"/>
              </a:cxn>
              <a:cxn ang="0">
                <a:pos x="connsiteX3697" y="connsiteY3697"/>
              </a:cxn>
              <a:cxn ang="0">
                <a:pos x="connsiteX3698" y="connsiteY3698"/>
              </a:cxn>
              <a:cxn ang="0">
                <a:pos x="connsiteX3699" y="connsiteY3699"/>
              </a:cxn>
              <a:cxn ang="0">
                <a:pos x="connsiteX3700" y="connsiteY3700"/>
              </a:cxn>
              <a:cxn ang="0">
                <a:pos x="connsiteX3701" y="connsiteY3701"/>
              </a:cxn>
              <a:cxn ang="0">
                <a:pos x="connsiteX3702" y="connsiteY3702"/>
              </a:cxn>
              <a:cxn ang="0">
                <a:pos x="connsiteX3703" y="connsiteY3703"/>
              </a:cxn>
              <a:cxn ang="0">
                <a:pos x="connsiteX3704" y="connsiteY3704"/>
              </a:cxn>
              <a:cxn ang="0">
                <a:pos x="connsiteX3705" y="connsiteY3705"/>
              </a:cxn>
              <a:cxn ang="0">
                <a:pos x="connsiteX3706" y="connsiteY3706"/>
              </a:cxn>
              <a:cxn ang="0">
                <a:pos x="connsiteX3707" y="connsiteY3707"/>
              </a:cxn>
              <a:cxn ang="0">
                <a:pos x="connsiteX3708" y="connsiteY3708"/>
              </a:cxn>
              <a:cxn ang="0">
                <a:pos x="connsiteX3709" y="connsiteY3709"/>
              </a:cxn>
              <a:cxn ang="0">
                <a:pos x="connsiteX3710" y="connsiteY3710"/>
              </a:cxn>
              <a:cxn ang="0">
                <a:pos x="connsiteX3711" y="connsiteY3711"/>
              </a:cxn>
              <a:cxn ang="0">
                <a:pos x="connsiteX3712" y="connsiteY3712"/>
              </a:cxn>
              <a:cxn ang="0">
                <a:pos x="connsiteX3713" y="connsiteY3713"/>
              </a:cxn>
              <a:cxn ang="0">
                <a:pos x="connsiteX3714" y="connsiteY3714"/>
              </a:cxn>
              <a:cxn ang="0">
                <a:pos x="connsiteX3715" y="connsiteY3715"/>
              </a:cxn>
              <a:cxn ang="0">
                <a:pos x="connsiteX3716" y="connsiteY3716"/>
              </a:cxn>
              <a:cxn ang="0">
                <a:pos x="connsiteX3717" y="connsiteY3717"/>
              </a:cxn>
              <a:cxn ang="0">
                <a:pos x="connsiteX3718" y="connsiteY3718"/>
              </a:cxn>
              <a:cxn ang="0">
                <a:pos x="connsiteX3719" y="connsiteY3719"/>
              </a:cxn>
              <a:cxn ang="0">
                <a:pos x="connsiteX3720" y="connsiteY3720"/>
              </a:cxn>
              <a:cxn ang="0">
                <a:pos x="connsiteX3721" y="connsiteY3721"/>
              </a:cxn>
              <a:cxn ang="0">
                <a:pos x="connsiteX3722" y="connsiteY3722"/>
              </a:cxn>
              <a:cxn ang="0">
                <a:pos x="connsiteX3723" y="connsiteY3723"/>
              </a:cxn>
              <a:cxn ang="0">
                <a:pos x="connsiteX3724" y="connsiteY3724"/>
              </a:cxn>
              <a:cxn ang="0">
                <a:pos x="connsiteX3725" y="connsiteY3725"/>
              </a:cxn>
              <a:cxn ang="0">
                <a:pos x="connsiteX3726" y="connsiteY3726"/>
              </a:cxn>
              <a:cxn ang="0">
                <a:pos x="connsiteX3727" y="connsiteY3727"/>
              </a:cxn>
              <a:cxn ang="0">
                <a:pos x="connsiteX3728" y="connsiteY3728"/>
              </a:cxn>
              <a:cxn ang="0">
                <a:pos x="connsiteX3729" y="connsiteY3729"/>
              </a:cxn>
              <a:cxn ang="0">
                <a:pos x="connsiteX3730" y="connsiteY3730"/>
              </a:cxn>
              <a:cxn ang="0">
                <a:pos x="connsiteX3731" y="connsiteY3731"/>
              </a:cxn>
              <a:cxn ang="0">
                <a:pos x="connsiteX3732" y="connsiteY3732"/>
              </a:cxn>
              <a:cxn ang="0">
                <a:pos x="connsiteX3733" y="connsiteY3733"/>
              </a:cxn>
              <a:cxn ang="0">
                <a:pos x="connsiteX3734" y="connsiteY3734"/>
              </a:cxn>
              <a:cxn ang="0">
                <a:pos x="connsiteX3735" y="connsiteY3735"/>
              </a:cxn>
              <a:cxn ang="0">
                <a:pos x="connsiteX3736" y="connsiteY3736"/>
              </a:cxn>
              <a:cxn ang="0">
                <a:pos x="connsiteX3737" y="connsiteY3737"/>
              </a:cxn>
              <a:cxn ang="0">
                <a:pos x="connsiteX3738" y="connsiteY3738"/>
              </a:cxn>
              <a:cxn ang="0">
                <a:pos x="connsiteX3739" y="connsiteY3739"/>
              </a:cxn>
              <a:cxn ang="0">
                <a:pos x="connsiteX3740" y="connsiteY3740"/>
              </a:cxn>
              <a:cxn ang="0">
                <a:pos x="connsiteX3741" y="connsiteY3741"/>
              </a:cxn>
              <a:cxn ang="0">
                <a:pos x="connsiteX3742" y="connsiteY3742"/>
              </a:cxn>
              <a:cxn ang="0">
                <a:pos x="connsiteX3743" y="connsiteY3743"/>
              </a:cxn>
              <a:cxn ang="0">
                <a:pos x="connsiteX3744" y="connsiteY3744"/>
              </a:cxn>
              <a:cxn ang="0">
                <a:pos x="connsiteX3745" y="connsiteY3745"/>
              </a:cxn>
              <a:cxn ang="0">
                <a:pos x="connsiteX3746" y="connsiteY3746"/>
              </a:cxn>
              <a:cxn ang="0">
                <a:pos x="connsiteX3747" y="connsiteY3747"/>
              </a:cxn>
              <a:cxn ang="0">
                <a:pos x="connsiteX3748" y="connsiteY3748"/>
              </a:cxn>
              <a:cxn ang="0">
                <a:pos x="connsiteX3749" y="connsiteY3749"/>
              </a:cxn>
              <a:cxn ang="0">
                <a:pos x="connsiteX3750" y="connsiteY3750"/>
              </a:cxn>
              <a:cxn ang="0">
                <a:pos x="connsiteX3751" y="connsiteY3751"/>
              </a:cxn>
              <a:cxn ang="0">
                <a:pos x="connsiteX3752" y="connsiteY3752"/>
              </a:cxn>
              <a:cxn ang="0">
                <a:pos x="connsiteX3753" y="connsiteY3753"/>
              </a:cxn>
              <a:cxn ang="0">
                <a:pos x="connsiteX3754" y="connsiteY3754"/>
              </a:cxn>
              <a:cxn ang="0">
                <a:pos x="connsiteX3755" y="connsiteY3755"/>
              </a:cxn>
              <a:cxn ang="0">
                <a:pos x="connsiteX3756" y="connsiteY3756"/>
              </a:cxn>
              <a:cxn ang="0">
                <a:pos x="connsiteX3757" y="connsiteY3757"/>
              </a:cxn>
              <a:cxn ang="0">
                <a:pos x="connsiteX3758" y="connsiteY3758"/>
              </a:cxn>
              <a:cxn ang="0">
                <a:pos x="connsiteX3759" y="connsiteY3759"/>
              </a:cxn>
              <a:cxn ang="0">
                <a:pos x="connsiteX3760" y="connsiteY3760"/>
              </a:cxn>
              <a:cxn ang="0">
                <a:pos x="connsiteX3761" y="connsiteY3761"/>
              </a:cxn>
              <a:cxn ang="0">
                <a:pos x="connsiteX3762" y="connsiteY3762"/>
              </a:cxn>
              <a:cxn ang="0">
                <a:pos x="connsiteX3763" y="connsiteY3763"/>
              </a:cxn>
              <a:cxn ang="0">
                <a:pos x="connsiteX3764" y="connsiteY3764"/>
              </a:cxn>
              <a:cxn ang="0">
                <a:pos x="connsiteX3765" y="connsiteY3765"/>
              </a:cxn>
              <a:cxn ang="0">
                <a:pos x="connsiteX3766" y="connsiteY3766"/>
              </a:cxn>
              <a:cxn ang="0">
                <a:pos x="connsiteX3767" y="connsiteY3767"/>
              </a:cxn>
              <a:cxn ang="0">
                <a:pos x="connsiteX3768" y="connsiteY3768"/>
              </a:cxn>
              <a:cxn ang="0">
                <a:pos x="connsiteX3769" y="connsiteY3769"/>
              </a:cxn>
              <a:cxn ang="0">
                <a:pos x="connsiteX3770" y="connsiteY3770"/>
              </a:cxn>
              <a:cxn ang="0">
                <a:pos x="connsiteX3771" y="connsiteY3771"/>
              </a:cxn>
              <a:cxn ang="0">
                <a:pos x="connsiteX3772" y="connsiteY3772"/>
              </a:cxn>
              <a:cxn ang="0">
                <a:pos x="connsiteX3773" y="connsiteY3773"/>
              </a:cxn>
              <a:cxn ang="0">
                <a:pos x="connsiteX3774" y="connsiteY3774"/>
              </a:cxn>
              <a:cxn ang="0">
                <a:pos x="connsiteX3775" y="connsiteY3775"/>
              </a:cxn>
              <a:cxn ang="0">
                <a:pos x="connsiteX3776" y="connsiteY3776"/>
              </a:cxn>
              <a:cxn ang="0">
                <a:pos x="connsiteX3777" y="connsiteY3777"/>
              </a:cxn>
              <a:cxn ang="0">
                <a:pos x="connsiteX3778" y="connsiteY3778"/>
              </a:cxn>
              <a:cxn ang="0">
                <a:pos x="connsiteX3779" y="connsiteY3779"/>
              </a:cxn>
              <a:cxn ang="0">
                <a:pos x="connsiteX3780" y="connsiteY3780"/>
              </a:cxn>
              <a:cxn ang="0">
                <a:pos x="connsiteX3781" y="connsiteY3781"/>
              </a:cxn>
              <a:cxn ang="0">
                <a:pos x="connsiteX3782" y="connsiteY3782"/>
              </a:cxn>
              <a:cxn ang="0">
                <a:pos x="connsiteX3783" y="connsiteY3783"/>
              </a:cxn>
              <a:cxn ang="0">
                <a:pos x="connsiteX3784" y="connsiteY3784"/>
              </a:cxn>
              <a:cxn ang="0">
                <a:pos x="connsiteX3785" y="connsiteY3785"/>
              </a:cxn>
              <a:cxn ang="0">
                <a:pos x="connsiteX3786" y="connsiteY3786"/>
              </a:cxn>
              <a:cxn ang="0">
                <a:pos x="connsiteX3787" y="connsiteY3787"/>
              </a:cxn>
              <a:cxn ang="0">
                <a:pos x="connsiteX3788" y="connsiteY3788"/>
              </a:cxn>
              <a:cxn ang="0">
                <a:pos x="connsiteX3789" y="connsiteY3789"/>
              </a:cxn>
              <a:cxn ang="0">
                <a:pos x="connsiteX3790" y="connsiteY3790"/>
              </a:cxn>
              <a:cxn ang="0">
                <a:pos x="connsiteX3791" y="connsiteY3791"/>
              </a:cxn>
              <a:cxn ang="0">
                <a:pos x="connsiteX3792" y="connsiteY3792"/>
              </a:cxn>
              <a:cxn ang="0">
                <a:pos x="connsiteX3793" y="connsiteY3793"/>
              </a:cxn>
              <a:cxn ang="0">
                <a:pos x="connsiteX3794" y="connsiteY3794"/>
              </a:cxn>
              <a:cxn ang="0">
                <a:pos x="connsiteX3795" y="connsiteY3795"/>
              </a:cxn>
              <a:cxn ang="0">
                <a:pos x="connsiteX3796" y="connsiteY3796"/>
              </a:cxn>
              <a:cxn ang="0">
                <a:pos x="connsiteX3797" y="connsiteY3797"/>
              </a:cxn>
              <a:cxn ang="0">
                <a:pos x="connsiteX3798" y="connsiteY3798"/>
              </a:cxn>
              <a:cxn ang="0">
                <a:pos x="connsiteX3799" y="connsiteY3799"/>
              </a:cxn>
              <a:cxn ang="0">
                <a:pos x="connsiteX3800" y="connsiteY3800"/>
              </a:cxn>
              <a:cxn ang="0">
                <a:pos x="connsiteX3801" y="connsiteY3801"/>
              </a:cxn>
              <a:cxn ang="0">
                <a:pos x="connsiteX3802" y="connsiteY3802"/>
              </a:cxn>
              <a:cxn ang="0">
                <a:pos x="connsiteX3803" y="connsiteY3803"/>
              </a:cxn>
              <a:cxn ang="0">
                <a:pos x="connsiteX3804" y="connsiteY3804"/>
              </a:cxn>
              <a:cxn ang="0">
                <a:pos x="connsiteX3805" y="connsiteY3805"/>
              </a:cxn>
              <a:cxn ang="0">
                <a:pos x="connsiteX3806" y="connsiteY3806"/>
              </a:cxn>
              <a:cxn ang="0">
                <a:pos x="connsiteX3807" y="connsiteY3807"/>
              </a:cxn>
              <a:cxn ang="0">
                <a:pos x="connsiteX3808" y="connsiteY3808"/>
              </a:cxn>
              <a:cxn ang="0">
                <a:pos x="connsiteX3809" y="connsiteY3809"/>
              </a:cxn>
              <a:cxn ang="0">
                <a:pos x="connsiteX3810" y="connsiteY3810"/>
              </a:cxn>
              <a:cxn ang="0">
                <a:pos x="connsiteX3811" y="connsiteY3811"/>
              </a:cxn>
              <a:cxn ang="0">
                <a:pos x="connsiteX3812" y="connsiteY3812"/>
              </a:cxn>
              <a:cxn ang="0">
                <a:pos x="connsiteX3813" y="connsiteY3813"/>
              </a:cxn>
              <a:cxn ang="0">
                <a:pos x="connsiteX3814" y="connsiteY3814"/>
              </a:cxn>
              <a:cxn ang="0">
                <a:pos x="connsiteX3815" y="connsiteY3815"/>
              </a:cxn>
              <a:cxn ang="0">
                <a:pos x="connsiteX3816" y="connsiteY3816"/>
              </a:cxn>
              <a:cxn ang="0">
                <a:pos x="connsiteX3817" y="connsiteY3817"/>
              </a:cxn>
              <a:cxn ang="0">
                <a:pos x="connsiteX3818" y="connsiteY3818"/>
              </a:cxn>
              <a:cxn ang="0">
                <a:pos x="connsiteX3819" y="connsiteY3819"/>
              </a:cxn>
              <a:cxn ang="0">
                <a:pos x="connsiteX3820" y="connsiteY3820"/>
              </a:cxn>
              <a:cxn ang="0">
                <a:pos x="connsiteX3821" y="connsiteY3821"/>
              </a:cxn>
              <a:cxn ang="0">
                <a:pos x="connsiteX3822" y="connsiteY3822"/>
              </a:cxn>
              <a:cxn ang="0">
                <a:pos x="connsiteX3823" y="connsiteY3823"/>
              </a:cxn>
              <a:cxn ang="0">
                <a:pos x="connsiteX3824" y="connsiteY3824"/>
              </a:cxn>
              <a:cxn ang="0">
                <a:pos x="connsiteX3825" y="connsiteY3825"/>
              </a:cxn>
              <a:cxn ang="0">
                <a:pos x="connsiteX3826" y="connsiteY3826"/>
              </a:cxn>
              <a:cxn ang="0">
                <a:pos x="connsiteX3827" y="connsiteY3827"/>
              </a:cxn>
              <a:cxn ang="0">
                <a:pos x="connsiteX3828" y="connsiteY3828"/>
              </a:cxn>
              <a:cxn ang="0">
                <a:pos x="connsiteX3829" y="connsiteY3829"/>
              </a:cxn>
              <a:cxn ang="0">
                <a:pos x="connsiteX3830" y="connsiteY3830"/>
              </a:cxn>
              <a:cxn ang="0">
                <a:pos x="connsiteX3831" y="connsiteY3831"/>
              </a:cxn>
              <a:cxn ang="0">
                <a:pos x="connsiteX3832" y="connsiteY3832"/>
              </a:cxn>
              <a:cxn ang="0">
                <a:pos x="connsiteX3833" y="connsiteY3833"/>
              </a:cxn>
              <a:cxn ang="0">
                <a:pos x="connsiteX3834" y="connsiteY3834"/>
              </a:cxn>
              <a:cxn ang="0">
                <a:pos x="connsiteX3835" y="connsiteY3835"/>
              </a:cxn>
              <a:cxn ang="0">
                <a:pos x="connsiteX3836" y="connsiteY3836"/>
              </a:cxn>
              <a:cxn ang="0">
                <a:pos x="connsiteX3837" y="connsiteY3837"/>
              </a:cxn>
              <a:cxn ang="0">
                <a:pos x="connsiteX3838" y="connsiteY3838"/>
              </a:cxn>
              <a:cxn ang="0">
                <a:pos x="connsiteX3839" y="connsiteY3839"/>
              </a:cxn>
              <a:cxn ang="0">
                <a:pos x="connsiteX3840" y="connsiteY3840"/>
              </a:cxn>
              <a:cxn ang="0">
                <a:pos x="connsiteX3841" y="connsiteY3841"/>
              </a:cxn>
              <a:cxn ang="0">
                <a:pos x="connsiteX3842" y="connsiteY3842"/>
              </a:cxn>
              <a:cxn ang="0">
                <a:pos x="connsiteX3843" y="connsiteY3843"/>
              </a:cxn>
              <a:cxn ang="0">
                <a:pos x="connsiteX3844" y="connsiteY3844"/>
              </a:cxn>
              <a:cxn ang="0">
                <a:pos x="connsiteX3845" y="connsiteY3845"/>
              </a:cxn>
              <a:cxn ang="0">
                <a:pos x="connsiteX3846" y="connsiteY3846"/>
              </a:cxn>
              <a:cxn ang="0">
                <a:pos x="connsiteX3847" y="connsiteY3847"/>
              </a:cxn>
              <a:cxn ang="0">
                <a:pos x="connsiteX3848" y="connsiteY3848"/>
              </a:cxn>
              <a:cxn ang="0">
                <a:pos x="connsiteX3849" y="connsiteY3849"/>
              </a:cxn>
              <a:cxn ang="0">
                <a:pos x="connsiteX3850" y="connsiteY3850"/>
              </a:cxn>
              <a:cxn ang="0">
                <a:pos x="connsiteX3851" y="connsiteY3851"/>
              </a:cxn>
              <a:cxn ang="0">
                <a:pos x="connsiteX3852" y="connsiteY3852"/>
              </a:cxn>
              <a:cxn ang="0">
                <a:pos x="connsiteX3853" y="connsiteY3853"/>
              </a:cxn>
              <a:cxn ang="0">
                <a:pos x="connsiteX3854" y="connsiteY3854"/>
              </a:cxn>
              <a:cxn ang="0">
                <a:pos x="connsiteX3855" y="connsiteY3855"/>
              </a:cxn>
              <a:cxn ang="0">
                <a:pos x="connsiteX3856" y="connsiteY3856"/>
              </a:cxn>
              <a:cxn ang="0">
                <a:pos x="connsiteX3857" y="connsiteY3857"/>
              </a:cxn>
              <a:cxn ang="0">
                <a:pos x="connsiteX3858" y="connsiteY3858"/>
              </a:cxn>
              <a:cxn ang="0">
                <a:pos x="connsiteX3859" y="connsiteY3859"/>
              </a:cxn>
              <a:cxn ang="0">
                <a:pos x="connsiteX3860" y="connsiteY3860"/>
              </a:cxn>
              <a:cxn ang="0">
                <a:pos x="connsiteX3861" y="connsiteY3861"/>
              </a:cxn>
              <a:cxn ang="0">
                <a:pos x="connsiteX3862" y="connsiteY3862"/>
              </a:cxn>
              <a:cxn ang="0">
                <a:pos x="connsiteX3863" y="connsiteY3863"/>
              </a:cxn>
              <a:cxn ang="0">
                <a:pos x="connsiteX3864" y="connsiteY3864"/>
              </a:cxn>
              <a:cxn ang="0">
                <a:pos x="connsiteX3865" y="connsiteY3865"/>
              </a:cxn>
              <a:cxn ang="0">
                <a:pos x="connsiteX3866" y="connsiteY3866"/>
              </a:cxn>
              <a:cxn ang="0">
                <a:pos x="connsiteX3867" y="connsiteY3867"/>
              </a:cxn>
              <a:cxn ang="0">
                <a:pos x="connsiteX3868" y="connsiteY3868"/>
              </a:cxn>
              <a:cxn ang="0">
                <a:pos x="connsiteX3869" y="connsiteY3869"/>
              </a:cxn>
              <a:cxn ang="0">
                <a:pos x="connsiteX3870" y="connsiteY3870"/>
              </a:cxn>
              <a:cxn ang="0">
                <a:pos x="connsiteX3871" y="connsiteY3871"/>
              </a:cxn>
              <a:cxn ang="0">
                <a:pos x="connsiteX3872" y="connsiteY3872"/>
              </a:cxn>
              <a:cxn ang="0">
                <a:pos x="connsiteX3873" y="connsiteY3873"/>
              </a:cxn>
              <a:cxn ang="0">
                <a:pos x="connsiteX3874" y="connsiteY3874"/>
              </a:cxn>
              <a:cxn ang="0">
                <a:pos x="connsiteX3875" y="connsiteY3875"/>
              </a:cxn>
              <a:cxn ang="0">
                <a:pos x="connsiteX3876" y="connsiteY3876"/>
              </a:cxn>
              <a:cxn ang="0">
                <a:pos x="connsiteX3877" y="connsiteY3877"/>
              </a:cxn>
              <a:cxn ang="0">
                <a:pos x="connsiteX3878" y="connsiteY3878"/>
              </a:cxn>
              <a:cxn ang="0">
                <a:pos x="connsiteX3879" y="connsiteY3879"/>
              </a:cxn>
              <a:cxn ang="0">
                <a:pos x="connsiteX3880" y="connsiteY3880"/>
              </a:cxn>
              <a:cxn ang="0">
                <a:pos x="connsiteX3881" y="connsiteY3881"/>
              </a:cxn>
              <a:cxn ang="0">
                <a:pos x="connsiteX3882" y="connsiteY3882"/>
              </a:cxn>
              <a:cxn ang="0">
                <a:pos x="connsiteX3883" y="connsiteY3883"/>
              </a:cxn>
              <a:cxn ang="0">
                <a:pos x="connsiteX3884" y="connsiteY3884"/>
              </a:cxn>
              <a:cxn ang="0">
                <a:pos x="connsiteX3885" y="connsiteY3885"/>
              </a:cxn>
              <a:cxn ang="0">
                <a:pos x="connsiteX3886" y="connsiteY3886"/>
              </a:cxn>
              <a:cxn ang="0">
                <a:pos x="connsiteX3887" y="connsiteY3887"/>
              </a:cxn>
              <a:cxn ang="0">
                <a:pos x="connsiteX3888" y="connsiteY3888"/>
              </a:cxn>
              <a:cxn ang="0">
                <a:pos x="connsiteX3889" y="connsiteY3889"/>
              </a:cxn>
              <a:cxn ang="0">
                <a:pos x="connsiteX3890" y="connsiteY3890"/>
              </a:cxn>
              <a:cxn ang="0">
                <a:pos x="connsiteX3891" y="connsiteY3891"/>
              </a:cxn>
              <a:cxn ang="0">
                <a:pos x="connsiteX3892" y="connsiteY3892"/>
              </a:cxn>
              <a:cxn ang="0">
                <a:pos x="connsiteX3893" y="connsiteY3893"/>
              </a:cxn>
              <a:cxn ang="0">
                <a:pos x="connsiteX3894" y="connsiteY3894"/>
              </a:cxn>
              <a:cxn ang="0">
                <a:pos x="connsiteX3895" y="connsiteY3895"/>
              </a:cxn>
              <a:cxn ang="0">
                <a:pos x="connsiteX3896" y="connsiteY3896"/>
              </a:cxn>
              <a:cxn ang="0">
                <a:pos x="connsiteX3897" y="connsiteY3897"/>
              </a:cxn>
              <a:cxn ang="0">
                <a:pos x="connsiteX3898" y="connsiteY3898"/>
              </a:cxn>
              <a:cxn ang="0">
                <a:pos x="connsiteX3899" y="connsiteY3899"/>
              </a:cxn>
              <a:cxn ang="0">
                <a:pos x="connsiteX3900" y="connsiteY3900"/>
              </a:cxn>
              <a:cxn ang="0">
                <a:pos x="connsiteX3901" y="connsiteY3901"/>
              </a:cxn>
              <a:cxn ang="0">
                <a:pos x="connsiteX3902" y="connsiteY3902"/>
              </a:cxn>
              <a:cxn ang="0">
                <a:pos x="connsiteX3903" y="connsiteY3903"/>
              </a:cxn>
              <a:cxn ang="0">
                <a:pos x="connsiteX3904" y="connsiteY3904"/>
              </a:cxn>
              <a:cxn ang="0">
                <a:pos x="connsiteX3905" y="connsiteY3905"/>
              </a:cxn>
              <a:cxn ang="0">
                <a:pos x="connsiteX3906" y="connsiteY3906"/>
              </a:cxn>
              <a:cxn ang="0">
                <a:pos x="connsiteX3907" y="connsiteY3907"/>
              </a:cxn>
              <a:cxn ang="0">
                <a:pos x="connsiteX3908" y="connsiteY3908"/>
              </a:cxn>
              <a:cxn ang="0">
                <a:pos x="connsiteX3909" y="connsiteY3909"/>
              </a:cxn>
              <a:cxn ang="0">
                <a:pos x="connsiteX3910" y="connsiteY3910"/>
              </a:cxn>
              <a:cxn ang="0">
                <a:pos x="connsiteX3911" y="connsiteY3911"/>
              </a:cxn>
              <a:cxn ang="0">
                <a:pos x="connsiteX3912" y="connsiteY3912"/>
              </a:cxn>
              <a:cxn ang="0">
                <a:pos x="connsiteX3913" y="connsiteY3913"/>
              </a:cxn>
              <a:cxn ang="0">
                <a:pos x="connsiteX3914" y="connsiteY3914"/>
              </a:cxn>
              <a:cxn ang="0">
                <a:pos x="connsiteX3915" y="connsiteY3915"/>
              </a:cxn>
              <a:cxn ang="0">
                <a:pos x="connsiteX3916" y="connsiteY3916"/>
              </a:cxn>
              <a:cxn ang="0">
                <a:pos x="connsiteX3917" y="connsiteY3917"/>
              </a:cxn>
              <a:cxn ang="0">
                <a:pos x="connsiteX3918" y="connsiteY3918"/>
              </a:cxn>
              <a:cxn ang="0">
                <a:pos x="connsiteX3919" y="connsiteY3919"/>
              </a:cxn>
              <a:cxn ang="0">
                <a:pos x="connsiteX3920" y="connsiteY3920"/>
              </a:cxn>
              <a:cxn ang="0">
                <a:pos x="connsiteX3921" y="connsiteY3921"/>
              </a:cxn>
              <a:cxn ang="0">
                <a:pos x="connsiteX3922" y="connsiteY3922"/>
              </a:cxn>
              <a:cxn ang="0">
                <a:pos x="connsiteX3923" y="connsiteY3923"/>
              </a:cxn>
              <a:cxn ang="0">
                <a:pos x="connsiteX3924" y="connsiteY3924"/>
              </a:cxn>
              <a:cxn ang="0">
                <a:pos x="connsiteX3925" y="connsiteY3925"/>
              </a:cxn>
              <a:cxn ang="0">
                <a:pos x="connsiteX3926" y="connsiteY3926"/>
              </a:cxn>
              <a:cxn ang="0">
                <a:pos x="connsiteX3927" y="connsiteY3927"/>
              </a:cxn>
              <a:cxn ang="0">
                <a:pos x="connsiteX3928" y="connsiteY3928"/>
              </a:cxn>
              <a:cxn ang="0">
                <a:pos x="connsiteX3929" y="connsiteY3929"/>
              </a:cxn>
              <a:cxn ang="0">
                <a:pos x="connsiteX3930" y="connsiteY3930"/>
              </a:cxn>
              <a:cxn ang="0">
                <a:pos x="connsiteX3931" y="connsiteY3931"/>
              </a:cxn>
              <a:cxn ang="0">
                <a:pos x="connsiteX3932" y="connsiteY3932"/>
              </a:cxn>
              <a:cxn ang="0">
                <a:pos x="connsiteX3933" y="connsiteY3933"/>
              </a:cxn>
              <a:cxn ang="0">
                <a:pos x="connsiteX3934" y="connsiteY3934"/>
              </a:cxn>
              <a:cxn ang="0">
                <a:pos x="connsiteX3935" y="connsiteY3935"/>
              </a:cxn>
              <a:cxn ang="0">
                <a:pos x="connsiteX3936" y="connsiteY3936"/>
              </a:cxn>
              <a:cxn ang="0">
                <a:pos x="connsiteX3937" y="connsiteY3937"/>
              </a:cxn>
              <a:cxn ang="0">
                <a:pos x="connsiteX3938" y="connsiteY3938"/>
              </a:cxn>
              <a:cxn ang="0">
                <a:pos x="connsiteX3939" y="connsiteY3939"/>
              </a:cxn>
              <a:cxn ang="0">
                <a:pos x="connsiteX3940" y="connsiteY3940"/>
              </a:cxn>
              <a:cxn ang="0">
                <a:pos x="connsiteX3941" y="connsiteY3941"/>
              </a:cxn>
              <a:cxn ang="0">
                <a:pos x="connsiteX3942" y="connsiteY3942"/>
              </a:cxn>
              <a:cxn ang="0">
                <a:pos x="connsiteX3943" y="connsiteY3943"/>
              </a:cxn>
              <a:cxn ang="0">
                <a:pos x="connsiteX3944" y="connsiteY3944"/>
              </a:cxn>
              <a:cxn ang="0">
                <a:pos x="connsiteX3945" y="connsiteY3945"/>
              </a:cxn>
              <a:cxn ang="0">
                <a:pos x="connsiteX3946" y="connsiteY3946"/>
              </a:cxn>
              <a:cxn ang="0">
                <a:pos x="connsiteX3947" y="connsiteY3947"/>
              </a:cxn>
              <a:cxn ang="0">
                <a:pos x="connsiteX3948" y="connsiteY3948"/>
              </a:cxn>
              <a:cxn ang="0">
                <a:pos x="connsiteX3949" y="connsiteY3949"/>
              </a:cxn>
              <a:cxn ang="0">
                <a:pos x="connsiteX3950" y="connsiteY3950"/>
              </a:cxn>
              <a:cxn ang="0">
                <a:pos x="connsiteX3951" y="connsiteY3951"/>
              </a:cxn>
              <a:cxn ang="0">
                <a:pos x="connsiteX3952" y="connsiteY3952"/>
              </a:cxn>
              <a:cxn ang="0">
                <a:pos x="connsiteX3953" y="connsiteY3953"/>
              </a:cxn>
              <a:cxn ang="0">
                <a:pos x="connsiteX3954" y="connsiteY3954"/>
              </a:cxn>
              <a:cxn ang="0">
                <a:pos x="connsiteX3955" y="connsiteY3955"/>
              </a:cxn>
              <a:cxn ang="0">
                <a:pos x="connsiteX3956" y="connsiteY3956"/>
              </a:cxn>
              <a:cxn ang="0">
                <a:pos x="connsiteX3957" y="connsiteY3957"/>
              </a:cxn>
              <a:cxn ang="0">
                <a:pos x="connsiteX3958" y="connsiteY3958"/>
              </a:cxn>
              <a:cxn ang="0">
                <a:pos x="connsiteX3959" y="connsiteY3959"/>
              </a:cxn>
              <a:cxn ang="0">
                <a:pos x="connsiteX3960" y="connsiteY3960"/>
              </a:cxn>
              <a:cxn ang="0">
                <a:pos x="connsiteX3961" y="connsiteY3961"/>
              </a:cxn>
              <a:cxn ang="0">
                <a:pos x="connsiteX3962" y="connsiteY3962"/>
              </a:cxn>
              <a:cxn ang="0">
                <a:pos x="connsiteX3963" y="connsiteY3963"/>
              </a:cxn>
              <a:cxn ang="0">
                <a:pos x="connsiteX3964" y="connsiteY3964"/>
              </a:cxn>
              <a:cxn ang="0">
                <a:pos x="connsiteX3965" y="connsiteY3965"/>
              </a:cxn>
              <a:cxn ang="0">
                <a:pos x="connsiteX3966" y="connsiteY3966"/>
              </a:cxn>
              <a:cxn ang="0">
                <a:pos x="connsiteX3967" y="connsiteY3967"/>
              </a:cxn>
              <a:cxn ang="0">
                <a:pos x="connsiteX3968" y="connsiteY3968"/>
              </a:cxn>
              <a:cxn ang="0">
                <a:pos x="connsiteX3969" y="connsiteY3969"/>
              </a:cxn>
              <a:cxn ang="0">
                <a:pos x="connsiteX3970" y="connsiteY3970"/>
              </a:cxn>
              <a:cxn ang="0">
                <a:pos x="connsiteX3971" y="connsiteY3971"/>
              </a:cxn>
              <a:cxn ang="0">
                <a:pos x="connsiteX3972" y="connsiteY3972"/>
              </a:cxn>
              <a:cxn ang="0">
                <a:pos x="connsiteX3973" y="connsiteY3973"/>
              </a:cxn>
              <a:cxn ang="0">
                <a:pos x="connsiteX3974" y="connsiteY3974"/>
              </a:cxn>
              <a:cxn ang="0">
                <a:pos x="connsiteX3975" y="connsiteY3975"/>
              </a:cxn>
              <a:cxn ang="0">
                <a:pos x="connsiteX3976" y="connsiteY3976"/>
              </a:cxn>
              <a:cxn ang="0">
                <a:pos x="connsiteX3977" y="connsiteY3977"/>
              </a:cxn>
              <a:cxn ang="0">
                <a:pos x="connsiteX3978" y="connsiteY3978"/>
              </a:cxn>
              <a:cxn ang="0">
                <a:pos x="connsiteX3979" y="connsiteY3979"/>
              </a:cxn>
              <a:cxn ang="0">
                <a:pos x="connsiteX3980" y="connsiteY3980"/>
              </a:cxn>
              <a:cxn ang="0">
                <a:pos x="connsiteX3981" y="connsiteY3981"/>
              </a:cxn>
              <a:cxn ang="0">
                <a:pos x="connsiteX3982" y="connsiteY3982"/>
              </a:cxn>
              <a:cxn ang="0">
                <a:pos x="connsiteX3983" y="connsiteY3983"/>
              </a:cxn>
              <a:cxn ang="0">
                <a:pos x="connsiteX3984" y="connsiteY3984"/>
              </a:cxn>
              <a:cxn ang="0">
                <a:pos x="connsiteX3985" y="connsiteY3985"/>
              </a:cxn>
              <a:cxn ang="0">
                <a:pos x="connsiteX3986" y="connsiteY3986"/>
              </a:cxn>
              <a:cxn ang="0">
                <a:pos x="connsiteX3987" y="connsiteY3987"/>
              </a:cxn>
              <a:cxn ang="0">
                <a:pos x="connsiteX3988" y="connsiteY3988"/>
              </a:cxn>
              <a:cxn ang="0">
                <a:pos x="connsiteX3989" y="connsiteY3989"/>
              </a:cxn>
              <a:cxn ang="0">
                <a:pos x="connsiteX3990" y="connsiteY3990"/>
              </a:cxn>
              <a:cxn ang="0">
                <a:pos x="connsiteX3991" y="connsiteY3991"/>
              </a:cxn>
              <a:cxn ang="0">
                <a:pos x="connsiteX3992" y="connsiteY3992"/>
              </a:cxn>
              <a:cxn ang="0">
                <a:pos x="connsiteX3993" y="connsiteY3993"/>
              </a:cxn>
              <a:cxn ang="0">
                <a:pos x="connsiteX3994" y="connsiteY3994"/>
              </a:cxn>
              <a:cxn ang="0">
                <a:pos x="connsiteX3995" y="connsiteY3995"/>
              </a:cxn>
              <a:cxn ang="0">
                <a:pos x="connsiteX3996" y="connsiteY3996"/>
              </a:cxn>
              <a:cxn ang="0">
                <a:pos x="connsiteX3997" y="connsiteY3997"/>
              </a:cxn>
              <a:cxn ang="0">
                <a:pos x="connsiteX3998" y="connsiteY3998"/>
              </a:cxn>
              <a:cxn ang="0">
                <a:pos x="connsiteX3999" y="connsiteY3999"/>
              </a:cxn>
              <a:cxn ang="0">
                <a:pos x="connsiteX4000" y="connsiteY4000"/>
              </a:cxn>
              <a:cxn ang="0">
                <a:pos x="connsiteX4001" y="connsiteY4001"/>
              </a:cxn>
              <a:cxn ang="0">
                <a:pos x="connsiteX4002" y="connsiteY4002"/>
              </a:cxn>
              <a:cxn ang="0">
                <a:pos x="connsiteX4003" y="connsiteY4003"/>
              </a:cxn>
              <a:cxn ang="0">
                <a:pos x="connsiteX4004" y="connsiteY4004"/>
              </a:cxn>
              <a:cxn ang="0">
                <a:pos x="connsiteX4005" y="connsiteY4005"/>
              </a:cxn>
              <a:cxn ang="0">
                <a:pos x="connsiteX4006" y="connsiteY4006"/>
              </a:cxn>
              <a:cxn ang="0">
                <a:pos x="connsiteX4007" y="connsiteY4007"/>
              </a:cxn>
              <a:cxn ang="0">
                <a:pos x="connsiteX4008" y="connsiteY4008"/>
              </a:cxn>
              <a:cxn ang="0">
                <a:pos x="connsiteX4009" y="connsiteY4009"/>
              </a:cxn>
              <a:cxn ang="0">
                <a:pos x="connsiteX4010" y="connsiteY4010"/>
              </a:cxn>
              <a:cxn ang="0">
                <a:pos x="connsiteX4011" y="connsiteY4011"/>
              </a:cxn>
              <a:cxn ang="0">
                <a:pos x="connsiteX4012" y="connsiteY4012"/>
              </a:cxn>
              <a:cxn ang="0">
                <a:pos x="connsiteX4013" y="connsiteY4013"/>
              </a:cxn>
              <a:cxn ang="0">
                <a:pos x="connsiteX4014" y="connsiteY4014"/>
              </a:cxn>
              <a:cxn ang="0">
                <a:pos x="connsiteX4015" y="connsiteY4015"/>
              </a:cxn>
              <a:cxn ang="0">
                <a:pos x="connsiteX4016" y="connsiteY4016"/>
              </a:cxn>
              <a:cxn ang="0">
                <a:pos x="connsiteX4017" y="connsiteY4017"/>
              </a:cxn>
              <a:cxn ang="0">
                <a:pos x="connsiteX4018" y="connsiteY4018"/>
              </a:cxn>
              <a:cxn ang="0">
                <a:pos x="connsiteX4019" y="connsiteY4019"/>
              </a:cxn>
              <a:cxn ang="0">
                <a:pos x="connsiteX4020" y="connsiteY4020"/>
              </a:cxn>
              <a:cxn ang="0">
                <a:pos x="connsiteX4021" y="connsiteY4021"/>
              </a:cxn>
              <a:cxn ang="0">
                <a:pos x="connsiteX4022" y="connsiteY4022"/>
              </a:cxn>
              <a:cxn ang="0">
                <a:pos x="connsiteX4023" y="connsiteY4023"/>
              </a:cxn>
              <a:cxn ang="0">
                <a:pos x="connsiteX4024" y="connsiteY4024"/>
              </a:cxn>
              <a:cxn ang="0">
                <a:pos x="connsiteX4025" y="connsiteY4025"/>
              </a:cxn>
              <a:cxn ang="0">
                <a:pos x="connsiteX4026" y="connsiteY4026"/>
              </a:cxn>
              <a:cxn ang="0">
                <a:pos x="connsiteX4027" y="connsiteY4027"/>
              </a:cxn>
              <a:cxn ang="0">
                <a:pos x="connsiteX4028" y="connsiteY4028"/>
              </a:cxn>
              <a:cxn ang="0">
                <a:pos x="connsiteX4029" y="connsiteY4029"/>
              </a:cxn>
              <a:cxn ang="0">
                <a:pos x="connsiteX4030" y="connsiteY4030"/>
              </a:cxn>
              <a:cxn ang="0">
                <a:pos x="connsiteX4031" y="connsiteY4031"/>
              </a:cxn>
              <a:cxn ang="0">
                <a:pos x="connsiteX4032" y="connsiteY4032"/>
              </a:cxn>
              <a:cxn ang="0">
                <a:pos x="connsiteX4033" y="connsiteY4033"/>
              </a:cxn>
              <a:cxn ang="0">
                <a:pos x="connsiteX4034" y="connsiteY4034"/>
              </a:cxn>
              <a:cxn ang="0">
                <a:pos x="connsiteX4035" y="connsiteY4035"/>
              </a:cxn>
              <a:cxn ang="0">
                <a:pos x="connsiteX4036" y="connsiteY4036"/>
              </a:cxn>
              <a:cxn ang="0">
                <a:pos x="connsiteX4037" y="connsiteY4037"/>
              </a:cxn>
              <a:cxn ang="0">
                <a:pos x="connsiteX4038" y="connsiteY4038"/>
              </a:cxn>
              <a:cxn ang="0">
                <a:pos x="connsiteX4039" y="connsiteY4039"/>
              </a:cxn>
              <a:cxn ang="0">
                <a:pos x="connsiteX4040" y="connsiteY4040"/>
              </a:cxn>
              <a:cxn ang="0">
                <a:pos x="connsiteX4041" y="connsiteY4041"/>
              </a:cxn>
              <a:cxn ang="0">
                <a:pos x="connsiteX4042" y="connsiteY4042"/>
              </a:cxn>
              <a:cxn ang="0">
                <a:pos x="connsiteX4043" y="connsiteY4043"/>
              </a:cxn>
              <a:cxn ang="0">
                <a:pos x="connsiteX4044" y="connsiteY4044"/>
              </a:cxn>
              <a:cxn ang="0">
                <a:pos x="connsiteX4045" y="connsiteY4045"/>
              </a:cxn>
              <a:cxn ang="0">
                <a:pos x="connsiteX4046" y="connsiteY4046"/>
              </a:cxn>
              <a:cxn ang="0">
                <a:pos x="connsiteX4047" y="connsiteY4047"/>
              </a:cxn>
              <a:cxn ang="0">
                <a:pos x="connsiteX4048" y="connsiteY4048"/>
              </a:cxn>
              <a:cxn ang="0">
                <a:pos x="connsiteX4049" y="connsiteY4049"/>
              </a:cxn>
              <a:cxn ang="0">
                <a:pos x="connsiteX4050" y="connsiteY4050"/>
              </a:cxn>
              <a:cxn ang="0">
                <a:pos x="connsiteX4051" y="connsiteY4051"/>
              </a:cxn>
              <a:cxn ang="0">
                <a:pos x="connsiteX4052" y="connsiteY4052"/>
              </a:cxn>
              <a:cxn ang="0">
                <a:pos x="connsiteX4053" y="connsiteY4053"/>
              </a:cxn>
              <a:cxn ang="0">
                <a:pos x="connsiteX4054" y="connsiteY4054"/>
              </a:cxn>
              <a:cxn ang="0">
                <a:pos x="connsiteX4055" y="connsiteY4055"/>
              </a:cxn>
              <a:cxn ang="0">
                <a:pos x="connsiteX4056" y="connsiteY4056"/>
              </a:cxn>
              <a:cxn ang="0">
                <a:pos x="connsiteX4057" y="connsiteY4057"/>
              </a:cxn>
              <a:cxn ang="0">
                <a:pos x="connsiteX4058" y="connsiteY4058"/>
              </a:cxn>
              <a:cxn ang="0">
                <a:pos x="connsiteX4059" y="connsiteY4059"/>
              </a:cxn>
              <a:cxn ang="0">
                <a:pos x="connsiteX4060" y="connsiteY4060"/>
              </a:cxn>
              <a:cxn ang="0">
                <a:pos x="connsiteX4061" y="connsiteY4061"/>
              </a:cxn>
              <a:cxn ang="0">
                <a:pos x="connsiteX4062" y="connsiteY4062"/>
              </a:cxn>
              <a:cxn ang="0">
                <a:pos x="connsiteX4063" y="connsiteY4063"/>
              </a:cxn>
              <a:cxn ang="0">
                <a:pos x="connsiteX4064" y="connsiteY4064"/>
              </a:cxn>
              <a:cxn ang="0">
                <a:pos x="connsiteX4065" y="connsiteY4065"/>
              </a:cxn>
              <a:cxn ang="0">
                <a:pos x="connsiteX4066" y="connsiteY4066"/>
              </a:cxn>
              <a:cxn ang="0">
                <a:pos x="connsiteX4067" y="connsiteY4067"/>
              </a:cxn>
              <a:cxn ang="0">
                <a:pos x="connsiteX4068" y="connsiteY4068"/>
              </a:cxn>
              <a:cxn ang="0">
                <a:pos x="connsiteX4069" y="connsiteY4069"/>
              </a:cxn>
              <a:cxn ang="0">
                <a:pos x="connsiteX4070" y="connsiteY4070"/>
              </a:cxn>
              <a:cxn ang="0">
                <a:pos x="connsiteX4071" y="connsiteY4071"/>
              </a:cxn>
              <a:cxn ang="0">
                <a:pos x="connsiteX4072" y="connsiteY4072"/>
              </a:cxn>
              <a:cxn ang="0">
                <a:pos x="connsiteX4073" y="connsiteY4073"/>
              </a:cxn>
              <a:cxn ang="0">
                <a:pos x="connsiteX4074" y="connsiteY4074"/>
              </a:cxn>
              <a:cxn ang="0">
                <a:pos x="connsiteX4075" y="connsiteY4075"/>
              </a:cxn>
              <a:cxn ang="0">
                <a:pos x="connsiteX4076" y="connsiteY4076"/>
              </a:cxn>
              <a:cxn ang="0">
                <a:pos x="connsiteX4077" y="connsiteY4077"/>
              </a:cxn>
              <a:cxn ang="0">
                <a:pos x="connsiteX4078" y="connsiteY4078"/>
              </a:cxn>
              <a:cxn ang="0">
                <a:pos x="connsiteX4079" y="connsiteY4079"/>
              </a:cxn>
              <a:cxn ang="0">
                <a:pos x="connsiteX4080" y="connsiteY4080"/>
              </a:cxn>
              <a:cxn ang="0">
                <a:pos x="connsiteX4081" y="connsiteY4081"/>
              </a:cxn>
              <a:cxn ang="0">
                <a:pos x="connsiteX4082" y="connsiteY4082"/>
              </a:cxn>
              <a:cxn ang="0">
                <a:pos x="connsiteX4083" y="connsiteY4083"/>
              </a:cxn>
              <a:cxn ang="0">
                <a:pos x="connsiteX4084" y="connsiteY4084"/>
              </a:cxn>
              <a:cxn ang="0">
                <a:pos x="connsiteX4085" y="connsiteY4085"/>
              </a:cxn>
              <a:cxn ang="0">
                <a:pos x="connsiteX4086" y="connsiteY4086"/>
              </a:cxn>
              <a:cxn ang="0">
                <a:pos x="connsiteX4087" y="connsiteY4087"/>
              </a:cxn>
              <a:cxn ang="0">
                <a:pos x="connsiteX4088" y="connsiteY4088"/>
              </a:cxn>
              <a:cxn ang="0">
                <a:pos x="connsiteX4089" y="connsiteY4089"/>
              </a:cxn>
              <a:cxn ang="0">
                <a:pos x="connsiteX4090" y="connsiteY4090"/>
              </a:cxn>
              <a:cxn ang="0">
                <a:pos x="connsiteX4091" y="connsiteY4091"/>
              </a:cxn>
              <a:cxn ang="0">
                <a:pos x="connsiteX4092" y="connsiteY4092"/>
              </a:cxn>
              <a:cxn ang="0">
                <a:pos x="connsiteX4093" y="connsiteY4093"/>
              </a:cxn>
              <a:cxn ang="0">
                <a:pos x="connsiteX4094" y="connsiteY4094"/>
              </a:cxn>
              <a:cxn ang="0">
                <a:pos x="connsiteX4095" y="connsiteY4095"/>
              </a:cxn>
              <a:cxn ang="0">
                <a:pos x="connsiteX4096" y="connsiteY4096"/>
              </a:cxn>
              <a:cxn ang="0">
                <a:pos x="connsiteX4097" y="connsiteY4097"/>
              </a:cxn>
              <a:cxn ang="0">
                <a:pos x="connsiteX4098" y="connsiteY4098"/>
              </a:cxn>
              <a:cxn ang="0">
                <a:pos x="connsiteX4099" y="connsiteY4099"/>
              </a:cxn>
              <a:cxn ang="0">
                <a:pos x="connsiteX4100" y="connsiteY4100"/>
              </a:cxn>
              <a:cxn ang="0">
                <a:pos x="connsiteX4101" y="connsiteY4101"/>
              </a:cxn>
              <a:cxn ang="0">
                <a:pos x="connsiteX4102" y="connsiteY4102"/>
              </a:cxn>
              <a:cxn ang="0">
                <a:pos x="connsiteX4103" y="connsiteY4103"/>
              </a:cxn>
              <a:cxn ang="0">
                <a:pos x="connsiteX4104" y="connsiteY4104"/>
              </a:cxn>
              <a:cxn ang="0">
                <a:pos x="connsiteX4105" y="connsiteY4105"/>
              </a:cxn>
              <a:cxn ang="0">
                <a:pos x="connsiteX4106" y="connsiteY4106"/>
              </a:cxn>
              <a:cxn ang="0">
                <a:pos x="connsiteX4107" y="connsiteY4107"/>
              </a:cxn>
              <a:cxn ang="0">
                <a:pos x="connsiteX4108" y="connsiteY4108"/>
              </a:cxn>
              <a:cxn ang="0">
                <a:pos x="connsiteX4109" y="connsiteY4109"/>
              </a:cxn>
              <a:cxn ang="0">
                <a:pos x="connsiteX4110" y="connsiteY4110"/>
              </a:cxn>
              <a:cxn ang="0">
                <a:pos x="connsiteX4111" y="connsiteY4111"/>
              </a:cxn>
              <a:cxn ang="0">
                <a:pos x="connsiteX4112" y="connsiteY4112"/>
              </a:cxn>
              <a:cxn ang="0">
                <a:pos x="connsiteX4113" y="connsiteY4113"/>
              </a:cxn>
              <a:cxn ang="0">
                <a:pos x="connsiteX4114" y="connsiteY4114"/>
              </a:cxn>
              <a:cxn ang="0">
                <a:pos x="connsiteX4115" y="connsiteY4115"/>
              </a:cxn>
              <a:cxn ang="0">
                <a:pos x="connsiteX4116" y="connsiteY4116"/>
              </a:cxn>
              <a:cxn ang="0">
                <a:pos x="connsiteX4117" y="connsiteY4117"/>
              </a:cxn>
              <a:cxn ang="0">
                <a:pos x="connsiteX4118" y="connsiteY4118"/>
              </a:cxn>
              <a:cxn ang="0">
                <a:pos x="connsiteX4119" y="connsiteY4119"/>
              </a:cxn>
              <a:cxn ang="0">
                <a:pos x="connsiteX4120" y="connsiteY4120"/>
              </a:cxn>
              <a:cxn ang="0">
                <a:pos x="connsiteX4121" y="connsiteY4121"/>
              </a:cxn>
              <a:cxn ang="0">
                <a:pos x="connsiteX4122" y="connsiteY4122"/>
              </a:cxn>
              <a:cxn ang="0">
                <a:pos x="connsiteX4123" y="connsiteY4123"/>
              </a:cxn>
              <a:cxn ang="0">
                <a:pos x="connsiteX4124" y="connsiteY4124"/>
              </a:cxn>
              <a:cxn ang="0">
                <a:pos x="connsiteX4125" y="connsiteY4125"/>
              </a:cxn>
              <a:cxn ang="0">
                <a:pos x="connsiteX4126" y="connsiteY4126"/>
              </a:cxn>
              <a:cxn ang="0">
                <a:pos x="connsiteX4127" y="connsiteY4127"/>
              </a:cxn>
              <a:cxn ang="0">
                <a:pos x="connsiteX4128" y="connsiteY4128"/>
              </a:cxn>
              <a:cxn ang="0">
                <a:pos x="connsiteX4129" y="connsiteY4129"/>
              </a:cxn>
              <a:cxn ang="0">
                <a:pos x="connsiteX4130" y="connsiteY4130"/>
              </a:cxn>
              <a:cxn ang="0">
                <a:pos x="connsiteX4131" y="connsiteY4131"/>
              </a:cxn>
              <a:cxn ang="0">
                <a:pos x="connsiteX4132" y="connsiteY4132"/>
              </a:cxn>
              <a:cxn ang="0">
                <a:pos x="connsiteX4133" y="connsiteY4133"/>
              </a:cxn>
              <a:cxn ang="0">
                <a:pos x="connsiteX4134" y="connsiteY4134"/>
              </a:cxn>
              <a:cxn ang="0">
                <a:pos x="connsiteX4135" y="connsiteY4135"/>
              </a:cxn>
              <a:cxn ang="0">
                <a:pos x="connsiteX4136" y="connsiteY4136"/>
              </a:cxn>
              <a:cxn ang="0">
                <a:pos x="connsiteX4137" y="connsiteY4137"/>
              </a:cxn>
              <a:cxn ang="0">
                <a:pos x="connsiteX4138" y="connsiteY4138"/>
              </a:cxn>
              <a:cxn ang="0">
                <a:pos x="connsiteX4139" y="connsiteY4139"/>
              </a:cxn>
              <a:cxn ang="0">
                <a:pos x="connsiteX4140" y="connsiteY4140"/>
              </a:cxn>
              <a:cxn ang="0">
                <a:pos x="connsiteX4141" y="connsiteY4141"/>
              </a:cxn>
              <a:cxn ang="0">
                <a:pos x="connsiteX4142" y="connsiteY4142"/>
              </a:cxn>
              <a:cxn ang="0">
                <a:pos x="connsiteX4143" y="connsiteY4143"/>
              </a:cxn>
              <a:cxn ang="0">
                <a:pos x="connsiteX4144" y="connsiteY4144"/>
              </a:cxn>
              <a:cxn ang="0">
                <a:pos x="connsiteX4145" y="connsiteY4145"/>
              </a:cxn>
              <a:cxn ang="0">
                <a:pos x="connsiteX4146" y="connsiteY4146"/>
              </a:cxn>
              <a:cxn ang="0">
                <a:pos x="connsiteX4147" y="connsiteY4147"/>
              </a:cxn>
              <a:cxn ang="0">
                <a:pos x="connsiteX4148" y="connsiteY4148"/>
              </a:cxn>
              <a:cxn ang="0">
                <a:pos x="connsiteX4149" y="connsiteY4149"/>
              </a:cxn>
              <a:cxn ang="0">
                <a:pos x="connsiteX4150" y="connsiteY4150"/>
              </a:cxn>
              <a:cxn ang="0">
                <a:pos x="connsiteX4151" y="connsiteY4151"/>
              </a:cxn>
              <a:cxn ang="0">
                <a:pos x="connsiteX4152" y="connsiteY4152"/>
              </a:cxn>
              <a:cxn ang="0">
                <a:pos x="connsiteX4153" y="connsiteY4153"/>
              </a:cxn>
              <a:cxn ang="0">
                <a:pos x="connsiteX4154" y="connsiteY4154"/>
              </a:cxn>
              <a:cxn ang="0">
                <a:pos x="connsiteX4155" y="connsiteY4155"/>
              </a:cxn>
              <a:cxn ang="0">
                <a:pos x="connsiteX4156" y="connsiteY4156"/>
              </a:cxn>
              <a:cxn ang="0">
                <a:pos x="connsiteX4157" y="connsiteY4157"/>
              </a:cxn>
              <a:cxn ang="0">
                <a:pos x="connsiteX4158" y="connsiteY4158"/>
              </a:cxn>
              <a:cxn ang="0">
                <a:pos x="connsiteX4159" y="connsiteY4159"/>
              </a:cxn>
              <a:cxn ang="0">
                <a:pos x="connsiteX4160" y="connsiteY4160"/>
              </a:cxn>
              <a:cxn ang="0">
                <a:pos x="connsiteX4161" y="connsiteY4161"/>
              </a:cxn>
              <a:cxn ang="0">
                <a:pos x="connsiteX4162" y="connsiteY4162"/>
              </a:cxn>
              <a:cxn ang="0">
                <a:pos x="connsiteX4163" y="connsiteY4163"/>
              </a:cxn>
              <a:cxn ang="0">
                <a:pos x="connsiteX4164" y="connsiteY4164"/>
              </a:cxn>
              <a:cxn ang="0">
                <a:pos x="connsiteX4165" y="connsiteY4165"/>
              </a:cxn>
              <a:cxn ang="0">
                <a:pos x="connsiteX4166" y="connsiteY4166"/>
              </a:cxn>
              <a:cxn ang="0">
                <a:pos x="connsiteX4167" y="connsiteY4167"/>
              </a:cxn>
              <a:cxn ang="0">
                <a:pos x="connsiteX4168" y="connsiteY4168"/>
              </a:cxn>
              <a:cxn ang="0">
                <a:pos x="connsiteX4169" y="connsiteY4169"/>
              </a:cxn>
              <a:cxn ang="0">
                <a:pos x="connsiteX4170" y="connsiteY4170"/>
              </a:cxn>
              <a:cxn ang="0">
                <a:pos x="connsiteX4171" y="connsiteY4171"/>
              </a:cxn>
              <a:cxn ang="0">
                <a:pos x="connsiteX4172" y="connsiteY4172"/>
              </a:cxn>
              <a:cxn ang="0">
                <a:pos x="connsiteX4173" y="connsiteY4173"/>
              </a:cxn>
              <a:cxn ang="0">
                <a:pos x="connsiteX4174" y="connsiteY4174"/>
              </a:cxn>
              <a:cxn ang="0">
                <a:pos x="connsiteX4175" y="connsiteY4175"/>
              </a:cxn>
              <a:cxn ang="0">
                <a:pos x="connsiteX4176" y="connsiteY4176"/>
              </a:cxn>
              <a:cxn ang="0">
                <a:pos x="connsiteX4177" y="connsiteY4177"/>
              </a:cxn>
              <a:cxn ang="0">
                <a:pos x="connsiteX4178" y="connsiteY4178"/>
              </a:cxn>
              <a:cxn ang="0">
                <a:pos x="connsiteX4179" y="connsiteY4179"/>
              </a:cxn>
              <a:cxn ang="0">
                <a:pos x="connsiteX4180" y="connsiteY4180"/>
              </a:cxn>
              <a:cxn ang="0">
                <a:pos x="connsiteX4181" y="connsiteY4181"/>
              </a:cxn>
              <a:cxn ang="0">
                <a:pos x="connsiteX4182" y="connsiteY4182"/>
              </a:cxn>
              <a:cxn ang="0">
                <a:pos x="connsiteX4183" y="connsiteY4183"/>
              </a:cxn>
              <a:cxn ang="0">
                <a:pos x="connsiteX4184" y="connsiteY4184"/>
              </a:cxn>
              <a:cxn ang="0">
                <a:pos x="connsiteX4185" y="connsiteY4185"/>
              </a:cxn>
              <a:cxn ang="0">
                <a:pos x="connsiteX4186" y="connsiteY4186"/>
              </a:cxn>
              <a:cxn ang="0">
                <a:pos x="connsiteX4187" y="connsiteY4187"/>
              </a:cxn>
              <a:cxn ang="0">
                <a:pos x="connsiteX4188" y="connsiteY4188"/>
              </a:cxn>
              <a:cxn ang="0">
                <a:pos x="connsiteX4189" y="connsiteY4189"/>
              </a:cxn>
              <a:cxn ang="0">
                <a:pos x="connsiteX4190" y="connsiteY4190"/>
              </a:cxn>
              <a:cxn ang="0">
                <a:pos x="connsiteX4191" y="connsiteY4191"/>
              </a:cxn>
              <a:cxn ang="0">
                <a:pos x="connsiteX4192" y="connsiteY4192"/>
              </a:cxn>
              <a:cxn ang="0">
                <a:pos x="connsiteX4193" y="connsiteY4193"/>
              </a:cxn>
              <a:cxn ang="0">
                <a:pos x="connsiteX4194" y="connsiteY4194"/>
              </a:cxn>
              <a:cxn ang="0">
                <a:pos x="connsiteX4195" y="connsiteY4195"/>
              </a:cxn>
              <a:cxn ang="0">
                <a:pos x="connsiteX4196" y="connsiteY4196"/>
              </a:cxn>
              <a:cxn ang="0">
                <a:pos x="connsiteX4197" y="connsiteY4197"/>
              </a:cxn>
              <a:cxn ang="0">
                <a:pos x="connsiteX4198" y="connsiteY4198"/>
              </a:cxn>
              <a:cxn ang="0">
                <a:pos x="connsiteX4199" y="connsiteY4199"/>
              </a:cxn>
              <a:cxn ang="0">
                <a:pos x="connsiteX4200" y="connsiteY4200"/>
              </a:cxn>
              <a:cxn ang="0">
                <a:pos x="connsiteX4201" y="connsiteY4201"/>
              </a:cxn>
              <a:cxn ang="0">
                <a:pos x="connsiteX4202" y="connsiteY4202"/>
              </a:cxn>
              <a:cxn ang="0">
                <a:pos x="connsiteX4203" y="connsiteY4203"/>
              </a:cxn>
              <a:cxn ang="0">
                <a:pos x="connsiteX4204" y="connsiteY4204"/>
              </a:cxn>
              <a:cxn ang="0">
                <a:pos x="connsiteX4205" y="connsiteY4205"/>
              </a:cxn>
              <a:cxn ang="0">
                <a:pos x="connsiteX4206" y="connsiteY4206"/>
              </a:cxn>
              <a:cxn ang="0">
                <a:pos x="connsiteX4207" y="connsiteY4207"/>
              </a:cxn>
              <a:cxn ang="0">
                <a:pos x="connsiteX4208" y="connsiteY4208"/>
              </a:cxn>
              <a:cxn ang="0">
                <a:pos x="connsiteX4209" y="connsiteY4209"/>
              </a:cxn>
              <a:cxn ang="0">
                <a:pos x="connsiteX4210" y="connsiteY4210"/>
              </a:cxn>
              <a:cxn ang="0">
                <a:pos x="connsiteX4211" y="connsiteY4211"/>
              </a:cxn>
              <a:cxn ang="0">
                <a:pos x="connsiteX4212" y="connsiteY4212"/>
              </a:cxn>
              <a:cxn ang="0">
                <a:pos x="connsiteX4213" y="connsiteY4213"/>
              </a:cxn>
              <a:cxn ang="0">
                <a:pos x="connsiteX4214" y="connsiteY4214"/>
              </a:cxn>
              <a:cxn ang="0">
                <a:pos x="connsiteX4215" y="connsiteY4215"/>
              </a:cxn>
              <a:cxn ang="0">
                <a:pos x="connsiteX4216" y="connsiteY4216"/>
              </a:cxn>
              <a:cxn ang="0">
                <a:pos x="connsiteX4217" y="connsiteY4217"/>
              </a:cxn>
              <a:cxn ang="0">
                <a:pos x="connsiteX4218" y="connsiteY4218"/>
              </a:cxn>
              <a:cxn ang="0">
                <a:pos x="connsiteX4219" y="connsiteY4219"/>
              </a:cxn>
              <a:cxn ang="0">
                <a:pos x="connsiteX4220" y="connsiteY4220"/>
              </a:cxn>
              <a:cxn ang="0">
                <a:pos x="connsiteX4221" y="connsiteY4221"/>
              </a:cxn>
              <a:cxn ang="0">
                <a:pos x="connsiteX4222" y="connsiteY4222"/>
              </a:cxn>
              <a:cxn ang="0">
                <a:pos x="connsiteX4223" y="connsiteY4223"/>
              </a:cxn>
              <a:cxn ang="0">
                <a:pos x="connsiteX4224" y="connsiteY4224"/>
              </a:cxn>
              <a:cxn ang="0">
                <a:pos x="connsiteX4225" y="connsiteY4225"/>
              </a:cxn>
              <a:cxn ang="0">
                <a:pos x="connsiteX4226" y="connsiteY4226"/>
              </a:cxn>
              <a:cxn ang="0">
                <a:pos x="connsiteX4227" y="connsiteY4227"/>
              </a:cxn>
              <a:cxn ang="0">
                <a:pos x="connsiteX4228" y="connsiteY4228"/>
              </a:cxn>
              <a:cxn ang="0">
                <a:pos x="connsiteX4229" y="connsiteY4229"/>
              </a:cxn>
              <a:cxn ang="0">
                <a:pos x="connsiteX4230" y="connsiteY4230"/>
              </a:cxn>
              <a:cxn ang="0">
                <a:pos x="connsiteX4231" y="connsiteY4231"/>
              </a:cxn>
              <a:cxn ang="0">
                <a:pos x="connsiteX4232" y="connsiteY4232"/>
              </a:cxn>
              <a:cxn ang="0">
                <a:pos x="connsiteX4233" y="connsiteY4233"/>
              </a:cxn>
              <a:cxn ang="0">
                <a:pos x="connsiteX4234" y="connsiteY4234"/>
              </a:cxn>
              <a:cxn ang="0">
                <a:pos x="connsiteX4235" y="connsiteY4235"/>
              </a:cxn>
              <a:cxn ang="0">
                <a:pos x="connsiteX4236" y="connsiteY4236"/>
              </a:cxn>
              <a:cxn ang="0">
                <a:pos x="connsiteX4237" y="connsiteY4237"/>
              </a:cxn>
              <a:cxn ang="0">
                <a:pos x="connsiteX4238" y="connsiteY4238"/>
              </a:cxn>
              <a:cxn ang="0">
                <a:pos x="connsiteX4239" y="connsiteY4239"/>
              </a:cxn>
              <a:cxn ang="0">
                <a:pos x="connsiteX4240" y="connsiteY4240"/>
              </a:cxn>
              <a:cxn ang="0">
                <a:pos x="connsiteX4241" y="connsiteY4241"/>
              </a:cxn>
              <a:cxn ang="0">
                <a:pos x="connsiteX4242" y="connsiteY4242"/>
              </a:cxn>
              <a:cxn ang="0">
                <a:pos x="connsiteX4243" y="connsiteY4243"/>
              </a:cxn>
              <a:cxn ang="0">
                <a:pos x="connsiteX4244" y="connsiteY4244"/>
              </a:cxn>
              <a:cxn ang="0">
                <a:pos x="connsiteX4245" y="connsiteY4245"/>
              </a:cxn>
              <a:cxn ang="0">
                <a:pos x="connsiteX4246" y="connsiteY4246"/>
              </a:cxn>
              <a:cxn ang="0">
                <a:pos x="connsiteX4247" y="connsiteY4247"/>
              </a:cxn>
              <a:cxn ang="0">
                <a:pos x="connsiteX4248" y="connsiteY4248"/>
              </a:cxn>
              <a:cxn ang="0">
                <a:pos x="connsiteX4249" y="connsiteY4249"/>
              </a:cxn>
              <a:cxn ang="0">
                <a:pos x="connsiteX4250" y="connsiteY4250"/>
              </a:cxn>
              <a:cxn ang="0">
                <a:pos x="connsiteX4251" y="connsiteY4251"/>
              </a:cxn>
              <a:cxn ang="0">
                <a:pos x="connsiteX4252" y="connsiteY4252"/>
              </a:cxn>
              <a:cxn ang="0">
                <a:pos x="connsiteX4253" y="connsiteY4253"/>
              </a:cxn>
              <a:cxn ang="0">
                <a:pos x="connsiteX4254" y="connsiteY4254"/>
              </a:cxn>
              <a:cxn ang="0">
                <a:pos x="connsiteX4255" y="connsiteY4255"/>
              </a:cxn>
              <a:cxn ang="0">
                <a:pos x="connsiteX4256" y="connsiteY4256"/>
              </a:cxn>
              <a:cxn ang="0">
                <a:pos x="connsiteX4257" y="connsiteY4257"/>
              </a:cxn>
              <a:cxn ang="0">
                <a:pos x="connsiteX4258" y="connsiteY4258"/>
              </a:cxn>
              <a:cxn ang="0">
                <a:pos x="connsiteX4259" y="connsiteY4259"/>
              </a:cxn>
              <a:cxn ang="0">
                <a:pos x="connsiteX4260" y="connsiteY4260"/>
              </a:cxn>
              <a:cxn ang="0">
                <a:pos x="connsiteX4261" y="connsiteY4261"/>
              </a:cxn>
              <a:cxn ang="0">
                <a:pos x="connsiteX4262" y="connsiteY4262"/>
              </a:cxn>
              <a:cxn ang="0">
                <a:pos x="connsiteX4263" y="connsiteY4263"/>
              </a:cxn>
              <a:cxn ang="0">
                <a:pos x="connsiteX4264" y="connsiteY4264"/>
              </a:cxn>
              <a:cxn ang="0">
                <a:pos x="connsiteX4265" y="connsiteY4265"/>
              </a:cxn>
              <a:cxn ang="0">
                <a:pos x="connsiteX4266" y="connsiteY4266"/>
              </a:cxn>
              <a:cxn ang="0">
                <a:pos x="connsiteX4267" y="connsiteY4267"/>
              </a:cxn>
              <a:cxn ang="0">
                <a:pos x="connsiteX4268" y="connsiteY4268"/>
              </a:cxn>
              <a:cxn ang="0">
                <a:pos x="connsiteX4269" y="connsiteY4269"/>
              </a:cxn>
              <a:cxn ang="0">
                <a:pos x="connsiteX4270" y="connsiteY4270"/>
              </a:cxn>
              <a:cxn ang="0">
                <a:pos x="connsiteX4271" y="connsiteY4271"/>
              </a:cxn>
              <a:cxn ang="0">
                <a:pos x="connsiteX4272" y="connsiteY4272"/>
              </a:cxn>
              <a:cxn ang="0">
                <a:pos x="connsiteX4273" y="connsiteY4273"/>
              </a:cxn>
              <a:cxn ang="0">
                <a:pos x="connsiteX4274" y="connsiteY4274"/>
              </a:cxn>
              <a:cxn ang="0">
                <a:pos x="connsiteX4275" y="connsiteY4275"/>
              </a:cxn>
              <a:cxn ang="0">
                <a:pos x="connsiteX4276" y="connsiteY4276"/>
              </a:cxn>
              <a:cxn ang="0">
                <a:pos x="connsiteX4277" y="connsiteY4277"/>
              </a:cxn>
              <a:cxn ang="0">
                <a:pos x="connsiteX4278" y="connsiteY4278"/>
              </a:cxn>
              <a:cxn ang="0">
                <a:pos x="connsiteX4279" y="connsiteY4279"/>
              </a:cxn>
              <a:cxn ang="0">
                <a:pos x="connsiteX4280" y="connsiteY4280"/>
              </a:cxn>
              <a:cxn ang="0">
                <a:pos x="connsiteX4281" y="connsiteY4281"/>
              </a:cxn>
              <a:cxn ang="0">
                <a:pos x="connsiteX4282" y="connsiteY4282"/>
              </a:cxn>
              <a:cxn ang="0">
                <a:pos x="connsiteX4283" y="connsiteY4283"/>
              </a:cxn>
              <a:cxn ang="0">
                <a:pos x="connsiteX4284" y="connsiteY4284"/>
              </a:cxn>
              <a:cxn ang="0">
                <a:pos x="connsiteX4285" y="connsiteY4285"/>
              </a:cxn>
              <a:cxn ang="0">
                <a:pos x="connsiteX4286" y="connsiteY4286"/>
              </a:cxn>
              <a:cxn ang="0">
                <a:pos x="connsiteX4287" y="connsiteY4287"/>
              </a:cxn>
              <a:cxn ang="0">
                <a:pos x="connsiteX4288" y="connsiteY4288"/>
              </a:cxn>
              <a:cxn ang="0">
                <a:pos x="connsiteX4289" y="connsiteY4289"/>
              </a:cxn>
              <a:cxn ang="0">
                <a:pos x="connsiteX4290" y="connsiteY4290"/>
              </a:cxn>
              <a:cxn ang="0">
                <a:pos x="connsiteX4291" y="connsiteY4291"/>
              </a:cxn>
              <a:cxn ang="0">
                <a:pos x="connsiteX4292" y="connsiteY4292"/>
              </a:cxn>
              <a:cxn ang="0">
                <a:pos x="connsiteX4293" y="connsiteY4293"/>
              </a:cxn>
              <a:cxn ang="0">
                <a:pos x="connsiteX4294" y="connsiteY4294"/>
              </a:cxn>
              <a:cxn ang="0">
                <a:pos x="connsiteX4295" y="connsiteY4295"/>
              </a:cxn>
              <a:cxn ang="0">
                <a:pos x="connsiteX4296" y="connsiteY4296"/>
              </a:cxn>
              <a:cxn ang="0">
                <a:pos x="connsiteX4297" y="connsiteY4297"/>
              </a:cxn>
              <a:cxn ang="0">
                <a:pos x="connsiteX4298" y="connsiteY4298"/>
              </a:cxn>
              <a:cxn ang="0">
                <a:pos x="connsiteX4299" y="connsiteY4299"/>
              </a:cxn>
              <a:cxn ang="0">
                <a:pos x="connsiteX4300" y="connsiteY4300"/>
              </a:cxn>
              <a:cxn ang="0">
                <a:pos x="connsiteX4301" y="connsiteY4301"/>
              </a:cxn>
              <a:cxn ang="0">
                <a:pos x="connsiteX4302" y="connsiteY4302"/>
              </a:cxn>
              <a:cxn ang="0">
                <a:pos x="connsiteX4303" y="connsiteY4303"/>
              </a:cxn>
              <a:cxn ang="0">
                <a:pos x="connsiteX4304" y="connsiteY4304"/>
              </a:cxn>
              <a:cxn ang="0">
                <a:pos x="connsiteX4305" y="connsiteY4305"/>
              </a:cxn>
              <a:cxn ang="0">
                <a:pos x="connsiteX4306" y="connsiteY4306"/>
              </a:cxn>
              <a:cxn ang="0">
                <a:pos x="connsiteX4307" y="connsiteY4307"/>
              </a:cxn>
              <a:cxn ang="0">
                <a:pos x="connsiteX4308" y="connsiteY4308"/>
              </a:cxn>
              <a:cxn ang="0">
                <a:pos x="connsiteX4309" y="connsiteY4309"/>
              </a:cxn>
              <a:cxn ang="0">
                <a:pos x="connsiteX4310" y="connsiteY4310"/>
              </a:cxn>
              <a:cxn ang="0">
                <a:pos x="connsiteX4311" y="connsiteY4311"/>
              </a:cxn>
              <a:cxn ang="0">
                <a:pos x="connsiteX4312" y="connsiteY4312"/>
              </a:cxn>
              <a:cxn ang="0">
                <a:pos x="connsiteX4313" y="connsiteY4313"/>
              </a:cxn>
              <a:cxn ang="0">
                <a:pos x="connsiteX4314" y="connsiteY4314"/>
              </a:cxn>
              <a:cxn ang="0">
                <a:pos x="connsiteX4315" y="connsiteY4315"/>
              </a:cxn>
              <a:cxn ang="0">
                <a:pos x="connsiteX4316" y="connsiteY4316"/>
              </a:cxn>
              <a:cxn ang="0">
                <a:pos x="connsiteX4317" y="connsiteY4317"/>
              </a:cxn>
              <a:cxn ang="0">
                <a:pos x="connsiteX4318" y="connsiteY4318"/>
              </a:cxn>
              <a:cxn ang="0">
                <a:pos x="connsiteX4319" y="connsiteY4319"/>
              </a:cxn>
              <a:cxn ang="0">
                <a:pos x="connsiteX4320" y="connsiteY4320"/>
              </a:cxn>
              <a:cxn ang="0">
                <a:pos x="connsiteX4321" y="connsiteY4321"/>
              </a:cxn>
              <a:cxn ang="0">
                <a:pos x="connsiteX4322" y="connsiteY4322"/>
              </a:cxn>
              <a:cxn ang="0">
                <a:pos x="connsiteX4323" y="connsiteY4323"/>
              </a:cxn>
              <a:cxn ang="0">
                <a:pos x="connsiteX4324" y="connsiteY4324"/>
              </a:cxn>
              <a:cxn ang="0">
                <a:pos x="connsiteX4325" y="connsiteY4325"/>
              </a:cxn>
              <a:cxn ang="0">
                <a:pos x="connsiteX4326" y="connsiteY4326"/>
              </a:cxn>
              <a:cxn ang="0">
                <a:pos x="connsiteX4327" y="connsiteY4327"/>
              </a:cxn>
              <a:cxn ang="0">
                <a:pos x="connsiteX4328" y="connsiteY4328"/>
              </a:cxn>
              <a:cxn ang="0">
                <a:pos x="connsiteX4329" y="connsiteY4329"/>
              </a:cxn>
              <a:cxn ang="0">
                <a:pos x="connsiteX4330" y="connsiteY4330"/>
              </a:cxn>
              <a:cxn ang="0">
                <a:pos x="connsiteX4331" y="connsiteY4331"/>
              </a:cxn>
              <a:cxn ang="0">
                <a:pos x="connsiteX4332" y="connsiteY4332"/>
              </a:cxn>
              <a:cxn ang="0">
                <a:pos x="connsiteX4333" y="connsiteY4333"/>
              </a:cxn>
              <a:cxn ang="0">
                <a:pos x="connsiteX4334" y="connsiteY4334"/>
              </a:cxn>
              <a:cxn ang="0">
                <a:pos x="connsiteX4335" y="connsiteY4335"/>
              </a:cxn>
              <a:cxn ang="0">
                <a:pos x="connsiteX4336" y="connsiteY4336"/>
              </a:cxn>
              <a:cxn ang="0">
                <a:pos x="connsiteX4337" y="connsiteY4337"/>
              </a:cxn>
              <a:cxn ang="0">
                <a:pos x="connsiteX4338" y="connsiteY4338"/>
              </a:cxn>
              <a:cxn ang="0">
                <a:pos x="connsiteX4339" y="connsiteY4339"/>
              </a:cxn>
              <a:cxn ang="0">
                <a:pos x="connsiteX4340" y="connsiteY4340"/>
              </a:cxn>
              <a:cxn ang="0">
                <a:pos x="connsiteX4341" y="connsiteY4341"/>
              </a:cxn>
              <a:cxn ang="0">
                <a:pos x="connsiteX4342" y="connsiteY4342"/>
              </a:cxn>
              <a:cxn ang="0">
                <a:pos x="connsiteX4343" y="connsiteY4343"/>
              </a:cxn>
              <a:cxn ang="0">
                <a:pos x="connsiteX4344" y="connsiteY4344"/>
              </a:cxn>
              <a:cxn ang="0">
                <a:pos x="connsiteX4345" y="connsiteY4345"/>
              </a:cxn>
              <a:cxn ang="0">
                <a:pos x="connsiteX4346" y="connsiteY4346"/>
              </a:cxn>
              <a:cxn ang="0">
                <a:pos x="connsiteX4347" y="connsiteY4347"/>
              </a:cxn>
              <a:cxn ang="0">
                <a:pos x="connsiteX4348" y="connsiteY4348"/>
              </a:cxn>
              <a:cxn ang="0">
                <a:pos x="connsiteX4349" y="connsiteY4349"/>
              </a:cxn>
              <a:cxn ang="0">
                <a:pos x="connsiteX4350" y="connsiteY4350"/>
              </a:cxn>
              <a:cxn ang="0">
                <a:pos x="connsiteX4351" y="connsiteY4351"/>
              </a:cxn>
              <a:cxn ang="0">
                <a:pos x="connsiteX4352" y="connsiteY4352"/>
              </a:cxn>
              <a:cxn ang="0">
                <a:pos x="connsiteX4353" y="connsiteY4353"/>
              </a:cxn>
              <a:cxn ang="0">
                <a:pos x="connsiteX4354" y="connsiteY4354"/>
              </a:cxn>
              <a:cxn ang="0">
                <a:pos x="connsiteX4355" y="connsiteY4355"/>
              </a:cxn>
              <a:cxn ang="0">
                <a:pos x="connsiteX4356" y="connsiteY4356"/>
              </a:cxn>
              <a:cxn ang="0">
                <a:pos x="connsiteX4357" y="connsiteY4357"/>
              </a:cxn>
              <a:cxn ang="0">
                <a:pos x="connsiteX4358" y="connsiteY4358"/>
              </a:cxn>
              <a:cxn ang="0">
                <a:pos x="connsiteX4359" y="connsiteY4359"/>
              </a:cxn>
              <a:cxn ang="0">
                <a:pos x="connsiteX4360" y="connsiteY4360"/>
              </a:cxn>
              <a:cxn ang="0">
                <a:pos x="connsiteX4361" y="connsiteY4361"/>
              </a:cxn>
              <a:cxn ang="0">
                <a:pos x="connsiteX4362" y="connsiteY4362"/>
              </a:cxn>
              <a:cxn ang="0">
                <a:pos x="connsiteX4363" y="connsiteY4363"/>
              </a:cxn>
              <a:cxn ang="0">
                <a:pos x="connsiteX4364" y="connsiteY4364"/>
              </a:cxn>
              <a:cxn ang="0">
                <a:pos x="connsiteX4365" y="connsiteY4365"/>
              </a:cxn>
              <a:cxn ang="0">
                <a:pos x="connsiteX4366" y="connsiteY4366"/>
              </a:cxn>
              <a:cxn ang="0">
                <a:pos x="connsiteX4367" y="connsiteY4367"/>
              </a:cxn>
              <a:cxn ang="0">
                <a:pos x="connsiteX4368" y="connsiteY4368"/>
              </a:cxn>
              <a:cxn ang="0">
                <a:pos x="connsiteX4369" y="connsiteY4369"/>
              </a:cxn>
              <a:cxn ang="0">
                <a:pos x="connsiteX4370" y="connsiteY4370"/>
              </a:cxn>
              <a:cxn ang="0">
                <a:pos x="connsiteX4371" y="connsiteY4371"/>
              </a:cxn>
              <a:cxn ang="0">
                <a:pos x="connsiteX4372" y="connsiteY4372"/>
              </a:cxn>
              <a:cxn ang="0">
                <a:pos x="connsiteX4373" y="connsiteY4373"/>
              </a:cxn>
              <a:cxn ang="0">
                <a:pos x="connsiteX4374" y="connsiteY4374"/>
              </a:cxn>
              <a:cxn ang="0">
                <a:pos x="connsiteX4375" y="connsiteY4375"/>
              </a:cxn>
              <a:cxn ang="0">
                <a:pos x="connsiteX4376" y="connsiteY4376"/>
              </a:cxn>
              <a:cxn ang="0">
                <a:pos x="connsiteX4377" y="connsiteY4377"/>
              </a:cxn>
              <a:cxn ang="0">
                <a:pos x="connsiteX4378" y="connsiteY4378"/>
              </a:cxn>
              <a:cxn ang="0">
                <a:pos x="connsiteX4379" y="connsiteY4379"/>
              </a:cxn>
              <a:cxn ang="0">
                <a:pos x="connsiteX4380" y="connsiteY4380"/>
              </a:cxn>
              <a:cxn ang="0">
                <a:pos x="connsiteX4381" y="connsiteY4381"/>
              </a:cxn>
              <a:cxn ang="0">
                <a:pos x="connsiteX4382" y="connsiteY4382"/>
              </a:cxn>
              <a:cxn ang="0">
                <a:pos x="connsiteX4383" y="connsiteY4383"/>
              </a:cxn>
              <a:cxn ang="0">
                <a:pos x="connsiteX4384" y="connsiteY4384"/>
              </a:cxn>
              <a:cxn ang="0">
                <a:pos x="connsiteX4385" y="connsiteY4385"/>
              </a:cxn>
              <a:cxn ang="0">
                <a:pos x="connsiteX4386" y="connsiteY4386"/>
              </a:cxn>
              <a:cxn ang="0">
                <a:pos x="connsiteX4387" y="connsiteY4387"/>
              </a:cxn>
              <a:cxn ang="0">
                <a:pos x="connsiteX4388" y="connsiteY4388"/>
              </a:cxn>
              <a:cxn ang="0">
                <a:pos x="connsiteX4389" y="connsiteY4389"/>
              </a:cxn>
              <a:cxn ang="0">
                <a:pos x="connsiteX4390" y="connsiteY4390"/>
              </a:cxn>
              <a:cxn ang="0">
                <a:pos x="connsiteX4391" y="connsiteY4391"/>
              </a:cxn>
              <a:cxn ang="0">
                <a:pos x="connsiteX4392" y="connsiteY4392"/>
              </a:cxn>
              <a:cxn ang="0">
                <a:pos x="connsiteX4393" y="connsiteY4393"/>
              </a:cxn>
              <a:cxn ang="0">
                <a:pos x="connsiteX4394" y="connsiteY4394"/>
              </a:cxn>
              <a:cxn ang="0">
                <a:pos x="connsiteX4395" y="connsiteY4395"/>
              </a:cxn>
              <a:cxn ang="0">
                <a:pos x="connsiteX4396" y="connsiteY4396"/>
              </a:cxn>
              <a:cxn ang="0">
                <a:pos x="connsiteX4397" y="connsiteY4397"/>
              </a:cxn>
              <a:cxn ang="0">
                <a:pos x="connsiteX4398" y="connsiteY4398"/>
              </a:cxn>
              <a:cxn ang="0">
                <a:pos x="connsiteX4399" y="connsiteY4399"/>
              </a:cxn>
              <a:cxn ang="0">
                <a:pos x="connsiteX4400" y="connsiteY4400"/>
              </a:cxn>
              <a:cxn ang="0">
                <a:pos x="connsiteX4401" y="connsiteY4401"/>
              </a:cxn>
              <a:cxn ang="0">
                <a:pos x="connsiteX4402" y="connsiteY4402"/>
              </a:cxn>
              <a:cxn ang="0">
                <a:pos x="connsiteX4403" y="connsiteY4403"/>
              </a:cxn>
              <a:cxn ang="0">
                <a:pos x="connsiteX4404" y="connsiteY4404"/>
              </a:cxn>
              <a:cxn ang="0">
                <a:pos x="connsiteX4405" y="connsiteY4405"/>
              </a:cxn>
              <a:cxn ang="0">
                <a:pos x="connsiteX4406" y="connsiteY4406"/>
              </a:cxn>
              <a:cxn ang="0">
                <a:pos x="connsiteX4407" y="connsiteY4407"/>
              </a:cxn>
              <a:cxn ang="0">
                <a:pos x="connsiteX4408" y="connsiteY4408"/>
              </a:cxn>
              <a:cxn ang="0">
                <a:pos x="connsiteX4409" y="connsiteY4409"/>
              </a:cxn>
              <a:cxn ang="0">
                <a:pos x="connsiteX4410" y="connsiteY4410"/>
              </a:cxn>
              <a:cxn ang="0">
                <a:pos x="connsiteX4411" y="connsiteY4411"/>
              </a:cxn>
              <a:cxn ang="0">
                <a:pos x="connsiteX4412" y="connsiteY4412"/>
              </a:cxn>
              <a:cxn ang="0">
                <a:pos x="connsiteX4413" y="connsiteY4413"/>
              </a:cxn>
              <a:cxn ang="0">
                <a:pos x="connsiteX4414" y="connsiteY4414"/>
              </a:cxn>
              <a:cxn ang="0">
                <a:pos x="connsiteX4415" y="connsiteY4415"/>
              </a:cxn>
              <a:cxn ang="0">
                <a:pos x="connsiteX4416" y="connsiteY4416"/>
              </a:cxn>
              <a:cxn ang="0">
                <a:pos x="connsiteX4417" y="connsiteY4417"/>
              </a:cxn>
              <a:cxn ang="0">
                <a:pos x="connsiteX4418" y="connsiteY4418"/>
              </a:cxn>
              <a:cxn ang="0">
                <a:pos x="connsiteX4419" y="connsiteY4419"/>
              </a:cxn>
              <a:cxn ang="0">
                <a:pos x="connsiteX4420" y="connsiteY4420"/>
              </a:cxn>
              <a:cxn ang="0">
                <a:pos x="connsiteX4421" y="connsiteY4421"/>
              </a:cxn>
              <a:cxn ang="0">
                <a:pos x="connsiteX4422" y="connsiteY4422"/>
              </a:cxn>
              <a:cxn ang="0">
                <a:pos x="connsiteX4423" y="connsiteY4423"/>
              </a:cxn>
              <a:cxn ang="0">
                <a:pos x="connsiteX4424" y="connsiteY4424"/>
              </a:cxn>
              <a:cxn ang="0">
                <a:pos x="connsiteX4425" y="connsiteY4425"/>
              </a:cxn>
              <a:cxn ang="0">
                <a:pos x="connsiteX4426" y="connsiteY4426"/>
              </a:cxn>
              <a:cxn ang="0">
                <a:pos x="connsiteX4427" y="connsiteY4427"/>
              </a:cxn>
              <a:cxn ang="0">
                <a:pos x="connsiteX4428" y="connsiteY4428"/>
              </a:cxn>
              <a:cxn ang="0">
                <a:pos x="connsiteX4429" y="connsiteY4429"/>
              </a:cxn>
              <a:cxn ang="0">
                <a:pos x="connsiteX4430" y="connsiteY4430"/>
              </a:cxn>
              <a:cxn ang="0">
                <a:pos x="connsiteX4431" y="connsiteY4431"/>
              </a:cxn>
              <a:cxn ang="0">
                <a:pos x="connsiteX4432" y="connsiteY4432"/>
              </a:cxn>
              <a:cxn ang="0">
                <a:pos x="connsiteX4433" y="connsiteY4433"/>
              </a:cxn>
              <a:cxn ang="0">
                <a:pos x="connsiteX4434" y="connsiteY4434"/>
              </a:cxn>
              <a:cxn ang="0">
                <a:pos x="connsiteX4435" y="connsiteY4435"/>
              </a:cxn>
              <a:cxn ang="0">
                <a:pos x="connsiteX4436" y="connsiteY4436"/>
              </a:cxn>
              <a:cxn ang="0">
                <a:pos x="connsiteX4437" y="connsiteY4437"/>
              </a:cxn>
              <a:cxn ang="0">
                <a:pos x="connsiteX4438" y="connsiteY4438"/>
              </a:cxn>
              <a:cxn ang="0">
                <a:pos x="connsiteX4439" y="connsiteY4439"/>
              </a:cxn>
              <a:cxn ang="0">
                <a:pos x="connsiteX4440" y="connsiteY4440"/>
              </a:cxn>
              <a:cxn ang="0">
                <a:pos x="connsiteX4441" y="connsiteY4441"/>
              </a:cxn>
              <a:cxn ang="0">
                <a:pos x="connsiteX4442" y="connsiteY4442"/>
              </a:cxn>
              <a:cxn ang="0">
                <a:pos x="connsiteX4443" y="connsiteY4443"/>
              </a:cxn>
              <a:cxn ang="0">
                <a:pos x="connsiteX4444" y="connsiteY4444"/>
              </a:cxn>
              <a:cxn ang="0">
                <a:pos x="connsiteX4445" y="connsiteY4445"/>
              </a:cxn>
              <a:cxn ang="0">
                <a:pos x="connsiteX4446" y="connsiteY4446"/>
              </a:cxn>
              <a:cxn ang="0">
                <a:pos x="connsiteX4447" y="connsiteY4447"/>
              </a:cxn>
              <a:cxn ang="0">
                <a:pos x="connsiteX4448" y="connsiteY4448"/>
              </a:cxn>
              <a:cxn ang="0">
                <a:pos x="connsiteX4449" y="connsiteY4449"/>
              </a:cxn>
              <a:cxn ang="0">
                <a:pos x="connsiteX4450" y="connsiteY4450"/>
              </a:cxn>
              <a:cxn ang="0">
                <a:pos x="connsiteX4451" y="connsiteY4451"/>
              </a:cxn>
              <a:cxn ang="0">
                <a:pos x="connsiteX4452" y="connsiteY4452"/>
              </a:cxn>
              <a:cxn ang="0">
                <a:pos x="connsiteX4453" y="connsiteY4453"/>
              </a:cxn>
              <a:cxn ang="0">
                <a:pos x="connsiteX4454" y="connsiteY4454"/>
              </a:cxn>
              <a:cxn ang="0">
                <a:pos x="connsiteX4455" y="connsiteY4455"/>
              </a:cxn>
              <a:cxn ang="0">
                <a:pos x="connsiteX4456" y="connsiteY4456"/>
              </a:cxn>
              <a:cxn ang="0">
                <a:pos x="connsiteX4457" y="connsiteY4457"/>
              </a:cxn>
              <a:cxn ang="0">
                <a:pos x="connsiteX4458" y="connsiteY4458"/>
              </a:cxn>
              <a:cxn ang="0">
                <a:pos x="connsiteX4459" y="connsiteY4459"/>
              </a:cxn>
              <a:cxn ang="0">
                <a:pos x="connsiteX4460" y="connsiteY4460"/>
              </a:cxn>
              <a:cxn ang="0">
                <a:pos x="connsiteX4461" y="connsiteY4461"/>
              </a:cxn>
              <a:cxn ang="0">
                <a:pos x="connsiteX4462" y="connsiteY4462"/>
              </a:cxn>
              <a:cxn ang="0">
                <a:pos x="connsiteX4463" y="connsiteY4463"/>
              </a:cxn>
              <a:cxn ang="0">
                <a:pos x="connsiteX4464" y="connsiteY4464"/>
              </a:cxn>
              <a:cxn ang="0">
                <a:pos x="connsiteX4465" y="connsiteY4465"/>
              </a:cxn>
              <a:cxn ang="0">
                <a:pos x="connsiteX4466" y="connsiteY4466"/>
              </a:cxn>
              <a:cxn ang="0">
                <a:pos x="connsiteX4467" y="connsiteY4467"/>
              </a:cxn>
              <a:cxn ang="0">
                <a:pos x="connsiteX4468" y="connsiteY4468"/>
              </a:cxn>
              <a:cxn ang="0">
                <a:pos x="connsiteX4469" y="connsiteY4469"/>
              </a:cxn>
              <a:cxn ang="0">
                <a:pos x="connsiteX4470" y="connsiteY4470"/>
              </a:cxn>
              <a:cxn ang="0">
                <a:pos x="connsiteX4471" y="connsiteY4471"/>
              </a:cxn>
              <a:cxn ang="0">
                <a:pos x="connsiteX4472" y="connsiteY4472"/>
              </a:cxn>
              <a:cxn ang="0">
                <a:pos x="connsiteX4473" y="connsiteY4473"/>
              </a:cxn>
              <a:cxn ang="0">
                <a:pos x="connsiteX4474" y="connsiteY4474"/>
              </a:cxn>
              <a:cxn ang="0">
                <a:pos x="connsiteX4475" y="connsiteY4475"/>
              </a:cxn>
              <a:cxn ang="0">
                <a:pos x="connsiteX4476" y="connsiteY4476"/>
              </a:cxn>
              <a:cxn ang="0">
                <a:pos x="connsiteX4477" y="connsiteY4477"/>
              </a:cxn>
              <a:cxn ang="0">
                <a:pos x="connsiteX4478" y="connsiteY4478"/>
              </a:cxn>
              <a:cxn ang="0">
                <a:pos x="connsiteX4479" y="connsiteY4479"/>
              </a:cxn>
              <a:cxn ang="0">
                <a:pos x="connsiteX4480" y="connsiteY4480"/>
              </a:cxn>
              <a:cxn ang="0">
                <a:pos x="connsiteX4481" y="connsiteY4481"/>
              </a:cxn>
              <a:cxn ang="0">
                <a:pos x="connsiteX4482" y="connsiteY4482"/>
              </a:cxn>
              <a:cxn ang="0">
                <a:pos x="connsiteX4483" y="connsiteY4483"/>
              </a:cxn>
              <a:cxn ang="0">
                <a:pos x="connsiteX4484" y="connsiteY4484"/>
              </a:cxn>
              <a:cxn ang="0">
                <a:pos x="connsiteX4485" y="connsiteY4485"/>
              </a:cxn>
              <a:cxn ang="0">
                <a:pos x="connsiteX4486" y="connsiteY4486"/>
              </a:cxn>
              <a:cxn ang="0">
                <a:pos x="connsiteX4487" y="connsiteY4487"/>
              </a:cxn>
              <a:cxn ang="0">
                <a:pos x="connsiteX4488" y="connsiteY4488"/>
              </a:cxn>
              <a:cxn ang="0">
                <a:pos x="connsiteX4489" y="connsiteY4489"/>
              </a:cxn>
              <a:cxn ang="0">
                <a:pos x="connsiteX4490" y="connsiteY4490"/>
              </a:cxn>
              <a:cxn ang="0">
                <a:pos x="connsiteX4491" y="connsiteY4491"/>
              </a:cxn>
              <a:cxn ang="0">
                <a:pos x="connsiteX4492" y="connsiteY4492"/>
              </a:cxn>
              <a:cxn ang="0">
                <a:pos x="connsiteX4493" y="connsiteY4493"/>
              </a:cxn>
              <a:cxn ang="0">
                <a:pos x="connsiteX4494" y="connsiteY4494"/>
              </a:cxn>
              <a:cxn ang="0">
                <a:pos x="connsiteX4495" y="connsiteY4495"/>
              </a:cxn>
              <a:cxn ang="0">
                <a:pos x="connsiteX4496" y="connsiteY4496"/>
              </a:cxn>
              <a:cxn ang="0">
                <a:pos x="connsiteX4497" y="connsiteY4497"/>
              </a:cxn>
              <a:cxn ang="0">
                <a:pos x="connsiteX4498" y="connsiteY4498"/>
              </a:cxn>
              <a:cxn ang="0">
                <a:pos x="connsiteX4499" y="connsiteY4499"/>
              </a:cxn>
              <a:cxn ang="0">
                <a:pos x="connsiteX4500" y="connsiteY4500"/>
              </a:cxn>
              <a:cxn ang="0">
                <a:pos x="connsiteX4501" y="connsiteY4501"/>
              </a:cxn>
              <a:cxn ang="0">
                <a:pos x="connsiteX4502" y="connsiteY4502"/>
              </a:cxn>
              <a:cxn ang="0">
                <a:pos x="connsiteX4503" y="connsiteY4503"/>
              </a:cxn>
              <a:cxn ang="0">
                <a:pos x="connsiteX4504" y="connsiteY4504"/>
              </a:cxn>
              <a:cxn ang="0">
                <a:pos x="connsiteX4505" y="connsiteY4505"/>
              </a:cxn>
              <a:cxn ang="0">
                <a:pos x="connsiteX4506" y="connsiteY4506"/>
              </a:cxn>
              <a:cxn ang="0">
                <a:pos x="connsiteX4507" y="connsiteY4507"/>
              </a:cxn>
              <a:cxn ang="0">
                <a:pos x="connsiteX4508" y="connsiteY4508"/>
              </a:cxn>
              <a:cxn ang="0">
                <a:pos x="connsiteX4509" y="connsiteY4509"/>
              </a:cxn>
              <a:cxn ang="0">
                <a:pos x="connsiteX4510" y="connsiteY4510"/>
              </a:cxn>
              <a:cxn ang="0">
                <a:pos x="connsiteX4511" y="connsiteY4511"/>
              </a:cxn>
              <a:cxn ang="0">
                <a:pos x="connsiteX4512" y="connsiteY4512"/>
              </a:cxn>
              <a:cxn ang="0">
                <a:pos x="connsiteX4513" y="connsiteY4513"/>
              </a:cxn>
              <a:cxn ang="0">
                <a:pos x="connsiteX4514" y="connsiteY4514"/>
              </a:cxn>
              <a:cxn ang="0">
                <a:pos x="connsiteX4515" y="connsiteY4515"/>
              </a:cxn>
              <a:cxn ang="0">
                <a:pos x="connsiteX4516" y="connsiteY4516"/>
              </a:cxn>
              <a:cxn ang="0">
                <a:pos x="connsiteX4517" y="connsiteY4517"/>
              </a:cxn>
              <a:cxn ang="0">
                <a:pos x="connsiteX4518" y="connsiteY4518"/>
              </a:cxn>
              <a:cxn ang="0">
                <a:pos x="connsiteX4519" y="connsiteY4519"/>
              </a:cxn>
              <a:cxn ang="0">
                <a:pos x="connsiteX4520" y="connsiteY4520"/>
              </a:cxn>
              <a:cxn ang="0">
                <a:pos x="connsiteX4521" y="connsiteY4521"/>
              </a:cxn>
              <a:cxn ang="0">
                <a:pos x="connsiteX4522" y="connsiteY4522"/>
              </a:cxn>
              <a:cxn ang="0">
                <a:pos x="connsiteX4523" y="connsiteY4523"/>
              </a:cxn>
              <a:cxn ang="0">
                <a:pos x="connsiteX4524" y="connsiteY4524"/>
              </a:cxn>
              <a:cxn ang="0">
                <a:pos x="connsiteX4525" y="connsiteY4525"/>
              </a:cxn>
              <a:cxn ang="0">
                <a:pos x="connsiteX4526" y="connsiteY4526"/>
              </a:cxn>
              <a:cxn ang="0">
                <a:pos x="connsiteX4527" y="connsiteY4527"/>
              </a:cxn>
              <a:cxn ang="0">
                <a:pos x="connsiteX4528" y="connsiteY4528"/>
              </a:cxn>
              <a:cxn ang="0">
                <a:pos x="connsiteX4529" y="connsiteY4529"/>
              </a:cxn>
              <a:cxn ang="0">
                <a:pos x="connsiteX4530" y="connsiteY4530"/>
              </a:cxn>
              <a:cxn ang="0">
                <a:pos x="connsiteX4531" y="connsiteY4531"/>
              </a:cxn>
              <a:cxn ang="0">
                <a:pos x="connsiteX4532" y="connsiteY4532"/>
              </a:cxn>
              <a:cxn ang="0">
                <a:pos x="connsiteX4533" y="connsiteY4533"/>
              </a:cxn>
              <a:cxn ang="0">
                <a:pos x="connsiteX4534" y="connsiteY4534"/>
              </a:cxn>
              <a:cxn ang="0">
                <a:pos x="connsiteX4535" y="connsiteY4535"/>
              </a:cxn>
              <a:cxn ang="0">
                <a:pos x="connsiteX4536" y="connsiteY4536"/>
              </a:cxn>
              <a:cxn ang="0">
                <a:pos x="connsiteX4537" y="connsiteY4537"/>
              </a:cxn>
              <a:cxn ang="0">
                <a:pos x="connsiteX4538" y="connsiteY4538"/>
              </a:cxn>
              <a:cxn ang="0">
                <a:pos x="connsiteX4539" y="connsiteY4539"/>
              </a:cxn>
              <a:cxn ang="0">
                <a:pos x="connsiteX4540" y="connsiteY4540"/>
              </a:cxn>
              <a:cxn ang="0">
                <a:pos x="connsiteX4541" y="connsiteY4541"/>
              </a:cxn>
              <a:cxn ang="0">
                <a:pos x="connsiteX4542" y="connsiteY4542"/>
              </a:cxn>
              <a:cxn ang="0">
                <a:pos x="connsiteX4543" y="connsiteY4543"/>
              </a:cxn>
              <a:cxn ang="0">
                <a:pos x="connsiteX4544" y="connsiteY4544"/>
              </a:cxn>
              <a:cxn ang="0">
                <a:pos x="connsiteX4545" y="connsiteY4545"/>
              </a:cxn>
              <a:cxn ang="0">
                <a:pos x="connsiteX4546" y="connsiteY4546"/>
              </a:cxn>
              <a:cxn ang="0">
                <a:pos x="connsiteX4547" y="connsiteY4547"/>
              </a:cxn>
              <a:cxn ang="0">
                <a:pos x="connsiteX4548" y="connsiteY4548"/>
              </a:cxn>
              <a:cxn ang="0">
                <a:pos x="connsiteX4549" y="connsiteY4549"/>
              </a:cxn>
              <a:cxn ang="0">
                <a:pos x="connsiteX4550" y="connsiteY4550"/>
              </a:cxn>
              <a:cxn ang="0">
                <a:pos x="connsiteX4551" y="connsiteY4551"/>
              </a:cxn>
              <a:cxn ang="0">
                <a:pos x="connsiteX4552" y="connsiteY4552"/>
              </a:cxn>
              <a:cxn ang="0">
                <a:pos x="connsiteX4553" y="connsiteY4553"/>
              </a:cxn>
              <a:cxn ang="0">
                <a:pos x="connsiteX4554" y="connsiteY4554"/>
              </a:cxn>
              <a:cxn ang="0">
                <a:pos x="connsiteX4555" y="connsiteY4555"/>
              </a:cxn>
              <a:cxn ang="0">
                <a:pos x="connsiteX4556" y="connsiteY4556"/>
              </a:cxn>
              <a:cxn ang="0">
                <a:pos x="connsiteX4557" y="connsiteY4557"/>
              </a:cxn>
              <a:cxn ang="0">
                <a:pos x="connsiteX4558" y="connsiteY4558"/>
              </a:cxn>
              <a:cxn ang="0">
                <a:pos x="connsiteX4559" y="connsiteY4559"/>
              </a:cxn>
              <a:cxn ang="0">
                <a:pos x="connsiteX4560" y="connsiteY4560"/>
              </a:cxn>
              <a:cxn ang="0">
                <a:pos x="connsiteX4561" y="connsiteY4561"/>
              </a:cxn>
              <a:cxn ang="0">
                <a:pos x="connsiteX4562" y="connsiteY4562"/>
              </a:cxn>
              <a:cxn ang="0">
                <a:pos x="connsiteX4563" y="connsiteY4563"/>
              </a:cxn>
              <a:cxn ang="0">
                <a:pos x="connsiteX4564" y="connsiteY4564"/>
              </a:cxn>
              <a:cxn ang="0">
                <a:pos x="connsiteX4565" y="connsiteY4565"/>
              </a:cxn>
              <a:cxn ang="0">
                <a:pos x="connsiteX4566" y="connsiteY4566"/>
              </a:cxn>
              <a:cxn ang="0">
                <a:pos x="connsiteX4567" y="connsiteY4567"/>
              </a:cxn>
              <a:cxn ang="0">
                <a:pos x="connsiteX4568" y="connsiteY4568"/>
              </a:cxn>
              <a:cxn ang="0">
                <a:pos x="connsiteX4569" y="connsiteY4569"/>
              </a:cxn>
              <a:cxn ang="0">
                <a:pos x="connsiteX4570" y="connsiteY4570"/>
              </a:cxn>
              <a:cxn ang="0">
                <a:pos x="connsiteX4571" y="connsiteY4571"/>
              </a:cxn>
              <a:cxn ang="0">
                <a:pos x="connsiteX4572" y="connsiteY4572"/>
              </a:cxn>
              <a:cxn ang="0">
                <a:pos x="connsiteX4573" y="connsiteY4573"/>
              </a:cxn>
              <a:cxn ang="0">
                <a:pos x="connsiteX4574" y="connsiteY4574"/>
              </a:cxn>
              <a:cxn ang="0">
                <a:pos x="connsiteX4575" y="connsiteY4575"/>
              </a:cxn>
              <a:cxn ang="0">
                <a:pos x="connsiteX4576" y="connsiteY4576"/>
              </a:cxn>
              <a:cxn ang="0">
                <a:pos x="connsiteX4577" y="connsiteY4577"/>
              </a:cxn>
              <a:cxn ang="0">
                <a:pos x="connsiteX4578" y="connsiteY4578"/>
              </a:cxn>
              <a:cxn ang="0">
                <a:pos x="connsiteX4579" y="connsiteY4579"/>
              </a:cxn>
              <a:cxn ang="0">
                <a:pos x="connsiteX4580" y="connsiteY4580"/>
              </a:cxn>
              <a:cxn ang="0">
                <a:pos x="connsiteX4581" y="connsiteY4581"/>
              </a:cxn>
              <a:cxn ang="0">
                <a:pos x="connsiteX4582" y="connsiteY4582"/>
              </a:cxn>
              <a:cxn ang="0">
                <a:pos x="connsiteX4583" y="connsiteY4583"/>
              </a:cxn>
              <a:cxn ang="0">
                <a:pos x="connsiteX4584" y="connsiteY4584"/>
              </a:cxn>
              <a:cxn ang="0">
                <a:pos x="connsiteX4585" y="connsiteY4585"/>
              </a:cxn>
              <a:cxn ang="0">
                <a:pos x="connsiteX4586" y="connsiteY4586"/>
              </a:cxn>
              <a:cxn ang="0">
                <a:pos x="connsiteX4587" y="connsiteY4587"/>
              </a:cxn>
              <a:cxn ang="0">
                <a:pos x="connsiteX4588" y="connsiteY4588"/>
              </a:cxn>
              <a:cxn ang="0">
                <a:pos x="connsiteX4589" y="connsiteY4589"/>
              </a:cxn>
              <a:cxn ang="0">
                <a:pos x="connsiteX4590" y="connsiteY4590"/>
              </a:cxn>
              <a:cxn ang="0">
                <a:pos x="connsiteX4591" y="connsiteY4591"/>
              </a:cxn>
              <a:cxn ang="0">
                <a:pos x="connsiteX4592" y="connsiteY4592"/>
              </a:cxn>
              <a:cxn ang="0">
                <a:pos x="connsiteX4593" y="connsiteY4593"/>
              </a:cxn>
              <a:cxn ang="0">
                <a:pos x="connsiteX4594" y="connsiteY4594"/>
              </a:cxn>
              <a:cxn ang="0">
                <a:pos x="connsiteX4595" y="connsiteY4595"/>
              </a:cxn>
              <a:cxn ang="0">
                <a:pos x="connsiteX4596" y="connsiteY4596"/>
              </a:cxn>
              <a:cxn ang="0">
                <a:pos x="connsiteX4597" y="connsiteY4597"/>
              </a:cxn>
              <a:cxn ang="0">
                <a:pos x="connsiteX4598" y="connsiteY4598"/>
              </a:cxn>
              <a:cxn ang="0">
                <a:pos x="connsiteX4599" y="connsiteY4599"/>
              </a:cxn>
              <a:cxn ang="0">
                <a:pos x="connsiteX4600" y="connsiteY4600"/>
              </a:cxn>
              <a:cxn ang="0">
                <a:pos x="connsiteX4601" y="connsiteY4601"/>
              </a:cxn>
              <a:cxn ang="0">
                <a:pos x="connsiteX4602" y="connsiteY4602"/>
              </a:cxn>
              <a:cxn ang="0">
                <a:pos x="connsiteX4603" y="connsiteY4603"/>
              </a:cxn>
              <a:cxn ang="0">
                <a:pos x="connsiteX4604" y="connsiteY4604"/>
              </a:cxn>
              <a:cxn ang="0">
                <a:pos x="connsiteX4605" y="connsiteY4605"/>
              </a:cxn>
              <a:cxn ang="0">
                <a:pos x="connsiteX4606" y="connsiteY4606"/>
              </a:cxn>
              <a:cxn ang="0">
                <a:pos x="connsiteX4607" y="connsiteY4607"/>
              </a:cxn>
              <a:cxn ang="0">
                <a:pos x="connsiteX4608" y="connsiteY4608"/>
              </a:cxn>
              <a:cxn ang="0">
                <a:pos x="connsiteX4609" y="connsiteY4609"/>
              </a:cxn>
              <a:cxn ang="0">
                <a:pos x="connsiteX4610" y="connsiteY4610"/>
              </a:cxn>
              <a:cxn ang="0">
                <a:pos x="connsiteX4611" y="connsiteY4611"/>
              </a:cxn>
              <a:cxn ang="0">
                <a:pos x="connsiteX4612" y="connsiteY4612"/>
              </a:cxn>
              <a:cxn ang="0">
                <a:pos x="connsiteX4613" y="connsiteY4613"/>
              </a:cxn>
              <a:cxn ang="0">
                <a:pos x="connsiteX4614" y="connsiteY4614"/>
              </a:cxn>
              <a:cxn ang="0">
                <a:pos x="connsiteX4615" y="connsiteY4615"/>
              </a:cxn>
              <a:cxn ang="0">
                <a:pos x="connsiteX4616" y="connsiteY4616"/>
              </a:cxn>
              <a:cxn ang="0">
                <a:pos x="connsiteX4617" y="connsiteY4617"/>
              </a:cxn>
              <a:cxn ang="0">
                <a:pos x="connsiteX4618" y="connsiteY4618"/>
              </a:cxn>
              <a:cxn ang="0">
                <a:pos x="connsiteX4619" y="connsiteY4619"/>
              </a:cxn>
              <a:cxn ang="0">
                <a:pos x="connsiteX4620" y="connsiteY4620"/>
              </a:cxn>
              <a:cxn ang="0">
                <a:pos x="connsiteX4621" y="connsiteY4621"/>
              </a:cxn>
              <a:cxn ang="0">
                <a:pos x="connsiteX4622" y="connsiteY4622"/>
              </a:cxn>
              <a:cxn ang="0">
                <a:pos x="connsiteX4623" y="connsiteY4623"/>
              </a:cxn>
              <a:cxn ang="0">
                <a:pos x="connsiteX4624" y="connsiteY4624"/>
              </a:cxn>
              <a:cxn ang="0">
                <a:pos x="connsiteX4625" y="connsiteY4625"/>
              </a:cxn>
              <a:cxn ang="0">
                <a:pos x="connsiteX4626" y="connsiteY4626"/>
              </a:cxn>
              <a:cxn ang="0">
                <a:pos x="connsiteX4627" y="connsiteY4627"/>
              </a:cxn>
              <a:cxn ang="0">
                <a:pos x="connsiteX4628" y="connsiteY4628"/>
              </a:cxn>
              <a:cxn ang="0">
                <a:pos x="connsiteX4629" y="connsiteY4629"/>
              </a:cxn>
              <a:cxn ang="0">
                <a:pos x="connsiteX4630" y="connsiteY4630"/>
              </a:cxn>
              <a:cxn ang="0">
                <a:pos x="connsiteX4631" y="connsiteY4631"/>
              </a:cxn>
              <a:cxn ang="0">
                <a:pos x="connsiteX4632" y="connsiteY4632"/>
              </a:cxn>
              <a:cxn ang="0">
                <a:pos x="connsiteX4633" y="connsiteY4633"/>
              </a:cxn>
              <a:cxn ang="0">
                <a:pos x="connsiteX4634" y="connsiteY4634"/>
              </a:cxn>
              <a:cxn ang="0">
                <a:pos x="connsiteX4635" y="connsiteY4635"/>
              </a:cxn>
              <a:cxn ang="0">
                <a:pos x="connsiteX4636" y="connsiteY4636"/>
              </a:cxn>
              <a:cxn ang="0">
                <a:pos x="connsiteX4637" y="connsiteY4637"/>
              </a:cxn>
              <a:cxn ang="0">
                <a:pos x="connsiteX4638" y="connsiteY4638"/>
              </a:cxn>
              <a:cxn ang="0">
                <a:pos x="connsiteX4639" y="connsiteY4639"/>
              </a:cxn>
              <a:cxn ang="0">
                <a:pos x="connsiteX4640" y="connsiteY4640"/>
              </a:cxn>
              <a:cxn ang="0">
                <a:pos x="connsiteX4641" y="connsiteY4641"/>
              </a:cxn>
              <a:cxn ang="0">
                <a:pos x="connsiteX4642" y="connsiteY4642"/>
              </a:cxn>
              <a:cxn ang="0">
                <a:pos x="connsiteX4643" y="connsiteY4643"/>
              </a:cxn>
              <a:cxn ang="0">
                <a:pos x="connsiteX4644" y="connsiteY4644"/>
              </a:cxn>
              <a:cxn ang="0">
                <a:pos x="connsiteX4645" y="connsiteY4645"/>
              </a:cxn>
              <a:cxn ang="0">
                <a:pos x="connsiteX4646" y="connsiteY4646"/>
              </a:cxn>
              <a:cxn ang="0">
                <a:pos x="connsiteX4647" y="connsiteY4647"/>
              </a:cxn>
              <a:cxn ang="0">
                <a:pos x="connsiteX4648" y="connsiteY4648"/>
              </a:cxn>
              <a:cxn ang="0">
                <a:pos x="connsiteX4649" y="connsiteY4649"/>
              </a:cxn>
              <a:cxn ang="0">
                <a:pos x="connsiteX4650" y="connsiteY4650"/>
              </a:cxn>
              <a:cxn ang="0">
                <a:pos x="connsiteX4651" y="connsiteY4651"/>
              </a:cxn>
              <a:cxn ang="0">
                <a:pos x="connsiteX4652" y="connsiteY4652"/>
              </a:cxn>
              <a:cxn ang="0">
                <a:pos x="connsiteX4653" y="connsiteY4653"/>
              </a:cxn>
              <a:cxn ang="0">
                <a:pos x="connsiteX4654" y="connsiteY4654"/>
              </a:cxn>
              <a:cxn ang="0">
                <a:pos x="connsiteX4655" y="connsiteY4655"/>
              </a:cxn>
              <a:cxn ang="0">
                <a:pos x="connsiteX4656" y="connsiteY4656"/>
              </a:cxn>
              <a:cxn ang="0">
                <a:pos x="connsiteX4657" y="connsiteY4657"/>
              </a:cxn>
              <a:cxn ang="0">
                <a:pos x="connsiteX4658" y="connsiteY4658"/>
              </a:cxn>
              <a:cxn ang="0">
                <a:pos x="connsiteX4659" y="connsiteY4659"/>
              </a:cxn>
              <a:cxn ang="0">
                <a:pos x="connsiteX4660" y="connsiteY4660"/>
              </a:cxn>
              <a:cxn ang="0">
                <a:pos x="connsiteX4661" y="connsiteY4661"/>
              </a:cxn>
              <a:cxn ang="0">
                <a:pos x="connsiteX4662" y="connsiteY4662"/>
              </a:cxn>
              <a:cxn ang="0">
                <a:pos x="connsiteX4663" y="connsiteY4663"/>
              </a:cxn>
              <a:cxn ang="0">
                <a:pos x="connsiteX4664" y="connsiteY4664"/>
              </a:cxn>
              <a:cxn ang="0">
                <a:pos x="connsiteX4665" y="connsiteY4665"/>
              </a:cxn>
              <a:cxn ang="0">
                <a:pos x="connsiteX4666" y="connsiteY4666"/>
              </a:cxn>
              <a:cxn ang="0">
                <a:pos x="connsiteX4667" y="connsiteY4667"/>
              </a:cxn>
              <a:cxn ang="0">
                <a:pos x="connsiteX4668" y="connsiteY4668"/>
              </a:cxn>
              <a:cxn ang="0">
                <a:pos x="connsiteX4669" y="connsiteY4669"/>
              </a:cxn>
              <a:cxn ang="0">
                <a:pos x="connsiteX4670" y="connsiteY4670"/>
              </a:cxn>
              <a:cxn ang="0">
                <a:pos x="connsiteX4671" y="connsiteY4671"/>
              </a:cxn>
              <a:cxn ang="0">
                <a:pos x="connsiteX4672" y="connsiteY4672"/>
              </a:cxn>
              <a:cxn ang="0">
                <a:pos x="connsiteX4673" y="connsiteY4673"/>
              </a:cxn>
              <a:cxn ang="0">
                <a:pos x="connsiteX4674" y="connsiteY4674"/>
              </a:cxn>
              <a:cxn ang="0">
                <a:pos x="connsiteX4675" y="connsiteY4675"/>
              </a:cxn>
              <a:cxn ang="0">
                <a:pos x="connsiteX4676" y="connsiteY4676"/>
              </a:cxn>
              <a:cxn ang="0">
                <a:pos x="connsiteX4677" y="connsiteY4677"/>
              </a:cxn>
              <a:cxn ang="0">
                <a:pos x="connsiteX4678" y="connsiteY4678"/>
              </a:cxn>
              <a:cxn ang="0">
                <a:pos x="connsiteX4679" y="connsiteY4679"/>
              </a:cxn>
              <a:cxn ang="0">
                <a:pos x="connsiteX4680" y="connsiteY4680"/>
              </a:cxn>
              <a:cxn ang="0">
                <a:pos x="connsiteX4681" y="connsiteY4681"/>
              </a:cxn>
              <a:cxn ang="0">
                <a:pos x="connsiteX4682" y="connsiteY4682"/>
              </a:cxn>
              <a:cxn ang="0">
                <a:pos x="connsiteX4683" y="connsiteY4683"/>
              </a:cxn>
              <a:cxn ang="0">
                <a:pos x="connsiteX4684" y="connsiteY4684"/>
              </a:cxn>
              <a:cxn ang="0">
                <a:pos x="connsiteX4685" y="connsiteY4685"/>
              </a:cxn>
              <a:cxn ang="0">
                <a:pos x="connsiteX4686" y="connsiteY4686"/>
              </a:cxn>
              <a:cxn ang="0">
                <a:pos x="connsiteX4687" y="connsiteY4687"/>
              </a:cxn>
              <a:cxn ang="0">
                <a:pos x="connsiteX4688" y="connsiteY4688"/>
              </a:cxn>
              <a:cxn ang="0">
                <a:pos x="connsiteX4689" y="connsiteY4689"/>
              </a:cxn>
              <a:cxn ang="0">
                <a:pos x="connsiteX4690" y="connsiteY4690"/>
              </a:cxn>
              <a:cxn ang="0">
                <a:pos x="connsiteX4691" y="connsiteY4691"/>
              </a:cxn>
              <a:cxn ang="0">
                <a:pos x="connsiteX4692" y="connsiteY4692"/>
              </a:cxn>
              <a:cxn ang="0">
                <a:pos x="connsiteX4693" y="connsiteY4693"/>
              </a:cxn>
              <a:cxn ang="0">
                <a:pos x="connsiteX4694" y="connsiteY4694"/>
              </a:cxn>
              <a:cxn ang="0">
                <a:pos x="connsiteX4695" y="connsiteY4695"/>
              </a:cxn>
              <a:cxn ang="0">
                <a:pos x="connsiteX4696" y="connsiteY4696"/>
              </a:cxn>
              <a:cxn ang="0">
                <a:pos x="connsiteX4697" y="connsiteY4697"/>
              </a:cxn>
              <a:cxn ang="0">
                <a:pos x="connsiteX4698" y="connsiteY4698"/>
              </a:cxn>
              <a:cxn ang="0">
                <a:pos x="connsiteX4699" y="connsiteY4699"/>
              </a:cxn>
              <a:cxn ang="0">
                <a:pos x="connsiteX4700" y="connsiteY4700"/>
              </a:cxn>
              <a:cxn ang="0">
                <a:pos x="connsiteX4701" y="connsiteY4701"/>
              </a:cxn>
              <a:cxn ang="0">
                <a:pos x="connsiteX4702" y="connsiteY4702"/>
              </a:cxn>
              <a:cxn ang="0">
                <a:pos x="connsiteX4703" y="connsiteY4703"/>
              </a:cxn>
              <a:cxn ang="0">
                <a:pos x="connsiteX4704" y="connsiteY4704"/>
              </a:cxn>
              <a:cxn ang="0">
                <a:pos x="connsiteX4705" y="connsiteY4705"/>
              </a:cxn>
              <a:cxn ang="0">
                <a:pos x="connsiteX4706" y="connsiteY4706"/>
              </a:cxn>
              <a:cxn ang="0">
                <a:pos x="connsiteX4707" y="connsiteY4707"/>
              </a:cxn>
              <a:cxn ang="0">
                <a:pos x="connsiteX4708" y="connsiteY4708"/>
              </a:cxn>
              <a:cxn ang="0">
                <a:pos x="connsiteX4709" y="connsiteY4709"/>
              </a:cxn>
              <a:cxn ang="0">
                <a:pos x="connsiteX4710" y="connsiteY4710"/>
              </a:cxn>
              <a:cxn ang="0">
                <a:pos x="connsiteX4711" y="connsiteY4711"/>
              </a:cxn>
              <a:cxn ang="0">
                <a:pos x="connsiteX4712" y="connsiteY4712"/>
              </a:cxn>
              <a:cxn ang="0">
                <a:pos x="connsiteX4713" y="connsiteY4713"/>
              </a:cxn>
              <a:cxn ang="0">
                <a:pos x="connsiteX4714" y="connsiteY4714"/>
              </a:cxn>
              <a:cxn ang="0">
                <a:pos x="connsiteX4715" y="connsiteY4715"/>
              </a:cxn>
              <a:cxn ang="0">
                <a:pos x="connsiteX4716" y="connsiteY4716"/>
              </a:cxn>
              <a:cxn ang="0">
                <a:pos x="connsiteX4717" y="connsiteY4717"/>
              </a:cxn>
              <a:cxn ang="0">
                <a:pos x="connsiteX4718" y="connsiteY4718"/>
              </a:cxn>
              <a:cxn ang="0">
                <a:pos x="connsiteX4719" y="connsiteY4719"/>
              </a:cxn>
              <a:cxn ang="0">
                <a:pos x="connsiteX4720" y="connsiteY4720"/>
              </a:cxn>
              <a:cxn ang="0">
                <a:pos x="connsiteX4721" y="connsiteY4721"/>
              </a:cxn>
              <a:cxn ang="0">
                <a:pos x="connsiteX4722" y="connsiteY4722"/>
              </a:cxn>
              <a:cxn ang="0">
                <a:pos x="connsiteX4723" y="connsiteY4723"/>
              </a:cxn>
              <a:cxn ang="0">
                <a:pos x="connsiteX4724" y="connsiteY4724"/>
              </a:cxn>
              <a:cxn ang="0">
                <a:pos x="connsiteX4725" y="connsiteY4725"/>
              </a:cxn>
              <a:cxn ang="0">
                <a:pos x="connsiteX4726" y="connsiteY4726"/>
              </a:cxn>
              <a:cxn ang="0">
                <a:pos x="connsiteX4727" y="connsiteY4727"/>
              </a:cxn>
              <a:cxn ang="0">
                <a:pos x="connsiteX4728" y="connsiteY4728"/>
              </a:cxn>
              <a:cxn ang="0">
                <a:pos x="connsiteX4729" y="connsiteY4729"/>
              </a:cxn>
              <a:cxn ang="0">
                <a:pos x="connsiteX4730" y="connsiteY4730"/>
              </a:cxn>
              <a:cxn ang="0">
                <a:pos x="connsiteX4731" y="connsiteY4731"/>
              </a:cxn>
              <a:cxn ang="0">
                <a:pos x="connsiteX4732" y="connsiteY4732"/>
              </a:cxn>
              <a:cxn ang="0">
                <a:pos x="connsiteX4733" y="connsiteY4733"/>
              </a:cxn>
              <a:cxn ang="0">
                <a:pos x="connsiteX4734" y="connsiteY4734"/>
              </a:cxn>
              <a:cxn ang="0">
                <a:pos x="connsiteX4735" y="connsiteY4735"/>
              </a:cxn>
              <a:cxn ang="0">
                <a:pos x="connsiteX4736" y="connsiteY4736"/>
              </a:cxn>
              <a:cxn ang="0">
                <a:pos x="connsiteX4737" y="connsiteY4737"/>
              </a:cxn>
              <a:cxn ang="0">
                <a:pos x="connsiteX4738" y="connsiteY4738"/>
              </a:cxn>
              <a:cxn ang="0">
                <a:pos x="connsiteX4739" y="connsiteY4739"/>
              </a:cxn>
              <a:cxn ang="0">
                <a:pos x="connsiteX4740" y="connsiteY4740"/>
              </a:cxn>
              <a:cxn ang="0">
                <a:pos x="connsiteX4741" y="connsiteY4741"/>
              </a:cxn>
              <a:cxn ang="0">
                <a:pos x="connsiteX4742" y="connsiteY4742"/>
              </a:cxn>
              <a:cxn ang="0">
                <a:pos x="connsiteX4743" y="connsiteY4743"/>
              </a:cxn>
              <a:cxn ang="0">
                <a:pos x="connsiteX4744" y="connsiteY4744"/>
              </a:cxn>
              <a:cxn ang="0">
                <a:pos x="connsiteX4745" y="connsiteY4745"/>
              </a:cxn>
              <a:cxn ang="0">
                <a:pos x="connsiteX4746" y="connsiteY4746"/>
              </a:cxn>
              <a:cxn ang="0">
                <a:pos x="connsiteX4747" y="connsiteY4747"/>
              </a:cxn>
              <a:cxn ang="0">
                <a:pos x="connsiteX4748" y="connsiteY4748"/>
              </a:cxn>
              <a:cxn ang="0">
                <a:pos x="connsiteX4749" y="connsiteY4749"/>
              </a:cxn>
              <a:cxn ang="0">
                <a:pos x="connsiteX4750" y="connsiteY4750"/>
              </a:cxn>
              <a:cxn ang="0">
                <a:pos x="connsiteX4751" y="connsiteY4751"/>
              </a:cxn>
              <a:cxn ang="0">
                <a:pos x="connsiteX4752" y="connsiteY4752"/>
              </a:cxn>
              <a:cxn ang="0">
                <a:pos x="connsiteX4753" y="connsiteY4753"/>
              </a:cxn>
              <a:cxn ang="0">
                <a:pos x="connsiteX4754" y="connsiteY4754"/>
              </a:cxn>
              <a:cxn ang="0">
                <a:pos x="connsiteX4755" y="connsiteY4755"/>
              </a:cxn>
              <a:cxn ang="0">
                <a:pos x="connsiteX4756" y="connsiteY4756"/>
              </a:cxn>
              <a:cxn ang="0">
                <a:pos x="connsiteX4757" y="connsiteY4757"/>
              </a:cxn>
              <a:cxn ang="0">
                <a:pos x="connsiteX4758" y="connsiteY4758"/>
              </a:cxn>
              <a:cxn ang="0">
                <a:pos x="connsiteX4759" y="connsiteY4759"/>
              </a:cxn>
              <a:cxn ang="0">
                <a:pos x="connsiteX4760" y="connsiteY4760"/>
              </a:cxn>
              <a:cxn ang="0">
                <a:pos x="connsiteX4761" y="connsiteY4761"/>
              </a:cxn>
              <a:cxn ang="0">
                <a:pos x="connsiteX4762" y="connsiteY4762"/>
              </a:cxn>
              <a:cxn ang="0">
                <a:pos x="connsiteX4763" y="connsiteY4763"/>
              </a:cxn>
              <a:cxn ang="0">
                <a:pos x="connsiteX4764" y="connsiteY4764"/>
              </a:cxn>
              <a:cxn ang="0">
                <a:pos x="connsiteX4765" y="connsiteY4765"/>
              </a:cxn>
              <a:cxn ang="0">
                <a:pos x="connsiteX4766" y="connsiteY4766"/>
              </a:cxn>
              <a:cxn ang="0">
                <a:pos x="connsiteX4767" y="connsiteY4767"/>
              </a:cxn>
              <a:cxn ang="0">
                <a:pos x="connsiteX4768" y="connsiteY4768"/>
              </a:cxn>
              <a:cxn ang="0">
                <a:pos x="connsiteX4769" y="connsiteY4769"/>
              </a:cxn>
              <a:cxn ang="0">
                <a:pos x="connsiteX4770" y="connsiteY4770"/>
              </a:cxn>
              <a:cxn ang="0">
                <a:pos x="connsiteX4771" y="connsiteY4771"/>
              </a:cxn>
              <a:cxn ang="0">
                <a:pos x="connsiteX4772" y="connsiteY4772"/>
              </a:cxn>
              <a:cxn ang="0">
                <a:pos x="connsiteX4773" y="connsiteY4773"/>
              </a:cxn>
              <a:cxn ang="0">
                <a:pos x="connsiteX4774" y="connsiteY4774"/>
              </a:cxn>
              <a:cxn ang="0">
                <a:pos x="connsiteX4775" y="connsiteY4775"/>
              </a:cxn>
              <a:cxn ang="0">
                <a:pos x="connsiteX4776" y="connsiteY4776"/>
              </a:cxn>
              <a:cxn ang="0">
                <a:pos x="connsiteX4777" y="connsiteY4777"/>
              </a:cxn>
              <a:cxn ang="0">
                <a:pos x="connsiteX4778" y="connsiteY4778"/>
              </a:cxn>
              <a:cxn ang="0">
                <a:pos x="connsiteX4779" y="connsiteY4779"/>
              </a:cxn>
              <a:cxn ang="0">
                <a:pos x="connsiteX4780" y="connsiteY4780"/>
              </a:cxn>
              <a:cxn ang="0">
                <a:pos x="connsiteX4781" y="connsiteY4781"/>
              </a:cxn>
              <a:cxn ang="0">
                <a:pos x="connsiteX4782" y="connsiteY4782"/>
              </a:cxn>
              <a:cxn ang="0">
                <a:pos x="connsiteX4783" y="connsiteY4783"/>
              </a:cxn>
              <a:cxn ang="0">
                <a:pos x="connsiteX4784" y="connsiteY4784"/>
              </a:cxn>
              <a:cxn ang="0">
                <a:pos x="connsiteX4785" y="connsiteY4785"/>
              </a:cxn>
              <a:cxn ang="0">
                <a:pos x="connsiteX4786" y="connsiteY4786"/>
              </a:cxn>
              <a:cxn ang="0">
                <a:pos x="connsiteX4787" y="connsiteY4787"/>
              </a:cxn>
              <a:cxn ang="0">
                <a:pos x="connsiteX4788" y="connsiteY4788"/>
              </a:cxn>
              <a:cxn ang="0">
                <a:pos x="connsiteX4789" y="connsiteY4789"/>
              </a:cxn>
              <a:cxn ang="0">
                <a:pos x="connsiteX4790" y="connsiteY4790"/>
              </a:cxn>
              <a:cxn ang="0">
                <a:pos x="connsiteX4791" y="connsiteY4791"/>
              </a:cxn>
              <a:cxn ang="0">
                <a:pos x="connsiteX4792" y="connsiteY4792"/>
              </a:cxn>
              <a:cxn ang="0">
                <a:pos x="connsiteX4793" y="connsiteY4793"/>
              </a:cxn>
              <a:cxn ang="0">
                <a:pos x="connsiteX4794" y="connsiteY4794"/>
              </a:cxn>
              <a:cxn ang="0">
                <a:pos x="connsiteX4795" y="connsiteY4795"/>
              </a:cxn>
              <a:cxn ang="0">
                <a:pos x="connsiteX4796" y="connsiteY4796"/>
              </a:cxn>
              <a:cxn ang="0">
                <a:pos x="connsiteX4797" y="connsiteY4797"/>
              </a:cxn>
              <a:cxn ang="0">
                <a:pos x="connsiteX4798" y="connsiteY4798"/>
              </a:cxn>
              <a:cxn ang="0">
                <a:pos x="connsiteX4799" y="connsiteY4799"/>
              </a:cxn>
              <a:cxn ang="0">
                <a:pos x="connsiteX4800" y="connsiteY4800"/>
              </a:cxn>
              <a:cxn ang="0">
                <a:pos x="connsiteX4801" y="connsiteY4801"/>
              </a:cxn>
              <a:cxn ang="0">
                <a:pos x="connsiteX4802" y="connsiteY4802"/>
              </a:cxn>
              <a:cxn ang="0">
                <a:pos x="connsiteX4803" y="connsiteY4803"/>
              </a:cxn>
              <a:cxn ang="0">
                <a:pos x="connsiteX4804" y="connsiteY4804"/>
              </a:cxn>
              <a:cxn ang="0">
                <a:pos x="connsiteX4805" y="connsiteY4805"/>
              </a:cxn>
              <a:cxn ang="0">
                <a:pos x="connsiteX4806" y="connsiteY4806"/>
              </a:cxn>
              <a:cxn ang="0">
                <a:pos x="connsiteX4807" y="connsiteY4807"/>
              </a:cxn>
              <a:cxn ang="0">
                <a:pos x="connsiteX4808" y="connsiteY4808"/>
              </a:cxn>
              <a:cxn ang="0">
                <a:pos x="connsiteX4809" y="connsiteY4809"/>
              </a:cxn>
              <a:cxn ang="0">
                <a:pos x="connsiteX4810" y="connsiteY4810"/>
              </a:cxn>
              <a:cxn ang="0">
                <a:pos x="connsiteX4811" y="connsiteY4811"/>
              </a:cxn>
              <a:cxn ang="0">
                <a:pos x="connsiteX4812" y="connsiteY4812"/>
              </a:cxn>
              <a:cxn ang="0">
                <a:pos x="connsiteX4813" y="connsiteY4813"/>
              </a:cxn>
              <a:cxn ang="0">
                <a:pos x="connsiteX4814" y="connsiteY4814"/>
              </a:cxn>
              <a:cxn ang="0">
                <a:pos x="connsiteX4815" y="connsiteY4815"/>
              </a:cxn>
              <a:cxn ang="0">
                <a:pos x="connsiteX4816" y="connsiteY4816"/>
              </a:cxn>
              <a:cxn ang="0">
                <a:pos x="connsiteX4817" y="connsiteY4817"/>
              </a:cxn>
              <a:cxn ang="0">
                <a:pos x="connsiteX4818" y="connsiteY4818"/>
              </a:cxn>
              <a:cxn ang="0">
                <a:pos x="connsiteX4819" y="connsiteY4819"/>
              </a:cxn>
              <a:cxn ang="0">
                <a:pos x="connsiteX4820" y="connsiteY4820"/>
              </a:cxn>
              <a:cxn ang="0">
                <a:pos x="connsiteX4821" y="connsiteY4821"/>
              </a:cxn>
              <a:cxn ang="0">
                <a:pos x="connsiteX4822" y="connsiteY4822"/>
              </a:cxn>
              <a:cxn ang="0">
                <a:pos x="connsiteX4823" y="connsiteY4823"/>
              </a:cxn>
              <a:cxn ang="0">
                <a:pos x="connsiteX4824" y="connsiteY4824"/>
              </a:cxn>
              <a:cxn ang="0">
                <a:pos x="connsiteX4825" y="connsiteY4825"/>
              </a:cxn>
              <a:cxn ang="0">
                <a:pos x="connsiteX4826" y="connsiteY4826"/>
              </a:cxn>
              <a:cxn ang="0">
                <a:pos x="connsiteX4827" y="connsiteY4827"/>
              </a:cxn>
              <a:cxn ang="0">
                <a:pos x="connsiteX4828" y="connsiteY4828"/>
              </a:cxn>
              <a:cxn ang="0">
                <a:pos x="connsiteX4829" y="connsiteY4829"/>
              </a:cxn>
              <a:cxn ang="0">
                <a:pos x="connsiteX4830" y="connsiteY4830"/>
              </a:cxn>
              <a:cxn ang="0">
                <a:pos x="connsiteX4831" y="connsiteY4831"/>
              </a:cxn>
              <a:cxn ang="0">
                <a:pos x="connsiteX4832" y="connsiteY4832"/>
              </a:cxn>
              <a:cxn ang="0">
                <a:pos x="connsiteX4833" y="connsiteY4833"/>
              </a:cxn>
              <a:cxn ang="0">
                <a:pos x="connsiteX4834" y="connsiteY4834"/>
              </a:cxn>
              <a:cxn ang="0">
                <a:pos x="connsiteX4835" y="connsiteY4835"/>
              </a:cxn>
              <a:cxn ang="0">
                <a:pos x="connsiteX4836" y="connsiteY4836"/>
              </a:cxn>
              <a:cxn ang="0">
                <a:pos x="connsiteX4837" y="connsiteY4837"/>
              </a:cxn>
              <a:cxn ang="0">
                <a:pos x="connsiteX4838" y="connsiteY4838"/>
              </a:cxn>
              <a:cxn ang="0">
                <a:pos x="connsiteX4839" y="connsiteY4839"/>
              </a:cxn>
              <a:cxn ang="0">
                <a:pos x="connsiteX4840" y="connsiteY4840"/>
              </a:cxn>
              <a:cxn ang="0">
                <a:pos x="connsiteX4841" y="connsiteY4841"/>
              </a:cxn>
              <a:cxn ang="0">
                <a:pos x="connsiteX4842" y="connsiteY4842"/>
              </a:cxn>
              <a:cxn ang="0">
                <a:pos x="connsiteX4843" y="connsiteY4843"/>
              </a:cxn>
              <a:cxn ang="0">
                <a:pos x="connsiteX4844" y="connsiteY4844"/>
              </a:cxn>
              <a:cxn ang="0">
                <a:pos x="connsiteX4845" y="connsiteY4845"/>
              </a:cxn>
              <a:cxn ang="0">
                <a:pos x="connsiteX4846" y="connsiteY4846"/>
              </a:cxn>
              <a:cxn ang="0">
                <a:pos x="connsiteX4847" y="connsiteY4847"/>
              </a:cxn>
              <a:cxn ang="0">
                <a:pos x="connsiteX4848" y="connsiteY4848"/>
              </a:cxn>
              <a:cxn ang="0">
                <a:pos x="connsiteX4849" y="connsiteY4849"/>
              </a:cxn>
              <a:cxn ang="0">
                <a:pos x="connsiteX4850" y="connsiteY4850"/>
              </a:cxn>
              <a:cxn ang="0">
                <a:pos x="connsiteX4851" y="connsiteY4851"/>
              </a:cxn>
              <a:cxn ang="0">
                <a:pos x="connsiteX4852" y="connsiteY4852"/>
              </a:cxn>
              <a:cxn ang="0">
                <a:pos x="connsiteX4853" y="connsiteY4853"/>
              </a:cxn>
              <a:cxn ang="0">
                <a:pos x="connsiteX4854" y="connsiteY4854"/>
              </a:cxn>
              <a:cxn ang="0">
                <a:pos x="connsiteX4855" y="connsiteY4855"/>
              </a:cxn>
              <a:cxn ang="0">
                <a:pos x="connsiteX4856" y="connsiteY4856"/>
              </a:cxn>
              <a:cxn ang="0">
                <a:pos x="connsiteX4857" y="connsiteY4857"/>
              </a:cxn>
              <a:cxn ang="0">
                <a:pos x="connsiteX4858" y="connsiteY4858"/>
              </a:cxn>
              <a:cxn ang="0">
                <a:pos x="connsiteX4859" y="connsiteY4859"/>
              </a:cxn>
              <a:cxn ang="0">
                <a:pos x="connsiteX4860" y="connsiteY4860"/>
              </a:cxn>
              <a:cxn ang="0">
                <a:pos x="connsiteX4861" y="connsiteY4861"/>
              </a:cxn>
              <a:cxn ang="0">
                <a:pos x="connsiteX4862" y="connsiteY4862"/>
              </a:cxn>
              <a:cxn ang="0">
                <a:pos x="connsiteX4863" y="connsiteY4863"/>
              </a:cxn>
              <a:cxn ang="0">
                <a:pos x="connsiteX4864" y="connsiteY4864"/>
              </a:cxn>
              <a:cxn ang="0">
                <a:pos x="connsiteX4865" y="connsiteY4865"/>
              </a:cxn>
              <a:cxn ang="0">
                <a:pos x="connsiteX4866" y="connsiteY4866"/>
              </a:cxn>
              <a:cxn ang="0">
                <a:pos x="connsiteX4867" y="connsiteY4867"/>
              </a:cxn>
              <a:cxn ang="0">
                <a:pos x="connsiteX4868" y="connsiteY4868"/>
              </a:cxn>
              <a:cxn ang="0">
                <a:pos x="connsiteX4869" y="connsiteY4869"/>
              </a:cxn>
              <a:cxn ang="0">
                <a:pos x="connsiteX4870" y="connsiteY4870"/>
              </a:cxn>
              <a:cxn ang="0">
                <a:pos x="connsiteX4871" y="connsiteY4871"/>
              </a:cxn>
              <a:cxn ang="0">
                <a:pos x="connsiteX4872" y="connsiteY4872"/>
              </a:cxn>
              <a:cxn ang="0">
                <a:pos x="connsiteX4873" y="connsiteY4873"/>
              </a:cxn>
              <a:cxn ang="0">
                <a:pos x="connsiteX4874" y="connsiteY4874"/>
              </a:cxn>
              <a:cxn ang="0">
                <a:pos x="connsiteX4875" y="connsiteY4875"/>
              </a:cxn>
              <a:cxn ang="0">
                <a:pos x="connsiteX4876" y="connsiteY4876"/>
              </a:cxn>
              <a:cxn ang="0">
                <a:pos x="connsiteX4877" y="connsiteY4877"/>
              </a:cxn>
              <a:cxn ang="0">
                <a:pos x="connsiteX4878" y="connsiteY4878"/>
              </a:cxn>
              <a:cxn ang="0">
                <a:pos x="connsiteX4879" y="connsiteY4879"/>
              </a:cxn>
              <a:cxn ang="0">
                <a:pos x="connsiteX4880" y="connsiteY4880"/>
              </a:cxn>
              <a:cxn ang="0">
                <a:pos x="connsiteX4881" y="connsiteY4881"/>
              </a:cxn>
              <a:cxn ang="0">
                <a:pos x="connsiteX4882" y="connsiteY4882"/>
              </a:cxn>
              <a:cxn ang="0">
                <a:pos x="connsiteX4883" y="connsiteY4883"/>
              </a:cxn>
              <a:cxn ang="0">
                <a:pos x="connsiteX4884" y="connsiteY4884"/>
              </a:cxn>
              <a:cxn ang="0">
                <a:pos x="connsiteX4885" y="connsiteY4885"/>
              </a:cxn>
              <a:cxn ang="0">
                <a:pos x="connsiteX4886" y="connsiteY4886"/>
              </a:cxn>
              <a:cxn ang="0">
                <a:pos x="connsiteX4887" y="connsiteY4887"/>
              </a:cxn>
              <a:cxn ang="0">
                <a:pos x="connsiteX4888" y="connsiteY4888"/>
              </a:cxn>
              <a:cxn ang="0">
                <a:pos x="connsiteX4889" y="connsiteY4889"/>
              </a:cxn>
              <a:cxn ang="0">
                <a:pos x="connsiteX4890" y="connsiteY4890"/>
              </a:cxn>
              <a:cxn ang="0">
                <a:pos x="connsiteX4891" y="connsiteY4891"/>
              </a:cxn>
              <a:cxn ang="0">
                <a:pos x="connsiteX4892" y="connsiteY4892"/>
              </a:cxn>
              <a:cxn ang="0">
                <a:pos x="connsiteX4893" y="connsiteY4893"/>
              </a:cxn>
              <a:cxn ang="0">
                <a:pos x="connsiteX4894" y="connsiteY4894"/>
              </a:cxn>
              <a:cxn ang="0">
                <a:pos x="connsiteX4895" y="connsiteY4895"/>
              </a:cxn>
              <a:cxn ang="0">
                <a:pos x="connsiteX4896" y="connsiteY4896"/>
              </a:cxn>
              <a:cxn ang="0">
                <a:pos x="connsiteX4897" y="connsiteY4897"/>
              </a:cxn>
              <a:cxn ang="0">
                <a:pos x="connsiteX4898" y="connsiteY4898"/>
              </a:cxn>
              <a:cxn ang="0">
                <a:pos x="connsiteX4899" y="connsiteY4899"/>
              </a:cxn>
              <a:cxn ang="0">
                <a:pos x="connsiteX4900" y="connsiteY4900"/>
              </a:cxn>
              <a:cxn ang="0">
                <a:pos x="connsiteX4901" y="connsiteY4901"/>
              </a:cxn>
              <a:cxn ang="0">
                <a:pos x="connsiteX4902" y="connsiteY4902"/>
              </a:cxn>
              <a:cxn ang="0">
                <a:pos x="connsiteX4903" y="connsiteY4903"/>
              </a:cxn>
              <a:cxn ang="0">
                <a:pos x="connsiteX4904" y="connsiteY4904"/>
              </a:cxn>
              <a:cxn ang="0">
                <a:pos x="connsiteX4905" y="connsiteY4905"/>
              </a:cxn>
              <a:cxn ang="0">
                <a:pos x="connsiteX4906" y="connsiteY4906"/>
              </a:cxn>
              <a:cxn ang="0">
                <a:pos x="connsiteX4907" y="connsiteY4907"/>
              </a:cxn>
              <a:cxn ang="0">
                <a:pos x="connsiteX4908" y="connsiteY4908"/>
              </a:cxn>
              <a:cxn ang="0">
                <a:pos x="connsiteX4909" y="connsiteY4909"/>
              </a:cxn>
              <a:cxn ang="0">
                <a:pos x="connsiteX4910" y="connsiteY4910"/>
              </a:cxn>
              <a:cxn ang="0">
                <a:pos x="connsiteX4911" y="connsiteY4911"/>
              </a:cxn>
              <a:cxn ang="0">
                <a:pos x="connsiteX4912" y="connsiteY4912"/>
              </a:cxn>
              <a:cxn ang="0">
                <a:pos x="connsiteX4913" y="connsiteY4913"/>
              </a:cxn>
              <a:cxn ang="0">
                <a:pos x="connsiteX4914" y="connsiteY4914"/>
              </a:cxn>
              <a:cxn ang="0">
                <a:pos x="connsiteX4915" y="connsiteY4915"/>
              </a:cxn>
              <a:cxn ang="0">
                <a:pos x="connsiteX4916" y="connsiteY4916"/>
              </a:cxn>
              <a:cxn ang="0">
                <a:pos x="connsiteX4917" y="connsiteY4917"/>
              </a:cxn>
              <a:cxn ang="0">
                <a:pos x="connsiteX4918" y="connsiteY4918"/>
              </a:cxn>
              <a:cxn ang="0">
                <a:pos x="connsiteX4919" y="connsiteY4919"/>
              </a:cxn>
              <a:cxn ang="0">
                <a:pos x="connsiteX4920" y="connsiteY4920"/>
              </a:cxn>
              <a:cxn ang="0">
                <a:pos x="connsiteX4921" y="connsiteY4921"/>
              </a:cxn>
              <a:cxn ang="0">
                <a:pos x="connsiteX4922" y="connsiteY4922"/>
              </a:cxn>
              <a:cxn ang="0">
                <a:pos x="connsiteX4923" y="connsiteY4923"/>
              </a:cxn>
              <a:cxn ang="0">
                <a:pos x="connsiteX4924" y="connsiteY4924"/>
              </a:cxn>
              <a:cxn ang="0">
                <a:pos x="connsiteX4925" y="connsiteY4925"/>
              </a:cxn>
              <a:cxn ang="0">
                <a:pos x="connsiteX4926" y="connsiteY4926"/>
              </a:cxn>
              <a:cxn ang="0">
                <a:pos x="connsiteX4927" y="connsiteY4927"/>
              </a:cxn>
              <a:cxn ang="0">
                <a:pos x="connsiteX4928" y="connsiteY4928"/>
              </a:cxn>
              <a:cxn ang="0">
                <a:pos x="connsiteX4929" y="connsiteY4929"/>
              </a:cxn>
              <a:cxn ang="0">
                <a:pos x="connsiteX4930" y="connsiteY4930"/>
              </a:cxn>
              <a:cxn ang="0">
                <a:pos x="connsiteX4931" y="connsiteY4931"/>
              </a:cxn>
              <a:cxn ang="0">
                <a:pos x="connsiteX4932" y="connsiteY4932"/>
              </a:cxn>
              <a:cxn ang="0">
                <a:pos x="connsiteX4933" y="connsiteY4933"/>
              </a:cxn>
              <a:cxn ang="0">
                <a:pos x="connsiteX4934" y="connsiteY4934"/>
              </a:cxn>
              <a:cxn ang="0">
                <a:pos x="connsiteX4935" y="connsiteY4935"/>
              </a:cxn>
              <a:cxn ang="0">
                <a:pos x="connsiteX4936" y="connsiteY4936"/>
              </a:cxn>
              <a:cxn ang="0">
                <a:pos x="connsiteX4937" y="connsiteY4937"/>
              </a:cxn>
              <a:cxn ang="0">
                <a:pos x="connsiteX4938" y="connsiteY4938"/>
              </a:cxn>
              <a:cxn ang="0">
                <a:pos x="connsiteX4939" y="connsiteY4939"/>
              </a:cxn>
              <a:cxn ang="0">
                <a:pos x="connsiteX4940" y="connsiteY4940"/>
              </a:cxn>
              <a:cxn ang="0">
                <a:pos x="connsiteX4941" y="connsiteY4941"/>
              </a:cxn>
              <a:cxn ang="0">
                <a:pos x="connsiteX4942" y="connsiteY4942"/>
              </a:cxn>
              <a:cxn ang="0">
                <a:pos x="connsiteX4943" y="connsiteY4943"/>
              </a:cxn>
              <a:cxn ang="0">
                <a:pos x="connsiteX4944" y="connsiteY4944"/>
              </a:cxn>
              <a:cxn ang="0">
                <a:pos x="connsiteX4945" y="connsiteY4945"/>
              </a:cxn>
              <a:cxn ang="0">
                <a:pos x="connsiteX4946" y="connsiteY4946"/>
              </a:cxn>
              <a:cxn ang="0">
                <a:pos x="connsiteX4947" y="connsiteY4947"/>
              </a:cxn>
              <a:cxn ang="0">
                <a:pos x="connsiteX4948" y="connsiteY4948"/>
              </a:cxn>
              <a:cxn ang="0">
                <a:pos x="connsiteX4949" y="connsiteY4949"/>
              </a:cxn>
              <a:cxn ang="0">
                <a:pos x="connsiteX4950" y="connsiteY4950"/>
              </a:cxn>
              <a:cxn ang="0">
                <a:pos x="connsiteX4951" y="connsiteY4951"/>
              </a:cxn>
              <a:cxn ang="0">
                <a:pos x="connsiteX4952" y="connsiteY4952"/>
              </a:cxn>
              <a:cxn ang="0">
                <a:pos x="connsiteX4953" y="connsiteY4953"/>
              </a:cxn>
              <a:cxn ang="0">
                <a:pos x="connsiteX4954" y="connsiteY4954"/>
              </a:cxn>
              <a:cxn ang="0">
                <a:pos x="connsiteX4955" y="connsiteY4955"/>
              </a:cxn>
              <a:cxn ang="0">
                <a:pos x="connsiteX4956" y="connsiteY4956"/>
              </a:cxn>
              <a:cxn ang="0">
                <a:pos x="connsiteX4957" y="connsiteY4957"/>
              </a:cxn>
              <a:cxn ang="0">
                <a:pos x="connsiteX4958" y="connsiteY4958"/>
              </a:cxn>
              <a:cxn ang="0">
                <a:pos x="connsiteX4959" y="connsiteY4959"/>
              </a:cxn>
              <a:cxn ang="0">
                <a:pos x="connsiteX4960" y="connsiteY4960"/>
              </a:cxn>
              <a:cxn ang="0">
                <a:pos x="connsiteX4961" y="connsiteY4961"/>
              </a:cxn>
              <a:cxn ang="0">
                <a:pos x="connsiteX4962" y="connsiteY4962"/>
              </a:cxn>
              <a:cxn ang="0">
                <a:pos x="connsiteX4963" y="connsiteY4963"/>
              </a:cxn>
              <a:cxn ang="0">
                <a:pos x="connsiteX4964" y="connsiteY4964"/>
              </a:cxn>
              <a:cxn ang="0">
                <a:pos x="connsiteX4965" y="connsiteY4965"/>
              </a:cxn>
              <a:cxn ang="0">
                <a:pos x="connsiteX4966" y="connsiteY4966"/>
              </a:cxn>
              <a:cxn ang="0">
                <a:pos x="connsiteX4967" y="connsiteY4967"/>
              </a:cxn>
              <a:cxn ang="0">
                <a:pos x="connsiteX4968" y="connsiteY4968"/>
              </a:cxn>
              <a:cxn ang="0">
                <a:pos x="connsiteX4969" y="connsiteY4969"/>
              </a:cxn>
              <a:cxn ang="0">
                <a:pos x="connsiteX4970" y="connsiteY4970"/>
              </a:cxn>
              <a:cxn ang="0">
                <a:pos x="connsiteX4971" y="connsiteY4971"/>
              </a:cxn>
              <a:cxn ang="0">
                <a:pos x="connsiteX4972" y="connsiteY4972"/>
              </a:cxn>
              <a:cxn ang="0">
                <a:pos x="connsiteX4973" y="connsiteY4973"/>
              </a:cxn>
              <a:cxn ang="0">
                <a:pos x="connsiteX4974" y="connsiteY4974"/>
              </a:cxn>
              <a:cxn ang="0">
                <a:pos x="connsiteX4975" y="connsiteY4975"/>
              </a:cxn>
              <a:cxn ang="0">
                <a:pos x="connsiteX4976" y="connsiteY4976"/>
              </a:cxn>
              <a:cxn ang="0">
                <a:pos x="connsiteX4977" y="connsiteY4977"/>
              </a:cxn>
              <a:cxn ang="0">
                <a:pos x="connsiteX4978" y="connsiteY4978"/>
              </a:cxn>
              <a:cxn ang="0">
                <a:pos x="connsiteX4979" y="connsiteY4979"/>
              </a:cxn>
              <a:cxn ang="0">
                <a:pos x="connsiteX4980" y="connsiteY4980"/>
              </a:cxn>
              <a:cxn ang="0">
                <a:pos x="connsiteX4981" y="connsiteY4981"/>
              </a:cxn>
              <a:cxn ang="0">
                <a:pos x="connsiteX4982" y="connsiteY4982"/>
              </a:cxn>
              <a:cxn ang="0">
                <a:pos x="connsiteX4983" y="connsiteY4983"/>
              </a:cxn>
              <a:cxn ang="0">
                <a:pos x="connsiteX4984" y="connsiteY4984"/>
              </a:cxn>
              <a:cxn ang="0">
                <a:pos x="connsiteX4985" y="connsiteY4985"/>
              </a:cxn>
              <a:cxn ang="0">
                <a:pos x="connsiteX4986" y="connsiteY4986"/>
              </a:cxn>
              <a:cxn ang="0">
                <a:pos x="connsiteX4987" y="connsiteY4987"/>
              </a:cxn>
              <a:cxn ang="0">
                <a:pos x="connsiteX4988" y="connsiteY4988"/>
              </a:cxn>
              <a:cxn ang="0">
                <a:pos x="connsiteX4989" y="connsiteY4989"/>
              </a:cxn>
              <a:cxn ang="0">
                <a:pos x="connsiteX4990" y="connsiteY4990"/>
              </a:cxn>
              <a:cxn ang="0">
                <a:pos x="connsiteX4991" y="connsiteY4991"/>
              </a:cxn>
              <a:cxn ang="0">
                <a:pos x="connsiteX4992" y="connsiteY4992"/>
              </a:cxn>
              <a:cxn ang="0">
                <a:pos x="connsiteX4993" y="connsiteY4993"/>
              </a:cxn>
              <a:cxn ang="0">
                <a:pos x="connsiteX4994" y="connsiteY4994"/>
              </a:cxn>
              <a:cxn ang="0">
                <a:pos x="connsiteX4995" y="connsiteY4995"/>
              </a:cxn>
              <a:cxn ang="0">
                <a:pos x="connsiteX4996" y="connsiteY4996"/>
              </a:cxn>
              <a:cxn ang="0">
                <a:pos x="connsiteX4997" y="connsiteY4997"/>
              </a:cxn>
              <a:cxn ang="0">
                <a:pos x="connsiteX4998" y="connsiteY4998"/>
              </a:cxn>
              <a:cxn ang="0">
                <a:pos x="connsiteX4999" y="connsiteY4999"/>
              </a:cxn>
              <a:cxn ang="0">
                <a:pos x="connsiteX5000" y="connsiteY5000"/>
              </a:cxn>
              <a:cxn ang="0">
                <a:pos x="connsiteX5001" y="connsiteY5001"/>
              </a:cxn>
              <a:cxn ang="0">
                <a:pos x="connsiteX5002" y="connsiteY5002"/>
              </a:cxn>
              <a:cxn ang="0">
                <a:pos x="connsiteX5003" y="connsiteY5003"/>
              </a:cxn>
              <a:cxn ang="0">
                <a:pos x="connsiteX5004" y="connsiteY5004"/>
              </a:cxn>
              <a:cxn ang="0">
                <a:pos x="connsiteX5005" y="connsiteY5005"/>
              </a:cxn>
              <a:cxn ang="0">
                <a:pos x="connsiteX5006" y="connsiteY5006"/>
              </a:cxn>
              <a:cxn ang="0">
                <a:pos x="connsiteX5007" y="connsiteY5007"/>
              </a:cxn>
              <a:cxn ang="0">
                <a:pos x="connsiteX5008" y="connsiteY5008"/>
              </a:cxn>
              <a:cxn ang="0">
                <a:pos x="connsiteX5009" y="connsiteY5009"/>
              </a:cxn>
              <a:cxn ang="0">
                <a:pos x="connsiteX5010" y="connsiteY5010"/>
              </a:cxn>
              <a:cxn ang="0">
                <a:pos x="connsiteX5011" y="connsiteY5011"/>
              </a:cxn>
              <a:cxn ang="0">
                <a:pos x="connsiteX5012" y="connsiteY5012"/>
              </a:cxn>
              <a:cxn ang="0">
                <a:pos x="connsiteX5013" y="connsiteY5013"/>
              </a:cxn>
              <a:cxn ang="0">
                <a:pos x="connsiteX5014" y="connsiteY5014"/>
              </a:cxn>
              <a:cxn ang="0">
                <a:pos x="connsiteX5015" y="connsiteY5015"/>
              </a:cxn>
              <a:cxn ang="0">
                <a:pos x="connsiteX5016" y="connsiteY5016"/>
              </a:cxn>
              <a:cxn ang="0">
                <a:pos x="connsiteX5017" y="connsiteY5017"/>
              </a:cxn>
              <a:cxn ang="0">
                <a:pos x="connsiteX5018" y="connsiteY5018"/>
              </a:cxn>
              <a:cxn ang="0">
                <a:pos x="connsiteX5019" y="connsiteY5019"/>
              </a:cxn>
              <a:cxn ang="0">
                <a:pos x="connsiteX5020" y="connsiteY5020"/>
              </a:cxn>
              <a:cxn ang="0">
                <a:pos x="connsiteX5021" y="connsiteY5021"/>
              </a:cxn>
              <a:cxn ang="0">
                <a:pos x="connsiteX5022" y="connsiteY5022"/>
              </a:cxn>
              <a:cxn ang="0">
                <a:pos x="connsiteX5023" y="connsiteY5023"/>
              </a:cxn>
              <a:cxn ang="0">
                <a:pos x="connsiteX5024" y="connsiteY5024"/>
              </a:cxn>
              <a:cxn ang="0">
                <a:pos x="connsiteX5025" y="connsiteY5025"/>
              </a:cxn>
              <a:cxn ang="0">
                <a:pos x="connsiteX5026" y="connsiteY5026"/>
              </a:cxn>
              <a:cxn ang="0">
                <a:pos x="connsiteX5027" y="connsiteY5027"/>
              </a:cxn>
              <a:cxn ang="0">
                <a:pos x="connsiteX5028" y="connsiteY5028"/>
              </a:cxn>
              <a:cxn ang="0">
                <a:pos x="connsiteX5029" y="connsiteY5029"/>
              </a:cxn>
              <a:cxn ang="0">
                <a:pos x="connsiteX5030" y="connsiteY5030"/>
              </a:cxn>
              <a:cxn ang="0">
                <a:pos x="connsiteX5031" y="connsiteY5031"/>
              </a:cxn>
              <a:cxn ang="0">
                <a:pos x="connsiteX5032" y="connsiteY5032"/>
              </a:cxn>
              <a:cxn ang="0">
                <a:pos x="connsiteX5033" y="connsiteY5033"/>
              </a:cxn>
              <a:cxn ang="0">
                <a:pos x="connsiteX5034" y="connsiteY5034"/>
              </a:cxn>
              <a:cxn ang="0">
                <a:pos x="connsiteX5035" y="connsiteY5035"/>
              </a:cxn>
              <a:cxn ang="0">
                <a:pos x="connsiteX5036" y="connsiteY5036"/>
              </a:cxn>
              <a:cxn ang="0">
                <a:pos x="connsiteX5037" y="connsiteY5037"/>
              </a:cxn>
              <a:cxn ang="0">
                <a:pos x="connsiteX5038" y="connsiteY5038"/>
              </a:cxn>
              <a:cxn ang="0">
                <a:pos x="connsiteX5039" y="connsiteY5039"/>
              </a:cxn>
              <a:cxn ang="0">
                <a:pos x="connsiteX5040" y="connsiteY5040"/>
              </a:cxn>
              <a:cxn ang="0">
                <a:pos x="connsiteX5041" y="connsiteY5041"/>
              </a:cxn>
              <a:cxn ang="0">
                <a:pos x="connsiteX5042" y="connsiteY5042"/>
              </a:cxn>
              <a:cxn ang="0">
                <a:pos x="connsiteX5043" y="connsiteY5043"/>
              </a:cxn>
              <a:cxn ang="0">
                <a:pos x="connsiteX5044" y="connsiteY5044"/>
              </a:cxn>
              <a:cxn ang="0">
                <a:pos x="connsiteX5045" y="connsiteY5045"/>
              </a:cxn>
              <a:cxn ang="0">
                <a:pos x="connsiteX5046" y="connsiteY5046"/>
              </a:cxn>
              <a:cxn ang="0">
                <a:pos x="connsiteX5047" y="connsiteY5047"/>
              </a:cxn>
              <a:cxn ang="0">
                <a:pos x="connsiteX5048" y="connsiteY5048"/>
              </a:cxn>
              <a:cxn ang="0">
                <a:pos x="connsiteX5049" y="connsiteY5049"/>
              </a:cxn>
              <a:cxn ang="0">
                <a:pos x="connsiteX5050" y="connsiteY5050"/>
              </a:cxn>
              <a:cxn ang="0">
                <a:pos x="connsiteX5051" y="connsiteY5051"/>
              </a:cxn>
              <a:cxn ang="0">
                <a:pos x="connsiteX5052" y="connsiteY5052"/>
              </a:cxn>
              <a:cxn ang="0">
                <a:pos x="connsiteX5053" y="connsiteY5053"/>
              </a:cxn>
              <a:cxn ang="0">
                <a:pos x="connsiteX5054" y="connsiteY5054"/>
              </a:cxn>
              <a:cxn ang="0">
                <a:pos x="connsiteX5055" y="connsiteY5055"/>
              </a:cxn>
              <a:cxn ang="0">
                <a:pos x="connsiteX5056" y="connsiteY5056"/>
              </a:cxn>
              <a:cxn ang="0">
                <a:pos x="connsiteX5057" y="connsiteY5057"/>
              </a:cxn>
              <a:cxn ang="0">
                <a:pos x="connsiteX5058" y="connsiteY5058"/>
              </a:cxn>
              <a:cxn ang="0">
                <a:pos x="connsiteX5059" y="connsiteY5059"/>
              </a:cxn>
              <a:cxn ang="0">
                <a:pos x="connsiteX5060" y="connsiteY5060"/>
              </a:cxn>
              <a:cxn ang="0">
                <a:pos x="connsiteX5061" y="connsiteY5061"/>
              </a:cxn>
              <a:cxn ang="0">
                <a:pos x="connsiteX5062" y="connsiteY5062"/>
              </a:cxn>
              <a:cxn ang="0">
                <a:pos x="connsiteX5063" y="connsiteY5063"/>
              </a:cxn>
              <a:cxn ang="0">
                <a:pos x="connsiteX5064" y="connsiteY5064"/>
              </a:cxn>
              <a:cxn ang="0">
                <a:pos x="connsiteX5065" y="connsiteY5065"/>
              </a:cxn>
              <a:cxn ang="0">
                <a:pos x="connsiteX5066" y="connsiteY5066"/>
              </a:cxn>
              <a:cxn ang="0">
                <a:pos x="connsiteX5067" y="connsiteY5067"/>
              </a:cxn>
              <a:cxn ang="0">
                <a:pos x="connsiteX5068" y="connsiteY5068"/>
              </a:cxn>
              <a:cxn ang="0">
                <a:pos x="connsiteX5069" y="connsiteY5069"/>
              </a:cxn>
              <a:cxn ang="0">
                <a:pos x="connsiteX5070" y="connsiteY5070"/>
              </a:cxn>
              <a:cxn ang="0">
                <a:pos x="connsiteX5071" y="connsiteY5071"/>
              </a:cxn>
              <a:cxn ang="0">
                <a:pos x="connsiteX5072" y="connsiteY5072"/>
              </a:cxn>
              <a:cxn ang="0">
                <a:pos x="connsiteX5073" y="connsiteY5073"/>
              </a:cxn>
              <a:cxn ang="0">
                <a:pos x="connsiteX5074" y="connsiteY5074"/>
              </a:cxn>
              <a:cxn ang="0">
                <a:pos x="connsiteX5075" y="connsiteY5075"/>
              </a:cxn>
              <a:cxn ang="0">
                <a:pos x="connsiteX5076" y="connsiteY5076"/>
              </a:cxn>
              <a:cxn ang="0">
                <a:pos x="connsiteX5077" y="connsiteY5077"/>
              </a:cxn>
              <a:cxn ang="0">
                <a:pos x="connsiteX5078" y="connsiteY5078"/>
              </a:cxn>
              <a:cxn ang="0">
                <a:pos x="connsiteX5079" y="connsiteY5079"/>
              </a:cxn>
              <a:cxn ang="0">
                <a:pos x="connsiteX5080" y="connsiteY5080"/>
              </a:cxn>
              <a:cxn ang="0">
                <a:pos x="connsiteX5081" y="connsiteY5081"/>
              </a:cxn>
              <a:cxn ang="0">
                <a:pos x="connsiteX5082" y="connsiteY5082"/>
              </a:cxn>
              <a:cxn ang="0">
                <a:pos x="connsiteX5083" y="connsiteY5083"/>
              </a:cxn>
              <a:cxn ang="0">
                <a:pos x="connsiteX5084" y="connsiteY5084"/>
              </a:cxn>
              <a:cxn ang="0">
                <a:pos x="connsiteX5085" y="connsiteY5085"/>
              </a:cxn>
              <a:cxn ang="0">
                <a:pos x="connsiteX5086" y="connsiteY5086"/>
              </a:cxn>
              <a:cxn ang="0">
                <a:pos x="connsiteX5087" y="connsiteY5087"/>
              </a:cxn>
              <a:cxn ang="0">
                <a:pos x="connsiteX5088" y="connsiteY5088"/>
              </a:cxn>
              <a:cxn ang="0">
                <a:pos x="connsiteX5089" y="connsiteY5089"/>
              </a:cxn>
              <a:cxn ang="0">
                <a:pos x="connsiteX5090" y="connsiteY5090"/>
              </a:cxn>
              <a:cxn ang="0">
                <a:pos x="connsiteX5091" y="connsiteY5091"/>
              </a:cxn>
              <a:cxn ang="0">
                <a:pos x="connsiteX5092" y="connsiteY5092"/>
              </a:cxn>
              <a:cxn ang="0">
                <a:pos x="connsiteX5093" y="connsiteY5093"/>
              </a:cxn>
              <a:cxn ang="0">
                <a:pos x="connsiteX5094" y="connsiteY5094"/>
              </a:cxn>
              <a:cxn ang="0">
                <a:pos x="connsiteX5095" y="connsiteY5095"/>
              </a:cxn>
              <a:cxn ang="0">
                <a:pos x="connsiteX5096" y="connsiteY5096"/>
              </a:cxn>
              <a:cxn ang="0">
                <a:pos x="connsiteX5097" y="connsiteY5097"/>
              </a:cxn>
              <a:cxn ang="0">
                <a:pos x="connsiteX5098" y="connsiteY5098"/>
              </a:cxn>
              <a:cxn ang="0">
                <a:pos x="connsiteX5099" y="connsiteY5099"/>
              </a:cxn>
              <a:cxn ang="0">
                <a:pos x="connsiteX5100" y="connsiteY5100"/>
              </a:cxn>
              <a:cxn ang="0">
                <a:pos x="connsiteX5101" y="connsiteY5101"/>
              </a:cxn>
              <a:cxn ang="0">
                <a:pos x="connsiteX5102" y="connsiteY5102"/>
              </a:cxn>
              <a:cxn ang="0">
                <a:pos x="connsiteX5103" y="connsiteY5103"/>
              </a:cxn>
              <a:cxn ang="0">
                <a:pos x="connsiteX5104" y="connsiteY5104"/>
              </a:cxn>
              <a:cxn ang="0">
                <a:pos x="connsiteX5105" y="connsiteY5105"/>
              </a:cxn>
              <a:cxn ang="0">
                <a:pos x="connsiteX5106" y="connsiteY5106"/>
              </a:cxn>
              <a:cxn ang="0">
                <a:pos x="connsiteX5107" y="connsiteY5107"/>
              </a:cxn>
              <a:cxn ang="0">
                <a:pos x="connsiteX5108" y="connsiteY5108"/>
              </a:cxn>
              <a:cxn ang="0">
                <a:pos x="connsiteX5109" y="connsiteY5109"/>
              </a:cxn>
              <a:cxn ang="0">
                <a:pos x="connsiteX5110" y="connsiteY5110"/>
              </a:cxn>
              <a:cxn ang="0">
                <a:pos x="connsiteX5111" y="connsiteY5111"/>
              </a:cxn>
              <a:cxn ang="0">
                <a:pos x="connsiteX5112" y="connsiteY5112"/>
              </a:cxn>
              <a:cxn ang="0">
                <a:pos x="connsiteX5113" y="connsiteY5113"/>
              </a:cxn>
              <a:cxn ang="0">
                <a:pos x="connsiteX5114" y="connsiteY5114"/>
              </a:cxn>
              <a:cxn ang="0">
                <a:pos x="connsiteX5115" y="connsiteY5115"/>
              </a:cxn>
              <a:cxn ang="0">
                <a:pos x="connsiteX5116" y="connsiteY5116"/>
              </a:cxn>
              <a:cxn ang="0">
                <a:pos x="connsiteX5117" y="connsiteY5117"/>
              </a:cxn>
              <a:cxn ang="0">
                <a:pos x="connsiteX5118" y="connsiteY5118"/>
              </a:cxn>
              <a:cxn ang="0">
                <a:pos x="connsiteX5119" y="connsiteY5119"/>
              </a:cxn>
              <a:cxn ang="0">
                <a:pos x="connsiteX5120" y="connsiteY5120"/>
              </a:cxn>
              <a:cxn ang="0">
                <a:pos x="connsiteX5121" y="connsiteY5121"/>
              </a:cxn>
              <a:cxn ang="0">
                <a:pos x="connsiteX5122" y="connsiteY5122"/>
              </a:cxn>
              <a:cxn ang="0">
                <a:pos x="connsiteX5123" y="connsiteY5123"/>
              </a:cxn>
              <a:cxn ang="0">
                <a:pos x="connsiteX5124" y="connsiteY5124"/>
              </a:cxn>
              <a:cxn ang="0">
                <a:pos x="connsiteX5125" y="connsiteY5125"/>
              </a:cxn>
              <a:cxn ang="0">
                <a:pos x="connsiteX5126" y="connsiteY5126"/>
              </a:cxn>
              <a:cxn ang="0">
                <a:pos x="connsiteX5127" y="connsiteY5127"/>
              </a:cxn>
              <a:cxn ang="0">
                <a:pos x="connsiteX5128" y="connsiteY5128"/>
              </a:cxn>
              <a:cxn ang="0">
                <a:pos x="connsiteX5129" y="connsiteY5129"/>
              </a:cxn>
              <a:cxn ang="0">
                <a:pos x="connsiteX5130" y="connsiteY5130"/>
              </a:cxn>
              <a:cxn ang="0">
                <a:pos x="connsiteX5131" y="connsiteY5131"/>
              </a:cxn>
              <a:cxn ang="0">
                <a:pos x="connsiteX5132" y="connsiteY5132"/>
              </a:cxn>
              <a:cxn ang="0">
                <a:pos x="connsiteX5133" y="connsiteY5133"/>
              </a:cxn>
              <a:cxn ang="0">
                <a:pos x="connsiteX5134" y="connsiteY5134"/>
              </a:cxn>
              <a:cxn ang="0">
                <a:pos x="connsiteX5135" y="connsiteY5135"/>
              </a:cxn>
              <a:cxn ang="0">
                <a:pos x="connsiteX5136" y="connsiteY5136"/>
              </a:cxn>
              <a:cxn ang="0">
                <a:pos x="connsiteX5137" y="connsiteY5137"/>
              </a:cxn>
              <a:cxn ang="0">
                <a:pos x="connsiteX5138" y="connsiteY5138"/>
              </a:cxn>
              <a:cxn ang="0">
                <a:pos x="connsiteX5139" y="connsiteY5139"/>
              </a:cxn>
              <a:cxn ang="0">
                <a:pos x="connsiteX5140" y="connsiteY5140"/>
              </a:cxn>
              <a:cxn ang="0">
                <a:pos x="connsiteX5141" y="connsiteY5141"/>
              </a:cxn>
              <a:cxn ang="0">
                <a:pos x="connsiteX5142" y="connsiteY5142"/>
              </a:cxn>
              <a:cxn ang="0">
                <a:pos x="connsiteX5143" y="connsiteY5143"/>
              </a:cxn>
              <a:cxn ang="0">
                <a:pos x="connsiteX5144" y="connsiteY5144"/>
              </a:cxn>
              <a:cxn ang="0">
                <a:pos x="connsiteX5145" y="connsiteY5145"/>
              </a:cxn>
              <a:cxn ang="0">
                <a:pos x="connsiteX5146" y="connsiteY5146"/>
              </a:cxn>
              <a:cxn ang="0">
                <a:pos x="connsiteX5147" y="connsiteY5147"/>
              </a:cxn>
              <a:cxn ang="0">
                <a:pos x="connsiteX5148" y="connsiteY5148"/>
              </a:cxn>
            </a:cxnLst>
            <a:rect l="l" t="t" r="r" b="b"/>
            <a:pathLst>
              <a:path w="6751471" h="5928904">
                <a:moveTo>
                  <a:pt x="4116266" y="5768644"/>
                </a:moveTo>
                <a:cubicBezTo>
                  <a:pt x="4112963" y="5772599"/>
                  <a:pt x="4113027" y="5772838"/>
                  <a:pt x="4117245" y="5776057"/>
                </a:cubicBezTo>
                <a:cubicBezTo>
                  <a:pt x="4117245" y="5776057"/>
                  <a:pt x="4117245" y="5776057"/>
                  <a:pt x="4120817" y="5775612"/>
                </a:cubicBezTo>
                <a:cubicBezTo>
                  <a:pt x="4121528" y="5779516"/>
                  <a:pt x="4117579" y="5779806"/>
                  <a:pt x="4117912" y="5783554"/>
                </a:cubicBezTo>
                <a:cubicBezTo>
                  <a:pt x="4117912" y="5783554"/>
                  <a:pt x="4114340" y="5784000"/>
                  <a:pt x="4114340" y="5784000"/>
                </a:cubicBezTo>
                <a:cubicBezTo>
                  <a:pt x="4114852" y="5785910"/>
                  <a:pt x="4114539" y="5785994"/>
                  <a:pt x="4113593" y="5784968"/>
                </a:cubicBezTo>
                <a:cubicBezTo>
                  <a:pt x="4112398" y="5784264"/>
                  <a:pt x="4110570" y="5782452"/>
                  <a:pt x="4106486" y="5780987"/>
                </a:cubicBezTo>
                <a:cubicBezTo>
                  <a:pt x="4102268" y="5777767"/>
                  <a:pt x="4098632" y="5777974"/>
                  <a:pt x="4101870" y="5773780"/>
                </a:cubicBezTo>
                <a:cubicBezTo>
                  <a:pt x="4103365" y="5771844"/>
                  <a:pt x="4104490" y="5771031"/>
                  <a:pt x="4106304" y="5770289"/>
                </a:cubicBezTo>
                <a:cubicBezTo>
                  <a:pt x="4108119" y="5769547"/>
                  <a:pt x="4110687" y="5769114"/>
                  <a:pt x="4116266" y="5768644"/>
                </a:cubicBezTo>
                <a:close/>
                <a:moveTo>
                  <a:pt x="3728660" y="5682130"/>
                </a:moveTo>
                <a:cubicBezTo>
                  <a:pt x="3733791" y="5679987"/>
                  <a:pt x="3739874" y="5680148"/>
                  <a:pt x="3746163" y="5683581"/>
                </a:cubicBezTo>
                <a:cubicBezTo>
                  <a:pt x="3750842" y="5691027"/>
                  <a:pt x="3748065" y="5699447"/>
                  <a:pt x="3745224" y="5707629"/>
                </a:cubicBezTo>
                <a:cubicBezTo>
                  <a:pt x="3741935" y="5714140"/>
                  <a:pt x="3738185" y="5716424"/>
                  <a:pt x="3734421" y="5716153"/>
                </a:cubicBezTo>
                <a:cubicBezTo>
                  <a:pt x="3730408" y="5716205"/>
                  <a:pt x="3726069" y="5713785"/>
                  <a:pt x="3721786" y="5710327"/>
                </a:cubicBezTo>
                <a:cubicBezTo>
                  <a:pt x="3713158" y="5703172"/>
                  <a:pt x="3715935" y="5694751"/>
                  <a:pt x="3715935" y="5694751"/>
                </a:cubicBezTo>
                <a:cubicBezTo>
                  <a:pt x="3719288" y="5688479"/>
                  <a:pt x="3723466" y="5684034"/>
                  <a:pt x="3728660" y="5682130"/>
                </a:cubicBezTo>
                <a:close/>
                <a:moveTo>
                  <a:pt x="2319941" y="5627074"/>
                </a:moveTo>
                <a:cubicBezTo>
                  <a:pt x="2425145" y="5637202"/>
                  <a:pt x="2472225" y="5699652"/>
                  <a:pt x="2461175" y="5814420"/>
                </a:cubicBezTo>
                <a:cubicBezTo>
                  <a:pt x="2454270" y="5886150"/>
                  <a:pt x="2395363" y="5921505"/>
                  <a:pt x="2284451" y="5920476"/>
                </a:cubicBezTo>
                <a:cubicBezTo>
                  <a:pt x="2279671" y="5920018"/>
                  <a:pt x="2269877" y="5921488"/>
                  <a:pt x="2255071" y="5924890"/>
                </a:cubicBezTo>
                <a:cubicBezTo>
                  <a:pt x="2240263" y="5928290"/>
                  <a:pt x="2228079" y="5929531"/>
                  <a:pt x="2218515" y="5928610"/>
                </a:cubicBezTo>
                <a:cubicBezTo>
                  <a:pt x="2165912" y="5923544"/>
                  <a:pt x="2141453" y="5901883"/>
                  <a:pt x="2145136" y="5863626"/>
                </a:cubicBezTo>
                <a:cubicBezTo>
                  <a:pt x="2145136" y="5863626"/>
                  <a:pt x="2159164" y="5843260"/>
                  <a:pt x="2187217" y="5802525"/>
                </a:cubicBezTo>
                <a:cubicBezTo>
                  <a:pt x="2172233" y="5757646"/>
                  <a:pt x="2164739" y="5735204"/>
                  <a:pt x="2164739" y="5735204"/>
                </a:cubicBezTo>
                <a:cubicBezTo>
                  <a:pt x="2167962" y="5701729"/>
                  <a:pt x="2189853" y="5674876"/>
                  <a:pt x="2230413" y="5654653"/>
                </a:cubicBezTo>
                <a:cubicBezTo>
                  <a:pt x="2270969" y="5634425"/>
                  <a:pt x="2300813" y="5625233"/>
                  <a:pt x="2319941" y="5627074"/>
                </a:cubicBezTo>
                <a:close/>
                <a:moveTo>
                  <a:pt x="3480219" y="5492567"/>
                </a:moveTo>
                <a:cubicBezTo>
                  <a:pt x="3485727" y="5490580"/>
                  <a:pt x="3491561" y="5491063"/>
                  <a:pt x="3497786" y="5494257"/>
                </a:cubicBezTo>
                <a:cubicBezTo>
                  <a:pt x="3506414" y="5501413"/>
                  <a:pt x="3519076" y="5512349"/>
                  <a:pt x="3513060" y="5524963"/>
                </a:cubicBezTo>
                <a:cubicBezTo>
                  <a:pt x="3509175" y="5525493"/>
                  <a:pt x="3509573" y="5529480"/>
                  <a:pt x="3506001" y="5529926"/>
                </a:cubicBezTo>
                <a:cubicBezTo>
                  <a:pt x="3506001" y="5529926"/>
                  <a:pt x="3502250" y="5532210"/>
                  <a:pt x="3496551" y="5533481"/>
                </a:cubicBezTo>
                <a:cubicBezTo>
                  <a:pt x="3491101" y="5534430"/>
                  <a:pt x="3483388" y="5534449"/>
                  <a:pt x="3474958" y="5529288"/>
                </a:cubicBezTo>
                <a:cubicBezTo>
                  <a:pt x="3470989" y="5525745"/>
                  <a:pt x="3461899" y="5514364"/>
                  <a:pt x="3465534" y="5514157"/>
                </a:cubicBezTo>
                <a:cubicBezTo>
                  <a:pt x="3469022" y="5509641"/>
                  <a:pt x="3465073" y="5509931"/>
                  <a:pt x="3464676" y="5505944"/>
                </a:cubicBezTo>
                <a:cubicBezTo>
                  <a:pt x="3469594" y="5499252"/>
                  <a:pt x="3474775" y="5494793"/>
                  <a:pt x="3480219" y="5492567"/>
                </a:cubicBezTo>
                <a:close/>
                <a:moveTo>
                  <a:pt x="3511053" y="5477397"/>
                </a:moveTo>
                <a:cubicBezTo>
                  <a:pt x="3515335" y="5480855"/>
                  <a:pt x="3520328" y="5488217"/>
                  <a:pt x="3516776" y="5492495"/>
                </a:cubicBezTo>
                <a:cubicBezTo>
                  <a:pt x="3515167" y="5496509"/>
                  <a:pt x="3513538" y="5496689"/>
                  <a:pt x="3510898" y="5495605"/>
                </a:cubicBezTo>
                <a:cubicBezTo>
                  <a:pt x="3508195" y="5494283"/>
                  <a:pt x="3505172" y="5491766"/>
                  <a:pt x="3500775" y="5490386"/>
                </a:cubicBezTo>
                <a:close/>
                <a:moveTo>
                  <a:pt x="3548626" y="5456070"/>
                </a:moveTo>
                <a:cubicBezTo>
                  <a:pt x="3550000" y="5454934"/>
                  <a:pt x="3550939" y="5454683"/>
                  <a:pt x="3551138" y="5456677"/>
                </a:cubicBezTo>
                <a:cubicBezTo>
                  <a:pt x="3554710" y="5456231"/>
                  <a:pt x="3555420" y="5460135"/>
                  <a:pt x="3559702" y="5463593"/>
                </a:cubicBezTo>
                <a:cubicBezTo>
                  <a:pt x="3564382" y="5471039"/>
                  <a:pt x="3565823" y="5482679"/>
                  <a:pt x="3562336" y="5487196"/>
                </a:cubicBezTo>
                <a:cubicBezTo>
                  <a:pt x="3559097" y="5491390"/>
                  <a:pt x="3555148" y="5491681"/>
                  <a:pt x="3555148" y="5491681"/>
                </a:cubicBezTo>
                <a:cubicBezTo>
                  <a:pt x="3543012" y="5485209"/>
                  <a:pt x="3534050" y="5474305"/>
                  <a:pt x="3544014" y="5461400"/>
                </a:cubicBezTo>
                <a:cubicBezTo>
                  <a:pt x="3545822" y="5459380"/>
                  <a:pt x="3547253" y="5457206"/>
                  <a:pt x="3548626" y="5456070"/>
                </a:cubicBezTo>
                <a:close/>
                <a:moveTo>
                  <a:pt x="3943074" y="5425350"/>
                </a:moveTo>
                <a:cubicBezTo>
                  <a:pt x="3944020" y="5426376"/>
                  <a:pt x="3945222" y="5428357"/>
                  <a:pt x="3947114" y="5430409"/>
                </a:cubicBezTo>
                <a:cubicBezTo>
                  <a:pt x="3943855" y="5430770"/>
                  <a:pt x="3947427" y="5430325"/>
                  <a:pt x="3939758" y="5426750"/>
                </a:cubicBezTo>
                <a:cubicBezTo>
                  <a:pt x="3941124" y="5424337"/>
                  <a:pt x="3942128" y="5424324"/>
                  <a:pt x="3943074" y="5425350"/>
                </a:cubicBezTo>
                <a:close/>
                <a:moveTo>
                  <a:pt x="2781632" y="5390101"/>
                </a:moveTo>
                <a:cubicBezTo>
                  <a:pt x="2787026" y="5390191"/>
                  <a:pt x="2792355" y="5390042"/>
                  <a:pt x="2792574" y="5395869"/>
                </a:cubicBezTo>
                <a:cubicBezTo>
                  <a:pt x="2792729" y="5401457"/>
                  <a:pt x="2795503" y="5404296"/>
                  <a:pt x="2787490" y="5406954"/>
                </a:cubicBezTo>
                <a:cubicBezTo>
                  <a:pt x="2784558" y="5409787"/>
                  <a:pt x="2779165" y="5409697"/>
                  <a:pt x="2776546" y="5412445"/>
                </a:cubicBezTo>
                <a:cubicBezTo>
                  <a:pt x="2776546" y="5412445"/>
                  <a:pt x="2773843" y="5411123"/>
                  <a:pt x="2771260" y="5409000"/>
                </a:cubicBezTo>
                <a:cubicBezTo>
                  <a:pt x="2768301" y="5406723"/>
                  <a:pt x="2765527" y="5403884"/>
                  <a:pt x="2765450" y="5401090"/>
                </a:cubicBezTo>
                <a:cubicBezTo>
                  <a:pt x="2762833" y="5392579"/>
                  <a:pt x="2779013" y="5392850"/>
                  <a:pt x="2781632" y="5390101"/>
                </a:cubicBezTo>
                <a:close/>
                <a:moveTo>
                  <a:pt x="3050144" y="5379052"/>
                </a:moveTo>
                <a:cubicBezTo>
                  <a:pt x="3058376" y="5382220"/>
                  <a:pt x="3062971" y="5385594"/>
                  <a:pt x="3070889" y="5388846"/>
                </a:cubicBezTo>
                <a:cubicBezTo>
                  <a:pt x="3072330" y="5400486"/>
                  <a:pt x="3085241" y="5411100"/>
                  <a:pt x="3072647" y="5436735"/>
                </a:cubicBezTo>
                <a:cubicBezTo>
                  <a:pt x="3056354" y="5462339"/>
                  <a:pt x="3030929" y="5445099"/>
                  <a:pt x="3031327" y="5449087"/>
                </a:cubicBezTo>
                <a:cubicBezTo>
                  <a:pt x="3028152" y="5453520"/>
                  <a:pt x="3028152" y="5453520"/>
                  <a:pt x="3028863" y="5457423"/>
                </a:cubicBezTo>
                <a:cubicBezTo>
                  <a:pt x="3024978" y="5457953"/>
                  <a:pt x="3017541" y="5462760"/>
                  <a:pt x="3014302" y="5466954"/>
                </a:cubicBezTo>
                <a:cubicBezTo>
                  <a:pt x="3013905" y="5462966"/>
                  <a:pt x="3013195" y="5459063"/>
                  <a:pt x="3009310" y="5459592"/>
                </a:cubicBezTo>
                <a:cubicBezTo>
                  <a:pt x="3016036" y="5450881"/>
                  <a:pt x="3020234" y="5450268"/>
                  <a:pt x="3023408" y="5445835"/>
                </a:cubicBezTo>
                <a:cubicBezTo>
                  <a:pt x="3019523" y="5446364"/>
                  <a:pt x="3022762" y="5442170"/>
                  <a:pt x="3022762" y="5442170"/>
                </a:cubicBezTo>
                <a:cubicBezTo>
                  <a:pt x="3022762" y="5442170"/>
                  <a:pt x="3022762" y="5442170"/>
                  <a:pt x="3014133" y="5435015"/>
                </a:cubicBezTo>
                <a:cubicBezTo>
                  <a:pt x="3014133" y="5435015"/>
                  <a:pt x="2996479" y="5416716"/>
                  <a:pt x="3009534" y="5395307"/>
                </a:cubicBezTo>
                <a:cubicBezTo>
                  <a:pt x="3012621" y="5398062"/>
                  <a:pt x="3024649" y="5384092"/>
                  <a:pt x="3037479" y="5379375"/>
                </a:cubicBezTo>
                <a:cubicBezTo>
                  <a:pt x="3041799" y="5377962"/>
                  <a:pt x="3046061" y="5377588"/>
                  <a:pt x="3050144" y="5379052"/>
                </a:cubicBezTo>
                <a:close/>
                <a:moveTo>
                  <a:pt x="3361787" y="5318576"/>
                </a:moveTo>
                <a:cubicBezTo>
                  <a:pt x="3367416" y="5315788"/>
                  <a:pt x="3373506" y="5317227"/>
                  <a:pt x="3379680" y="5322737"/>
                </a:cubicBezTo>
                <a:cubicBezTo>
                  <a:pt x="3380391" y="5326641"/>
                  <a:pt x="3377634" y="5338894"/>
                  <a:pt x="3381583" y="5338604"/>
                </a:cubicBezTo>
                <a:cubicBezTo>
                  <a:pt x="3374173" y="5348521"/>
                  <a:pt x="3364757" y="5358465"/>
                  <a:pt x="3355173" y="5360265"/>
                </a:cubicBezTo>
                <a:cubicBezTo>
                  <a:pt x="3351914" y="5360627"/>
                  <a:pt x="3348527" y="5360511"/>
                  <a:pt x="3345696" y="5358711"/>
                </a:cubicBezTo>
                <a:cubicBezTo>
                  <a:pt x="3337465" y="5355543"/>
                  <a:pt x="3340306" y="5347361"/>
                  <a:pt x="3346968" y="5338412"/>
                </a:cubicBezTo>
                <a:cubicBezTo>
                  <a:pt x="3351489" y="5327733"/>
                  <a:pt x="3356407" y="5321041"/>
                  <a:pt x="3361787" y="5318576"/>
                </a:cubicBezTo>
                <a:close/>
                <a:moveTo>
                  <a:pt x="3798748" y="5306116"/>
                </a:moveTo>
                <a:lnTo>
                  <a:pt x="3856132" y="5311641"/>
                </a:lnTo>
                <a:cubicBezTo>
                  <a:pt x="3870476" y="5313021"/>
                  <a:pt x="3906292" y="5367148"/>
                  <a:pt x="3963570" y="5474015"/>
                </a:cubicBezTo>
                <a:cubicBezTo>
                  <a:pt x="4001737" y="5453558"/>
                  <a:pt x="4033352" y="5438503"/>
                  <a:pt x="4058413" y="5428850"/>
                </a:cubicBezTo>
                <a:lnTo>
                  <a:pt x="4068604" y="5425598"/>
                </a:lnTo>
                <a:lnTo>
                  <a:pt x="4073120" y="5412254"/>
                </a:lnTo>
                <a:cubicBezTo>
                  <a:pt x="4081517" y="5417296"/>
                  <a:pt x="4087220" y="5416664"/>
                  <a:pt x="4094010" y="5416956"/>
                </a:cubicBezTo>
                <a:lnTo>
                  <a:pt x="4098305" y="5417688"/>
                </a:lnTo>
                <a:lnTo>
                  <a:pt x="4113936" y="5416097"/>
                </a:lnTo>
                <a:cubicBezTo>
                  <a:pt x="4137850" y="5418398"/>
                  <a:pt x="4162998" y="5432887"/>
                  <a:pt x="4189387" y="5459559"/>
                </a:cubicBezTo>
                <a:cubicBezTo>
                  <a:pt x="4215777" y="5486231"/>
                  <a:pt x="4228050" y="5509132"/>
                  <a:pt x="4226210" y="5528258"/>
                </a:cubicBezTo>
                <a:cubicBezTo>
                  <a:pt x="4216081" y="5633464"/>
                  <a:pt x="4181636" y="5690478"/>
                  <a:pt x="4122870" y="5699298"/>
                </a:cubicBezTo>
                <a:cubicBezTo>
                  <a:pt x="4091007" y="5679340"/>
                  <a:pt x="4069502" y="5664599"/>
                  <a:pt x="4058351" y="5655081"/>
                </a:cubicBezTo>
                <a:lnTo>
                  <a:pt x="4049396" y="5644718"/>
                </a:lnTo>
                <a:lnTo>
                  <a:pt x="4055974" y="5642183"/>
                </a:lnTo>
                <a:cubicBezTo>
                  <a:pt x="4051192" y="5641722"/>
                  <a:pt x="4048999" y="5642568"/>
                  <a:pt x="4049395" y="5644716"/>
                </a:cubicBezTo>
                <a:lnTo>
                  <a:pt x="4049396" y="5644718"/>
                </a:lnTo>
                <a:lnTo>
                  <a:pt x="4040937" y="5647974"/>
                </a:lnTo>
                <a:cubicBezTo>
                  <a:pt x="4040476" y="5652754"/>
                  <a:pt x="4035465" y="5654687"/>
                  <a:pt x="4025901" y="5653765"/>
                </a:cubicBezTo>
                <a:cubicBezTo>
                  <a:pt x="3992428" y="5650543"/>
                  <a:pt x="3960910" y="5626995"/>
                  <a:pt x="3931346" y="5583125"/>
                </a:cubicBezTo>
                <a:cubicBezTo>
                  <a:pt x="3901784" y="5539257"/>
                  <a:pt x="3879834" y="5516630"/>
                  <a:pt x="3865488" y="5515250"/>
                </a:cubicBezTo>
                <a:cubicBezTo>
                  <a:pt x="3860705" y="5514788"/>
                  <a:pt x="3851875" y="5518763"/>
                  <a:pt x="3839002" y="5527177"/>
                </a:cubicBezTo>
                <a:cubicBezTo>
                  <a:pt x="3826126" y="5535590"/>
                  <a:pt x="3814903" y="5539338"/>
                  <a:pt x="3805340" y="5538417"/>
                </a:cubicBezTo>
                <a:cubicBezTo>
                  <a:pt x="3743173" y="5532431"/>
                  <a:pt x="3714852" y="5500747"/>
                  <a:pt x="3720376" y="5443363"/>
                </a:cubicBezTo>
                <a:cubicBezTo>
                  <a:pt x="3719456" y="5452925"/>
                  <a:pt x="3745582" y="5407176"/>
                  <a:pt x="3798748" y="5306116"/>
                </a:cubicBezTo>
                <a:close/>
                <a:moveTo>
                  <a:pt x="3419702" y="5301779"/>
                </a:moveTo>
                <a:cubicBezTo>
                  <a:pt x="3420099" y="5305766"/>
                  <a:pt x="3424906" y="5313690"/>
                  <a:pt x="3421022" y="5314219"/>
                </a:cubicBezTo>
                <a:cubicBezTo>
                  <a:pt x="3421732" y="5318122"/>
                  <a:pt x="3414275" y="5319097"/>
                  <a:pt x="3414275" y="5319097"/>
                </a:cubicBezTo>
                <a:cubicBezTo>
                  <a:pt x="3414736" y="5323323"/>
                  <a:pt x="3415134" y="5327311"/>
                  <a:pt x="3412023" y="5331983"/>
                </a:cubicBezTo>
                <a:cubicBezTo>
                  <a:pt x="3407990" y="5328202"/>
                  <a:pt x="3408387" y="5332189"/>
                  <a:pt x="3404815" y="5332635"/>
                </a:cubicBezTo>
                <a:cubicBezTo>
                  <a:pt x="3407926" y="5327963"/>
                  <a:pt x="3406293" y="5315607"/>
                  <a:pt x="3409006" y="5306947"/>
                </a:cubicBezTo>
                <a:cubicBezTo>
                  <a:pt x="3412955" y="5306657"/>
                  <a:pt x="3415753" y="5302070"/>
                  <a:pt x="3419702" y="5301779"/>
                </a:cubicBezTo>
                <a:close/>
                <a:moveTo>
                  <a:pt x="3216941" y="5283951"/>
                </a:moveTo>
                <a:cubicBezTo>
                  <a:pt x="3194261" y="5323292"/>
                  <a:pt x="3168709" y="5305575"/>
                  <a:pt x="3155782" y="5327462"/>
                </a:cubicBezTo>
                <a:cubicBezTo>
                  <a:pt x="3151038" y="5319777"/>
                  <a:pt x="3151352" y="5319693"/>
                  <a:pt x="3154129" y="5311272"/>
                </a:cubicBezTo>
                <a:cubicBezTo>
                  <a:pt x="3158014" y="5310743"/>
                  <a:pt x="3157303" y="5306840"/>
                  <a:pt x="3161650" y="5310537"/>
                </a:cubicBezTo>
                <a:cubicBezTo>
                  <a:pt x="3166427" y="5300813"/>
                  <a:pt x="3186181" y="5289379"/>
                  <a:pt x="3202212" y="5285339"/>
                </a:cubicBezTo>
                <a:cubicBezTo>
                  <a:pt x="3207848" y="5283829"/>
                  <a:pt x="3212800" y="5283526"/>
                  <a:pt x="3216941" y="5283951"/>
                </a:cubicBezTo>
                <a:close/>
                <a:moveTo>
                  <a:pt x="3547691" y="5281946"/>
                </a:moveTo>
                <a:lnTo>
                  <a:pt x="3544238" y="5317812"/>
                </a:lnTo>
                <a:cubicBezTo>
                  <a:pt x="3540375" y="5307787"/>
                  <a:pt x="3452674" y="5441721"/>
                  <a:pt x="3281130" y="5719611"/>
                </a:cubicBezTo>
                <a:lnTo>
                  <a:pt x="3130493" y="5705111"/>
                </a:lnTo>
                <a:cubicBezTo>
                  <a:pt x="3359883" y="5427960"/>
                  <a:pt x="3481752" y="5290076"/>
                  <a:pt x="3496098" y="5291456"/>
                </a:cubicBezTo>
                <a:cubicBezTo>
                  <a:pt x="3505661" y="5292378"/>
                  <a:pt x="3507824" y="5295000"/>
                  <a:pt x="3502579" y="5299322"/>
                </a:cubicBezTo>
                <a:cubicBezTo>
                  <a:pt x="3497338" y="5303644"/>
                  <a:pt x="3499500" y="5306265"/>
                  <a:pt x="3509063" y="5307186"/>
                </a:cubicBezTo>
                <a:cubicBezTo>
                  <a:pt x="3518627" y="5308106"/>
                  <a:pt x="3526260" y="5304014"/>
                  <a:pt x="3531962" y="5294909"/>
                </a:cubicBezTo>
                <a:cubicBezTo>
                  <a:pt x="3537666" y="5285808"/>
                  <a:pt x="3542907" y="5281484"/>
                  <a:pt x="3547691" y="5281946"/>
                </a:cubicBezTo>
                <a:close/>
                <a:moveTo>
                  <a:pt x="4714760" y="5275894"/>
                </a:moveTo>
                <a:cubicBezTo>
                  <a:pt x="4718652" y="5276642"/>
                  <a:pt x="4718046" y="5280643"/>
                  <a:pt x="4721874" y="5281152"/>
                </a:cubicBezTo>
                <a:cubicBezTo>
                  <a:pt x="4723830" y="5283443"/>
                  <a:pt x="4723914" y="5287514"/>
                  <a:pt x="4723251" y="5292553"/>
                </a:cubicBezTo>
                <a:cubicBezTo>
                  <a:pt x="4721447" y="5307110"/>
                  <a:pt x="4711778" y="5328636"/>
                  <a:pt x="4708641" y="5328197"/>
                </a:cubicBezTo>
                <a:cubicBezTo>
                  <a:pt x="4708348" y="5332113"/>
                  <a:pt x="4704207" y="5331688"/>
                  <a:pt x="4703914" y="5335604"/>
                </a:cubicBezTo>
                <a:cubicBezTo>
                  <a:pt x="4703914" y="5335604"/>
                  <a:pt x="4703244" y="5339366"/>
                  <a:pt x="4699124" y="5342773"/>
                </a:cubicBezTo>
                <a:cubicBezTo>
                  <a:pt x="4694690" y="5346264"/>
                  <a:pt x="4690256" y="5349755"/>
                  <a:pt x="4683207" y="5344735"/>
                </a:cubicBezTo>
                <a:cubicBezTo>
                  <a:pt x="4698598" y="5314512"/>
                  <a:pt x="4700268" y="5298200"/>
                  <a:pt x="4714760" y="5275894"/>
                </a:cubicBezTo>
                <a:close/>
                <a:moveTo>
                  <a:pt x="3395455" y="5270150"/>
                </a:moveTo>
                <a:cubicBezTo>
                  <a:pt x="3397461" y="5270124"/>
                  <a:pt x="3399347" y="5270899"/>
                  <a:pt x="3401552" y="5272866"/>
                </a:cubicBezTo>
                <a:cubicBezTo>
                  <a:pt x="3401552" y="5272866"/>
                  <a:pt x="3398711" y="5281048"/>
                  <a:pt x="3398711" y="5281048"/>
                </a:cubicBezTo>
                <a:cubicBezTo>
                  <a:pt x="3391671" y="5289843"/>
                  <a:pt x="3388120" y="5294121"/>
                  <a:pt x="3385343" y="5302541"/>
                </a:cubicBezTo>
                <a:cubicBezTo>
                  <a:pt x="3376798" y="5299457"/>
                  <a:pt x="3376401" y="5295470"/>
                  <a:pt x="3379639" y="5291276"/>
                </a:cubicBezTo>
                <a:cubicBezTo>
                  <a:pt x="3379639" y="5291276"/>
                  <a:pt x="3383127" y="5286759"/>
                  <a:pt x="3386679" y="5282481"/>
                </a:cubicBezTo>
                <a:cubicBezTo>
                  <a:pt x="3390166" y="5277964"/>
                  <a:pt x="3389769" y="5273976"/>
                  <a:pt x="3389769" y="5273976"/>
                </a:cubicBezTo>
                <a:cubicBezTo>
                  <a:pt x="3391513" y="5271718"/>
                  <a:pt x="3393513" y="5270415"/>
                  <a:pt x="3395455" y="5270150"/>
                </a:cubicBezTo>
                <a:close/>
                <a:moveTo>
                  <a:pt x="4766446" y="5267162"/>
                </a:moveTo>
                <a:cubicBezTo>
                  <a:pt x="4768133" y="5265942"/>
                  <a:pt x="4770076" y="5265678"/>
                  <a:pt x="4772217" y="5267407"/>
                </a:cubicBezTo>
                <a:cubicBezTo>
                  <a:pt x="4776563" y="5271104"/>
                  <a:pt x="4780135" y="5270659"/>
                  <a:pt x="4777358" y="5279079"/>
                </a:cubicBezTo>
                <a:cubicBezTo>
                  <a:pt x="4777755" y="5283067"/>
                  <a:pt x="4774580" y="5287500"/>
                  <a:pt x="4774978" y="5291487"/>
                </a:cubicBezTo>
                <a:cubicBezTo>
                  <a:pt x="4774978" y="5291487"/>
                  <a:pt x="4772288" y="5292720"/>
                  <a:pt x="4768844" y="5293643"/>
                </a:cubicBezTo>
                <a:cubicBezTo>
                  <a:pt x="4765713" y="5294481"/>
                  <a:pt x="4762077" y="5294688"/>
                  <a:pt x="4759936" y="5292959"/>
                </a:cubicBezTo>
                <a:cubicBezTo>
                  <a:pt x="4751705" y="5289791"/>
                  <a:pt x="4761606" y="5276647"/>
                  <a:pt x="4761208" y="5272659"/>
                </a:cubicBezTo>
                <a:cubicBezTo>
                  <a:pt x="4762952" y="5270401"/>
                  <a:pt x="4764447" y="5268465"/>
                  <a:pt x="4766446" y="5267162"/>
                </a:cubicBezTo>
                <a:close/>
                <a:moveTo>
                  <a:pt x="3206373" y="5265801"/>
                </a:moveTo>
                <a:cubicBezTo>
                  <a:pt x="3206770" y="5269789"/>
                  <a:pt x="3206457" y="5269873"/>
                  <a:pt x="3206457" y="5269873"/>
                </a:cubicBezTo>
                <a:cubicBezTo>
                  <a:pt x="3194597" y="5268189"/>
                  <a:pt x="3182242" y="5279687"/>
                  <a:pt x="3168089" y="5283224"/>
                </a:cubicBezTo>
                <a:cubicBezTo>
                  <a:pt x="3163706" y="5284398"/>
                  <a:pt x="3158818" y="5284941"/>
                  <a:pt x="3153731" y="5283489"/>
                </a:cubicBezTo>
                <a:cubicBezTo>
                  <a:pt x="3153731" y="5283489"/>
                  <a:pt x="3153667" y="5283250"/>
                  <a:pt x="3157616" y="5282960"/>
                </a:cubicBezTo>
                <a:cubicBezTo>
                  <a:pt x="3157616" y="5282960"/>
                  <a:pt x="3153667" y="5283250"/>
                  <a:pt x="3153270" y="5279263"/>
                </a:cubicBezTo>
                <a:cubicBezTo>
                  <a:pt x="3157767" y="5276010"/>
                  <a:pt x="3163147" y="5273545"/>
                  <a:pt x="3168655" y="5271558"/>
                </a:cubicBezTo>
                <a:cubicBezTo>
                  <a:pt x="3174162" y="5269570"/>
                  <a:pt x="3179925" y="5268538"/>
                  <a:pt x="3185063" y="5267673"/>
                </a:cubicBezTo>
                <a:cubicBezTo>
                  <a:pt x="3195715" y="5266098"/>
                  <a:pt x="3204430" y="5266065"/>
                  <a:pt x="3206373" y="5265801"/>
                </a:cubicBezTo>
                <a:close/>
                <a:moveTo>
                  <a:pt x="3239389" y="5260025"/>
                </a:moveTo>
                <a:cubicBezTo>
                  <a:pt x="3240890" y="5259367"/>
                  <a:pt x="3242711" y="5259902"/>
                  <a:pt x="3244853" y="5261631"/>
                </a:cubicBezTo>
                <a:cubicBezTo>
                  <a:pt x="3241365" y="5266148"/>
                  <a:pt x="3234305" y="5271110"/>
                  <a:pt x="3230818" y="5275627"/>
                </a:cubicBezTo>
                <a:cubicBezTo>
                  <a:pt x="3230818" y="5275627"/>
                  <a:pt x="3231067" y="5275305"/>
                  <a:pt x="3226471" y="5271930"/>
                </a:cubicBezTo>
                <a:cubicBezTo>
                  <a:pt x="3232299" y="5271136"/>
                  <a:pt x="3234820" y="5261761"/>
                  <a:pt x="3239389" y="5260025"/>
                </a:cubicBezTo>
                <a:close/>
                <a:moveTo>
                  <a:pt x="2717266" y="5259912"/>
                </a:moveTo>
                <a:cubicBezTo>
                  <a:pt x="2699424" y="5282326"/>
                  <a:pt x="2679362" y="5302715"/>
                  <a:pt x="2657083" y="5321082"/>
                </a:cubicBezTo>
                <a:lnTo>
                  <a:pt x="2651048" y="5325109"/>
                </a:lnTo>
                <a:lnTo>
                  <a:pt x="2681404" y="5356594"/>
                </a:lnTo>
                <a:lnTo>
                  <a:pt x="2687664" y="5361761"/>
                </a:lnTo>
                <a:lnTo>
                  <a:pt x="2693599" y="5355366"/>
                </a:lnTo>
                <a:cubicBezTo>
                  <a:pt x="2721420" y="5317022"/>
                  <a:pt x="2729313" y="5285204"/>
                  <a:pt x="2717266" y="5259912"/>
                </a:cubicBezTo>
                <a:close/>
                <a:moveTo>
                  <a:pt x="4627087" y="5202920"/>
                </a:moveTo>
                <a:cubicBezTo>
                  <a:pt x="4634137" y="5207940"/>
                  <a:pt x="4638278" y="5208366"/>
                  <a:pt x="4641563" y="5213115"/>
                </a:cubicBezTo>
                <a:cubicBezTo>
                  <a:pt x="4643142" y="5215250"/>
                  <a:pt x="4644664" y="5218425"/>
                  <a:pt x="4645496" y="5221528"/>
                </a:cubicBezTo>
                <a:cubicBezTo>
                  <a:pt x="4646014" y="5224716"/>
                  <a:pt x="4645843" y="5227832"/>
                  <a:pt x="4643594" y="5229458"/>
                </a:cubicBezTo>
                <a:cubicBezTo>
                  <a:pt x="4639766" y="5228949"/>
                  <a:pt x="4639096" y="5232711"/>
                  <a:pt x="4635268" y="5232201"/>
                </a:cubicBezTo>
                <a:cubicBezTo>
                  <a:pt x="4627256" y="5234860"/>
                  <a:pt x="4623428" y="5234350"/>
                  <a:pt x="4619893" y="5229924"/>
                </a:cubicBezTo>
                <a:cubicBezTo>
                  <a:pt x="4616066" y="5229414"/>
                  <a:pt x="4616671" y="5225413"/>
                  <a:pt x="4613450" y="5220904"/>
                </a:cubicBezTo>
                <a:cubicBezTo>
                  <a:pt x="4613742" y="5216987"/>
                  <a:pt x="4618176" y="5213496"/>
                  <a:pt x="4618176" y="5213496"/>
                </a:cubicBezTo>
                <a:cubicBezTo>
                  <a:pt x="4622360" y="5210328"/>
                  <a:pt x="4622360" y="5210328"/>
                  <a:pt x="4618826" y="5205901"/>
                </a:cubicBezTo>
                <a:cubicBezTo>
                  <a:pt x="4618826" y="5205901"/>
                  <a:pt x="4622903" y="5206089"/>
                  <a:pt x="4622903" y="5206089"/>
                </a:cubicBezTo>
                <a:cubicBezTo>
                  <a:pt x="4622296" y="5210089"/>
                  <a:pt x="4622589" y="5206173"/>
                  <a:pt x="4627087" y="5202920"/>
                </a:cubicBezTo>
                <a:close/>
                <a:moveTo>
                  <a:pt x="4565789" y="5198011"/>
                </a:moveTo>
                <a:cubicBezTo>
                  <a:pt x="4570552" y="5198878"/>
                  <a:pt x="4575905" y="5200386"/>
                  <a:pt x="4581679" y="5201270"/>
                </a:cubicBezTo>
                <a:cubicBezTo>
                  <a:pt x="4578441" y="5205464"/>
                  <a:pt x="4582723" y="5208922"/>
                  <a:pt x="4587069" y="5212620"/>
                </a:cubicBezTo>
                <a:cubicBezTo>
                  <a:pt x="4582087" y="5219072"/>
                  <a:pt x="4575438" y="5230577"/>
                  <a:pt x="4565463" y="5229668"/>
                </a:cubicBezTo>
                <a:cubicBezTo>
                  <a:pt x="4562076" y="5229552"/>
                  <a:pt x="4558306" y="5228003"/>
                  <a:pt x="4554272" y="5224222"/>
                </a:cubicBezTo>
                <a:cubicBezTo>
                  <a:pt x="4550388" y="5224751"/>
                  <a:pt x="4544536" y="5209176"/>
                  <a:pt x="4548088" y="5204898"/>
                </a:cubicBezTo>
                <a:cubicBezTo>
                  <a:pt x="4549576" y="5201684"/>
                  <a:pt x="4551070" y="5199748"/>
                  <a:pt x="4553447" y="5198600"/>
                </a:cubicBezTo>
                <a:cubicBezTo>
                  <a:pt x="4556855" y="5196919"/>
                  <a:pt x="4561027" y="5197144"/>
                  <a:pt x="4565789" y="5198011"/>
                </a:cubicBezTo>
                <a:close/>
                <a:moveTo>
                  <a:pt x="4282692" y="5164960"/>
                </a:moveTo>
                <a:cubicBezTo>
                  <a:pt x="4295603" y="5175573"/>
                  <a:pt x="4295539" y="5175335"/>
                  <a:pt x="4279623" y="5201093"/>
                </a:cubicBezTo>
                <a:cubicBezTo>
                  <a:pt x="4276384" y="5205287"/>
                  <a:pt x="4272014" y="5209017"/>
                  <a:pt x="4266884" y="5211159"/>
                </a:cubicBezTo>
                <a:cubicBezTo>
                  <a:pt x="4262002" y="5212979"/>
                  <a:pt x="4256175" y="5213773"/>
                  <a:pt x="4250398" y="5212250"/>
                </a:cubicBezTo>
                <a:cubicBezTo>
                  <a:pt x="4243274" y="5216974"/>
                  <a:pt x="4231869" y="5218239"/>
                  <a:pt x="4224014" y="5215225"/>
                </a:cubicBezTo>
                <a:cubicBezTo>
                  <a:pt x="4215386" y="5208070"/>
                  <a:pt x="4214591" y="5200095"/>
                  <a:pt x="4217830" y="5195901"/>
                </a:cubicBezTo>
                <a:cubicBezTo>
                  <a:pt x="4228764" y="5176595"/>
                  <a:pt x="4243152" y="5170181"/>
                  <a:pt x="4255868" y="5167541"/>
                </a:cubicBezTo>
                <a:cubicBezTo>
                  <a:pt x="4268334" y="5165224"/>
                  <a:pt x="4279255" y="5167160"/>
                  <a:pt x="4282692" y="5164960"/>
                </a:cubicBezTo>
                <a:close/>
                <a:moveTo>
                  <a:pt x="3859726" y="5126814"/>
                </a:moveTo>
                <a:cubicBezTo>
                  <a:pt x="3860429" y="5129441"/>
                  <a:pt x="3861837" y="5134693"/>
                  <a:pt x="3853932" y="5133996"/>
                </a:cubicBezTo>
                <a:cubicBezTo>
                  <a:pt x="3853703" y="5138151"/>
                  <a:pt x="3852458" y="5139765"/>
                  <a:pt x="3851340" y="5141855"/>
                </a:cubicBezTo>
                <a:lnTo>
                  <a:pt x="3851316" y="5149282"/>
                </a:lnTo>
                <a:lnTo>
                  <a:pt x="3887715" y="5131085"/>
                </a:lnTo>
                <a:lnTo>
                  <a:pt x="3884514" y="5130408"/>
                </a:lnTo>
                <a:cubicBezTo>
                  <a:pt x="3876040" y="5128840"/>
                  <a:pt x="3867630" y="5127511"/>
                  <a:pt x="3859726" y="5126814"/>
                </a:cubicBezTo>
                <a:close/>
                <a:moveTo>
                  <a:pt x="3022833" y="5093863"/>
                </a:moveTo>
                <a:lnTo>
                  <a:pt x="3012898" y="5121863"/>
                </a:lnTo>
                <a:lnTo>
                  <a:pt x="3012900" y="5121863"/>
                </a:lnTo>
                <a:lnTo>
                  <a:pt x="3022835" y="5093864"/>
                </a:lnTo>
                <a:close/>
                <a:moveTo>
                  <a:pt x="3125893" y="4970847"/>
                </a:moveTo>
                <a:lnTo>
                  <a:pt x="3125101" y="4971588"/>
                </a:lnTo>
                <a:lnTo>
                  <a:pt x="3125932" y="4970885"/>
                </a:lnTo>
                <a:close/>
                <a:moveTo>
                  <a:pt x="5047034" y="4919214"/>
                </a:moveTo>
                <a:cubicBezTo>
                  <a:pt x="5048782" y="4929493"/>
                  <a:pt x="5048893" y="4938675"/>
                  <a:pt x="5048186" y="4947308"/>
                </a:cubicBezTo>
                <a:cubicBezTo>
                  <a:pt x="5045938" y="4972731"/>
                  <a:pt x="5036192" y="4991462"/>
                  <a:pt x="5039865" y="5010180"/>
                </a:cubicBezTo>
                <a:cubicBezTo>
                  <a:pt x="5039865" y="5010180"/>
                  <a:pt x="5040179" y="5010096"/>
                  <a:pt x="5031560" y="5016755"/>
                </a:cubicBezTo>
                <a:cubicBezTo>
                  <a:pt x="5030954" y="5020756"/>
                  <a:pt x="5030705" y="5021079"/>
                  <a:pt x="5030705" y="5021079"/>
                </a:cubicBezTo>
                <a:cubicBezTo>
                  <a:pt x="5030348" y="5024757"/>
                  <a:pt x="5022629" y="5023499"/>
                  <a:pt x="5022629" y="5023499"/>
                </a:cubicBezTo>
                <a:cubicBezTo>
                  <a:pt x="5015579" y="5018479"/>
                  <a:pt x="5020662" y="5007393"/>
                  <a:pt x="5021561" y="4999477"/>
                </a:cubicBezTo>
                <a:cubicBezTo>
                  <a:pt x="5014512" y="4994457"/>
                  <a:pt x="5031078" y="4984900"/>
                  <a:pt x="5024028" y="4979880"/>
                </a:cubicBezTo>
                <a:cubicBezTo>
                  <a:pt x="5041265" y="4966562"/>
                  <a:pt x="5024401" y="4943702"/>
                  <a:pt x="5047034" y="4919214"/>
                </a:cubicBezTo>
                <a:close/>
                <a:moveTo>
                  <a:pt x="4616110" y="4917745"/>
                </a:moveTo>
                <a:cubicBezTo>
                  <a:pt x="4618743" y="4917551"/>
                  <a:pt x="4621133" y="4918957"/>
                  <a:pt x="4624035" y="4922274"/>
                </a:cubicBezTo>
                <a:cubicBezTo>
                  <a:pt x="4610663" y="4931230"/>
                  <a:pt x="4615609" y="4929650"/>
                  <a:pt x="4601910" y="4936134"/>
                </a:cubicBezTo>
                <a:cubicBezTo>
                  <a:pt x="4601910" y="4936134"/>
                  <a:pt x="4601910" y="4936134"/>
                  <a:pt x="4598062" y="4931792"/>
                </a:cubicBezTo>
                <a:cubicBezTo>
                  <a:pt x="4597358" y="4929166"/>
                  <a:pt x="4596719" y="4926779"/>
                  <a:pt x="4599223" y="4926108"/>
                </a:cubicBezTo>
                <a:cubicBezTo>
                  <a:pt x="4602432" y="4928062"/>
                  <a:pt x="4605670" y="4923868"/>
                  <a:pt x="4609542" y="4920784"/>
                </a:cubicBezTo>
                <a:cubicBezTo>
                  <a:pt x="4611791" y="4919158"/>
                  <a:pt x="4613790" y="4917855"/>
                  <a:pt x="4616110" y="4917745"/>
                </a:cubicBezTo>
                <a:close/>
                <a:moveTo>
                  <a:pt x="4644472" y="4885837"/>
                </a:moveTo>
                <a:cubicBezTo>
                  <a:pt x="4647788" y="4884437"/>
                  <a:pt x="4651737" y="4884146"/>
                  <a:pt x="4654632" y="4886185"/>
                </a:cubicBezTo>
                <a:cubicBezTo>
                  <a:pt x="4653145" y="4889398"/>
                  <a:pt x="4640150" y="4898510"/>
                  <a:pt x="4635847" y="4891218"/>
                </a:cubicBezTo>
                <a:cubicBezTo>
                  <a:pt x="4637719" y="4889438"/>
                  <a:pt x="4641092" y="4886999"/>
                  <a:pt x="4644472" y="4885837"/>
                </a:cubicBezTo>
                <a:close/>
                <a:moveTo>
                  <a:pt x="4952208" y="4880910"/>
                </a:moveTo>
                <a:cubicBezTo>
                  <a:pt x="4956093" y="4880380"/>
                  <a:pt x="4956804" y="4884284"/>
                  <a:pt x="4960375" y="4883839"/>
                </a:cubicBezTo>
                <a:cubicBezTo>
                  <a:pt x="4962893" y="4885723"/>
                  <a:pt x="4964230" y="4889459"/>
                  <a:pt x="4964883" y="4894402"/>
                </a:cubicBezTo>
                <a:cubicBezTo>
                  <a:pt x="4966779" y="4908990"/>
                  <a:pt x="4962702" y="4932600"/>
                  <a:pt x="4959757" y="4932877"/>
                </a:cubicBezTo>
                <a:cubicBezTo>
                  <a:pt x="4960218" y="4937104"/>
                  <a:pt x="4956333" y="4937633"/>
                  <a:pt x="4957044" y="4941536"/>
                </a:cubicBezTo>
                <a:cubicBezTo>
                  <a:pt x="4957044" y="4941536"/>
                  <a:pt x="4957818" y="4945678"/>
                  <a:pt x="4954330" y="4950195"/>
                </a:cubicBezTo>
                <a:cubicBezTo>
                  <a:pt x="4951155" y="4954628"/>
                  <a:pt x="4947668" y="4959145"/>
                  <a:pt x="4939501" y="4956216"/>
                </a:cubicBezTo>
                <a:cubicBezTo>
                  <a:pt x="4946597" y="4922586"/>
                  <a:pt x="4944317" y="4906565"/>
                  <a:pt x="4952208" y="4880910"/>
                </a:cubicBezTo>
                <a:close/>
                <a:moveTo>
                  <a:pt x="4689092" y="4856993"/>
                </a:moveTo>
                <a:cubicBezTo>
                  <a:pt x="4693418" y="4856858"/>
                  <a:pt x="4697502" y="4858322"/>
                  <a:pt x="4701414" y="4862903"/>
                </a:cubicBezTo>
                <a:cubicBezTo>
                  <a:pt x="4702757" y="4867916"/>
                  <a:pt x="4694771" y="4875685"/>
                  <a:pt x="4686083" y="4880829"/>
                </a:cubicBezTo>
                <a:cubicBezTo>
                  <a:pt x="4682026" y="4884474"/>
                  <a:pt x="4674825" y="4886404"/>
                  <a:pt x="4669489" y="4885275"/>
                </a:cubicBezTo>
                <a:cubicBezTo>
                  <a:pt x="4670833" y="4890288"/>
                  <a:pt x="4669671" y="4895973"/>
                  <a:pt x="4663487" y="4900445"/>
                </a:cubicBezTo>
                <a:cubicBezTo>
                  <a:pt x="4657383" y="4896451"/>
                  <a:pt x="4650886" y="4901006"/>
                  <a:pt x="4645550" y="4899877"/>
                </a:cubicBezTo>
                <a:cubicBezTo>
                  <a:pt x="4656744" y="4894063"/>
                  <a:pt x="4657592" y="4888463"/>
                  <a:pt x="4663136" y="4881603"/>
                </a:cubicBezTo>
                <a:cubicBezTo>
                  <a:pt x="4663136" y="4881603"/>
                  <a:pt x="4663385" y="4881281"/>
                  <a:pt x="4658130" y="4871686"/>
                </a:cubicBezTo>
                <a:cubicBezTo>
                  <a:pt x="4662826" y="4870428"/>
                  <a:pt x="4664378" y="4867453"/>
                  <a:pt x="4669388" y="4866111"/>
                </a:cubicBezTo>
                <a:cubicBezTo>
                  <a:pt x="4670876" y="4862898"/>
                  <a:pt x="4674868" y="4859013"/>
                  <a:pt x="4678077" y="4860968"/>
                </a:cubicBezTo>
                <a:cubicBezTo>
                  <a:pt x="4681201" y="4858852"/>
                  <a:pt x="4685079" y="4857045"/>
                  <a:pt x="4689092" y="4856993"/>
                </a:cubicBezTo>
                <a:close/>
                <a:moveTo>
                  <a:pt x="4849436" y="4834243"/>
                </a:moveTo>
                <a:cubicBezTo>
                  <a:pt x="4857917" y="4837089"/>
                  <a:pt x="4861489" y="4836643"/>
                  <a:pt x="4866148" y="4840256"/>
                </a:cubicBezTo>
                <a:cubicBezTo>
                  <a:pt x="4868289" y="4841985"/>
                  <a:pt x="4870373" y="4844753"/>
                  <a:pt x="4871767" y="4847450"/>
                </a:cubicBezTo>
                <a:cubicBezTo>
                  <a:pt x="4873225" y="4850386"/>
                  <a:pt x="4873679" y="4853335"/>
                  <a:pt x="4871935" y="4855593"/>
                </a:cubicBezTo>
                <a:cubicBezTo>
                  <a:pt x="4868364" y="4856039"/>
                  <a:pt x="4868761" y="4860026"/>
                  <a:pt x="4864876" y="4860555"/>
                </a:cubicBezTo>
                <a:cubicBezTo>
                  <a:pt x="4857817" y="4865518"/>
                  <a:pt x="4854245" y="4865963"/>
                  <a:pt x="4849649" y="4862588"/>
                </a:cubicBezTo>
                <a:cubicBezTo>
                  <a:pt x="4846077" y="4863034"/>
                  <a:pt x="4845303" y="4858891"/>
                  <a:pt x="4841021" y="4855433"/>
                </a:cubicBezTo>
                <a:cubicBezTo>
                  <a:pt x="4840310" y="4851530"/>
                  <a:pt x="4843798" y="4847013"/>
                  <a:pt x="4843798" y="4847013"/>
                </a:cubicBezTo>
                <a:cubicBezTo>
                  <a:pt x="4846972" y="4842580"/>
                  <a:pt x="4847036" y="4842818"/>
                  <a:pt x="4842441" y="4839444"/>
                </a:cubicBezTo>
                <a:cubicBezTo>
                  <a:pt x="4842441" y="4839444"/>
                  <a:pt x="4846326" y="4838915"/>
                  <a:pt x="4846326" y="4838915"/>
                </a:cubicBezTo>
                <a:cubicBezTo>
                  <a:pt x="4847036" y="4842818"/>
                  <a:pt x="4846262" y="4838676"/>
                  <a:pt x="4849436" y="4834243"/>
                </a:cubicBezTo>
                <a:close/>
                <a:moveTo>
                  <a:pt x="4707954" y="4830957"/>
                </a:moveTo>
                <a:cubicBezTo>
                  <a:pt x="4716041" y="4842352"/>
                  <a:pt x="4702968" y="4848669"/>
                  <a:pt x="4698272" y="4849928"/>
                </a:cubicBezTo>
                <a:cubicBezTo>
                  <a:pt x="4700464" y="4849340"/>
                  <a:pt x="4699760" y="4846714"/>
                  <a:pt x="4699120" y="4844327"/>
                </a:cubicBezTo>
                <a:cubicBezTo>
                  <a:pt x="4695064" y="4847972"/>
                  <a:pt x="4690367" y="4849231"/>
                  <a:pt x="4694424" y="4845585"/>
                </a:cubicBezTo>
                <a:cubicBezTo>
                  <a:pt x="4701952" y="4846127"/>
                  <a:pt x="4699905" y="4838487"/>
                  <a:pt x="4707954" y="4830957"/>
                </a:cubicBezTo>
                <a:close/>
                <a:moveTo>
                  <a:pt x="1282907" y="4825981"/>
                </a:moveTo>
                <a:cubicBezTo>
                  <a:pt x="1350164" y="4864411"/>
                  <a:pt x="1386194" y="4883630"/>
                  <a:pt x="1390998" y="4883629"/>
                </a:cubicBezTo>
                <a:cubicBezTo>
                  <a:pt x="1366978" y="4883629"/>
                  <a:pt x="1347759" y="4890835"/>
                  <a:pt x="1333347" y="4905249"/>
                </a:cubicBezTo>
                <a:cubicBezTo>
                  <a:pt x="1304522" y="4871619"/>
                  <a:pt x="1280503" y="4847599"/>
                  <a:pt x="1261287" y="4833186"/>
                </a:cubicBezTo>
                <a:cubicBezTo>
                  <a:pt x="1270896" y="4833188"/>
                  <a:pt x="1278099" y="4830785"/>
                  <a:pt x="1282907" y="4825981"/>
                </a:cubicBezTo>
                <a:close/>
                <a:moveTo>
                  <a:pt x="1203636" y="4768330"/>
                </a:moveTo>
                <a:lnTo>
                  <a:pt x="1239669" y="4782742"/>
                </a:lnTo>
                <a:cubicBezTo>
                  <a:pt x="1234863" y="4782743"/>
                  <a:pt x="1225255" y="4787549"/>
                  <a:pt x="1210841" y="4797156"/>
                </a:cubicBezTo>
                <a:cubicBezTo>
                  <a:pt x="1206038" y="4782743"/>
                  <a:pt x="1203636" y="4773137"/>
                  <a:pt x="1203636" y="4768330"/>
                </a:cubicBezTo>
                <a:close/>
                <a:moveTo>
                  <a:pt x="955063" y="4711165"/>
                </a:moveTo>
                <a:cubicBezTo>
                  <a:pt x="956146" y="4711291"/>
                  <a:pt x="957654" y="4711910"/>
                  <a:pt x="960702" y="4713268"/>
                </a:cubicBezTo>
                <a:cubicBezTo>
                  <a:pt x="958012" y="4714501"/>
                  <a:pt x="958326" y="4714417"/>
                  <a:pt x="959534" y="4717675"/>
                </a:cubicBezTo>
                <a:cubicBezTo>
                  <a:pt x="959534" y="4717675"/>
                  <a:pt x="959534" y="4717675"/>
                  <a:pt x="961419" y="4718450"/>
                </a:cubicBezTo>
                <a:cubicBezTo>
                  <a:pt x="960679" y="4720695"/>
                  <a:pt x="958730" y="4719682"/>
                  <a:pt x="957989" y="4721928"/>
                </a:cubicBezTo>
                <a:cubicBezTo>
                  <a:pt x="957989" y="4721928"/>
                  <a:pt x="956040" y="4720914"/>
                  <a:pt x="956040" y="4720914"/>
                </a:cubicBezTo>
                <a:cubicBezTo>
                  <a:pt x="955669" y="4722037"/>
                  <a:pt x="955605" y="4721799"/>
                  <a:pt x="955414" y="4721082"/>
                </a:cubicBezTo>
                <a:cubicBezTo>
                  <a:pt x="954909" y="4720450"/>
                  <a:pt x="954148" y="4718863"/>
                  <a:pt x="952633" y="4716966"/>
                </a:cubicBezTo>
                <a:cubicBezTo>
                  <a:pt x="951175" y="4714030"/>
                  <a:pt x="948977" y="4713340"/>
                  <a:pt x="951980" y="4712023"/>
                </a:cubicBezTo>
                <a:cubicBezTo>
                  <a:pt x="953325" y="4711407"/>
                  <a:pt x="953981" y="4711039"/>
                  <a:pt x="955063" y="4711165"/>
                </a:cubicBezTo>
                <a:close/>
                <a:moveTo>
                  <a:pt x="4931830" y="4703418"/>
                </a:moveTo>
                <a:cubicBezTo>
                  <a:pt x="4937274" y="4701192"/>
                  <a:pt x="4944111" y="4701663"/>
                  <a:pt x="4947646" y="4706089"/>
                </a:cubicBezTo>
                <a:cubicBezTo>
                  <a:pt x="4935604" y="4717504"/>
                  <a:pt x="4927700" y="4716808"/>
                  <a:pt x="4920172" y="4716265"/>
                </a:cubicBezTo>
                <a:cubicBezTo>
                  <a:pt x="4920956" y="4710426"/>
                  <a:pt x="4926073" y="4705728"/>
                  <a:pt x="4931830" y="4703418"/>
                </a:cubicBezTo>
                <a:close/>
                <a:moveTo>
                  <a:pt x="1275697" y="4631412"/>
                </a:moveTo>
                <a:lnTo>
                  <a:pt x="1290111" y="4653030"/>
                </a:lnTo>
                <a:lnTo>
                  <a:pt x="1282906" y="4660239"/>
                </a:lnTo>
                <a:lnTo>
                  <a:pt x="1268490" y="4645824"/>
                </a:lnTo>
                <a:close/>
                <a:moveTo>
                  <a:pt x="5433113" y="4620883"/>
                </a:moveTo>
                <a:cubicBezTo>
                  <a:pt x="5440348" y="4620959"/>
                  <a:pt x="5448763" y="4623246"/>
                  <a:pt x="5459255" y="4632973"/>
                </a:cubicBezTo>
                <a:cubicBezTo>
                  <a:pt x="5479633" y="4656427"/>
                  <a:pt x="5457798" y="4677630"/>
                  <a:pt x="5461626" y="4678140"/>
                </a:cubicBezTo>
                <a:cubicBezTo>
                  <a:pt x="5464848" y="4682650"/>
                  <a:pt x="5464848" y="4682650"/>
                  <a:pt x="5468676" y="4683160"/>
                </a:cubicBezTo>
                <a:cubicBezTo>
                  <a:pt x="5468070" y="4687160"/>
                  <a:pt x="5471063" y="4695825"/>
                  <a:pt x="5474285" y="4700336"/>
                </a:cubicBezTo>
                <a:cubicBezTo>
                  <a:pt x="5470457" y="4699826"/>
                  <a:pt x="5466629" y="4699316"/>
                  <a:pt x="5466336" y="4703233"/>
                </a:cubicBezTo>
                <a:cubicBezTo>
                  <a:pt x="5459515" y="4694058"/>
                  <a:pt x="5460122" y="4690057"/>
                  <a:pt x="5456900" y="4685547"/>
                </a:cubicBezTo>
                <a:cubicBezTo>
                  <a:pt x="5456294" y="4689547"/>
                  <a:pt x="5453008" y="4684799"/>
                  <a:pt x="5453008" y="4684799"/>
                </a:cubicBezTo>
                <a:cubicBezTo>
                  <a:pt x="5453008" y="4684799"/>
                  <a:pt x="5453072" y="4685038"/>
                  <a:pt x="5444518" y="4691936"/>
                </a:cubicBezTo>
                <a:cubicBezTo>
                  <a:pt x="5444518" y="4691936"/>
                  <a:pt x="5423830" y="4704899"/>
                  <a:pt x="5406674" y="4685956"/>
                </a:cubicBezTo>
                <a:cubicBezTo>
                  <a:pt x="5410795" y="4682548"/>
                  <a:pt x="5391023" y="4655094"/>
                  <a:pt x="5400475" y="4640279"/>
                </a:cubicBezTo>
                <a:cubicBezTo>
                  <a:pt x="5405202" y="4632872"/>
                  <a:pt x="5409323" y="4629465"/>
                  <a:pt x="5414049" y="4622057"/>
                </a:cubicBezTo>
                <a:cubicBezTo>
                  <a:pt x="5419823" y="4622941"/>
                  <a:pt x="5425878" y="4620807"/>
                  <a:pt x="5433113" y="4620883"/>
                </a:cubicBezTo>
                <a:close/>
                <a:moveTo>
                  <a:pt x="776744" y="4551462"/>
                </a:moveTo>
                <a:cubicBezTo>
                  <a:pt x="779882" y="4551900"/>
                  <a:pt x="783090" y="4553855"/>
                  <a:pt x="785430" y="4557578"/>
                </a:cubicBezTo>
                <a:cubicBezTo>
                  <a:pt x="786211" y="4562998"/>
                  <a:pt x="782468" y="4566560"/>
                  <a:pt x="778724" y="4570122"/>
                </a:cubicBezTo>
                <a:cubicBezTo>
                  <a:pt x="775351" y="4572561"/>
                  <a:pt x="772718" y="4572755"/>
                  <a:pt x="770705" y="4571503"/>
                </a:cubicBezTo>
                <a:cubicBezTo>
                  <a:pt x="768756" y="4570490"/>
                  <a:pt x="767049" y="4567877"/>
                  <a:pt x="765840" y="4564619"/>
                </a:cubicBezTo>
                <a:cubicBezTo>
                  <a:pt x="762797" y="4558269"/>
                  <a:pt x="766540" y="4554708"/>
                  <a:pt x="766540" y="4554708"/>
                </a:cubicBezTo>
                <a:cubicBezTo>
                  <a:pt x="769914" y="4552269"/>
                  <a:pt x="773294" y="4551107"/>
                  <a:pt x="776744" y="4551462"/>
                </a:cubicBezTo>
                <a:close/>
                <a:moveTo>
                  <a:pt x="1856916" y="4515092"/>
                </a:moveTo>
                <a:cubicBezTo>
                  <a:pt x="1862309" y="4515182"/>
                  <a:pt x="1867703" y="4515273"/>
                  <a:pt x="1865083" y="4518022"/>
                </a:cubicBezTo>
                <a:cubicBezTo>
                  <a:pt x="1867857" y="4520860"/>
                  <a:pt x="1865238" y="4523609"/>
                  <a:pt x="1865393" y="4529197"/>
                </a:cubicBezTo>
                <a:cubicBezTo>
                  <a:pt x="1862929" y="4537533"/>
                  <a:pt x="1855072" y="4545780"/>
                  <a:pt x="1849679" y="4545690"/>
                </a:cubicBezTo>
                <a:cubicBezTo>
                  <a:pt x="1844286" y="4545600"/>
                  <a:pt x="1841447" y="4542522"/>
                  <a:pt x="1841447" y="4542522"/>
                </a:cubicBezTo>
                <a:cubicBezTo>
                  <a:pt x="1839323" y="4532088"/>
                  <a:pt x="1840272" y="4521855"/>
                  <a:pt x="1847459" y="4517370"/>
                </a:cubicBezTo>
                <a:cubicBezTo>
                  <a:pt x="1849772" y="4515983"/>
                  <a:pt x="1852839" y="4514905"/>
                  <a:pt x="1856916" y="4515092"/>
                </a:cubicBezTo>
                <a:close/>
                <a:moveTo>
                  <a:pt x="1807599" y="4497601"/>
                </a:moveTo>
                <a:lnTo>
                  <a:pt x="1823843" y="4498111"/>
                </a:lnTo>
                <a:cubicBezTo>
                  <a:pt x="1823998" y="4503698"/>
                  <a:pt x="1821534" y="4512035"/>
                  <a:pt x="1816141" y="4511945"/>
                </a:cubicBezTo>
                <a:cubicBezTo>
                  <a:pt x="1812134" y="4513274"/>
                  <a:pt x="1811060" y="4511771"/>
                  <a:pt x="1810293" y="4508906"/>
                </a:cubicBezTo>
                <a:cubicBezTo>
                  <a:pt x="1809212" y="4506125"/>
                  <a:pt x="1809128" y="4502054"/>
                  <a:pt x="1807599" y="4497601"/>
                </a:cubicBezTo>
                <a:close/>
                <a:moveTo>
                  <a:pt x="1820445" y="4436587"/>
                </a:moveTo>
                <a:cubicBezTo>
                  <a:pt x="1822209" y="4438162"/>
                  <a:pt x="1822535" y="4440633"/>
                  <a:pt x="1822677" y="4443666"/>
                </a:cubicBezTo>
                <a:cubicBezTo>
                  <a:pt x="1823037" y="4452525"/>
                  <a:pt x="1817904" y="4465926"/>
                  <a:pt x="1814238" y="4472282"/>
                </a:cubicBezTo>
                <a:cubicBezTo>
                  <a:pt x="1808184" y="4465972"/>
                  <a:pt x="1815284" y="4444879"/>
                  <a:pt x="1820445" y="4436587"/>
                </a:cubicBezTo>
                <a:close/>
                <a:moveTo>
                  <a:pt x="2321741" y="4428285"/>
                </a:moveTo>
                <a:lnTo>
                  <a:pt x="2319119" y="4432469"/>
                </a:lnTo>
                <a:lnTo>
                  <a:pt x="2319121" y="4432470"/>
                </a:lnTo>
                <a:lnTo>
                  <a:pt x="2321742" y="4428287"/>
                </a:lnTo>
                <a:close/>
                <a:moveTo>
                  <a:pt x="1823373" y="4415228"/>
                </a:moveTo>
                <a:lnTo>
                  <a:pt x="1837782" y="4429640"/>
                </a:lnTo>
                <a:lnTo>
                  <a:pt x="1830578" y="4436846"/>
                </a:lnTo>
                <a:lnTo>
                  <a:pt x="1816164" y="4422435"/>
                </a:lnTo>
                <a:close/>
                <a:moveTo>
                  <a:pt x="5145815" y="4401208"/>
                </a:moveTo>
                <a:cubicBezTo>
                  <a:pt x="5143933" y="4412971"/>
                  <a:pt x="5151380" y="4421978"/>
                  <a:pt x="5163524" y="4429727"/>
                </a:cubicBezTo>
                <a:cubicBezTo>
                  <a:pt x="5158747" y="4439450"/>
                  <a:pt x="5150448" y="4447303"/>
                  <a:pt x="5151792" y="4452317"/>
                </a:cubicBezTo>
                <a:cubicBezTo>
                  <a:pt x="5141056" y="4449820"/>
                  <a:pt x="5131209" y="4449388"/>
                  <a:pt x="5122520" y="4454531"/>
                </a:cubicBezTo>
                <a:cubicBezTo>
                  <a:pt x="5122520" y="4454531"/>
                  <a:pt x="5120015" y="4455202"/>
                  <a:pt x="5120719" y="4457828"/>
                </a:cubicBezTo>
                <a:cubicBezTo>
                  <a:pt x="5125974" y="4467423"/>
                  <a:pt x="5109381" y="4471869"/>
                  <a:pt x="5101933" y="4462861"/>
                </a:cubicBezTo>
                <a:cubicBezTo>
                  <a:pt x="5105926" y="4458977"/>
                  <a:pt x="5109279" y="4452705"/>
                  <a:pt x="5112488" y="4454660"/>
                </a:cubicBezTo>
                <a:cubicBezTo>
                  <a:pt x="5114679" y="4454073"/>
                  <a:pt x="5116416" y="4450537"/>
                  <a:pt x="5116416" y="4450537"/>
                </a:cubicBezTo>
                <a:cubicBezTo>
                  <a:pt x="5116416" y="4450537"/>
                  <a:pt x="5116416" y="4450537"/>
                  <a:pt x="5117904" y="4447324"/>
                </a:cubicBezTo>
                <a:cubicBezTo>
                  <a:pt x="5117904" y="4447324"/>
                  <a:pt x="5120409" y="4446652"/>
                  <a:pt x="5120409" y="4446652"/>
                </a:cubicBezTo>
                <a:cubicBezTo>
                  <a:pt x="5123058" y="4437755"/>
                  <a:pt x="5125004" y="4426231"/>
                  <a:pt x="5127589" y="4417094"/>
                </a:cubicBezTo>
                <a:cubicBezTo>
                  <a:pt x="5129689" y="4411158"/>
                  <a:pt x="5132046" y="4406176"/>
                  <a:pt x="5134978" y="4403344"/>
                </a:cubicBezTo>
                <a:cubicBezTo>
                  <a:pt x="5138223" y="4400427"/>
                  <a:pt x="5141667" y="4399504"/>
                  <a:pt x="5145815" y="4401208"/>
                </a:cubicBezTo>
                <a:close/>
                <a:moveTo>
                  <a:pt x="1734046" y="4373380"/>
                </a:moveTo>
                <a:cubicBezTo>
                  <a:pt x="1736321" y="4373729"/>
                  <a:pt x="1738507" y="4374999"/>
                  <a:pt x="1740559" y="4377648"/>
                </a:cubicBezTo>
                <a:cubicBezTo>
                  <a:pt x="1741589" y="4382745"/>
                  <a:pt x="1735846" y="4387610"/>
                  <a:pt x="1730907" y="4390469"/>
                </a:cubicBezTo>
                <a:cubicBezTo>
                  <a:pt x="1724895" y="4391824"/>
                  <a:pt x="1717758" y="4393992"/>
                  <a:pt x="1714842" y="4388121"/>
                </a:cubicBezTo>
                <a:cubicBezTo>
                  <a:pt x="1714842" y="4388121"/>
                  <a:pt x="1714842" y="4388121"/>
                  <a:pt x="1713051" y="4381436"/>
                </a:cubicBezTo>
                <a:cubicBezTo>
                  <a:pt x="1717370" y="4380023"/>
                  <a:pt x="1722117" y="4376448"/>
                  <a:pt x="1726998" y="4374628"/>
                </a:cubicBezTo>
                <a:cubicBezTo>
                  <a:pt x="1729407" y="4373599"/>
                  <a:pt x="1731771" y="4373029"/>
                  <a:pt x="1734046" y="4373380"/>
                </a:cubicBezTo>
                <a:close/>
                <a:moveTo>
                  <a:pt x="911550" y="4359512"/>
                </a:moveTo>
                <a:cubicBezTo>
                  <a:pt x="914674" y="4357395"/>
                  <a:pt x="920273" y="4360757"/>
                  <a:pt x="920108" y="4365151"/>
                </a:cubicBezTo>
                <a:cubicBezTo>
                  <a:pt x="915264" y="4362099"/>
                  <a:pt x="914409" y="4366422"/>
                  <a:pt x="909628" y="4363609"/>
                </a:cubicBezTo>
                <a:cubicBezTo>
                  <a:pt x="909743" y="4361531"/>
                  <a:pt x="910739" y="4360241"/>
                  <a:pt x="911550" y="4359512"/>
                </a:cubicBezTo>
                <a:close/>
                <a:moveTo>
                  <a:pt x="1885689" y="4311893"/>
                </a:moveTo>
                <a:cubicBezTo>
                  <a:pt x="1888399" y="4314493"/>
                  <a:pt x="1894042" y="4314261"/>
                  <a:pt x="1896439" y="4316945"/>
                </a:cubicBezTo>
                <a:cubicBezTo>
                  <a:pt x="1893884" y="4319933"/>
                  <a:pt x="1890857" y="4328675"/>
                  <a:pt x="1888396" y="4325753"/>
                </a:cubicBezTo>
                <a:cubicBezTo>
                  <a:pt x="1885528" y="4328824"/>
                  <a:pt x="1880293" y="4323062"/>
                  <a:pt x="1880293" y="4323062"/>
                </a:cubicBezTo>
                <a:cubicBezTo>
                  <a:pt x="1877425" y="4326134"/>
                  <a:pt x="1874870" y="4329121"/>
                  <a:pt x="1869227" y="4329354"/>
                </a:cubicBezTo>
                <a:cubicBezTo>
                  <a:pt x="1869385" y="4323682"/>
                  <a:pt x="1866453" y="4326515"/>
                  <a:pt x="1863743" y="4323914"/>
                </a:cubicBezTo>
                <a:cubicBezTo>
                  <a:pt x="1869385" y="4323682"/>
                  <a:pt x="1877741" y="4314790"/>
                  <a:pt x="1885689" y="4311893"/>
                </a:cubicBezTo>
                <a:close/>
                <a:moveTo>
                  <a:pt x="5421775" y="4292721"/>
                </a:moveTo>
                <a:cubicBezTo>
                  <a:pt x="5425603" y="4293231"/>
                  <a:pt x="5436544" y="4298999"/>
                  <a:pt x="5437150" y="4294998"/>
                </a:cubicBezTo>
                <a:cubicBezTo>
                  <a:pt x="5444604" y="4305283"/>
                  <a:pt x="5451943" y="4317646"/>
                  <a:pt x="5451307" y="4327795"/>
                </a:cubicBezTo>
                <a:cubicBezTo>
                  <a:pt x="5450887" y="4331234"/>
                  <a:pt x="5450025" y="4334280"/>
                  <a:pt x="5447719" y="4336945"/>
                </a:cubicBezTo>
                <a:cubicBezTo>
                  <a:pt x="5442928" y="4344114"/>
                  <a:pt x="5435878" y="4339094"/>
                  <a:pt x="5429058" y="4329919"/>
                </a:cubicBezTo>
                <a:cubicBezTo>
                  <a:pt x="5411360" y="4315215"/>
                  <a:pt x="5409036" y="4302787"/>
                  <a:pt x="5421775" y="4292721"/>
                </a:cubicBezTo>
                <a:close/>
                <a:moveTo>
                  <a:pt x="1892775" y="4288245"/>
                </a:moveTo>
                <a:cubicBezTo>
                  <a:pt x="1896468" y="4286999"/>
                  <a:pt x="1900360" y="4287748"/>
                  <a:pt x="1902323" y="4291316"/>
                </a:cubicBezTo>
                <a:cubicBezTo>
                  <a:pt x="1900764" y="4293013"/>
                  <a:pt x="1899142" y="4294471"/>
                  <a:pt x="1897704" y="4295368"/>
                </a:cubicBezTo>
                <a:cubicBezTo>
                  <a:pt x="1892951" y="4297665"/>
                  <a:pt x="1887992" y="4296691"/>
                  <a:pt x="1884975" y="4295452"/>
                </a:cubicBezTo>
                <a:cubicBezTo>
                  <a:pt x="1885773" y="4292168"/>
                  <a:pt x="1889018" y="4289252"/>
                  <a:pt x="1892775" y="4288245"/>
                </a:cubicBezTo>
                <a:close/>
                <a:moveTo>
                  <a:pt x="777506" y="4268770"/>
                </a:moveTo>
                <a:cubicBezTo>
                  <a:pt x="780082" y="4269615"/>
                  <a:pt x="781923" y="4273983"/>
                  <a:pt x="776244" y="4279087"/>
                </a:cubicBezTo>
                <a:cubicBezTo>
                  <a:pt x="772497" y="4270112"/>
                  <a:pt x="775180" y="4267602"/>
                  <a:pt x="777506" y="4268770"/>
                </a:cubicBezTo>
                <a:close/>
                <a:moveTo>
                  <a:pt x="1949902" y="4264750"/>
                </a:moveTo>
                <a:cubicBezTo>
                  <a:pt x="1951033" y="4265214"/>
                  <a:pt x="1951794" y="4266802"/>
                  <a:pt x="1952497" y="4269428"/>
                </a:cubicBezTo>
                <a:cubicBezTo>
                  <a:pt x="1954922" y="4277222"/>
                  <a:pt x="1955124" y="4291753"/>
                  <a:pt x="1955636" y="4293663"/>
                </a:cubicBezTo>
                <a:cubicBezTo>
                  <a:pt x="1955636" y="4293663"/>
                  <a:pt x="1955962" y="4296134"/>
                  <a:pt x="1956602" y="4298521"/>
                </a:cubicBezTo>
                <a:cubicBezTo>
                  <a:pt x="1954673" y="4301341"/>
                  <a:pt x="1952417" y="4301690"/>
                  <a:pt x="1953057" y="4304077"/>
                </a:cubicBezTo>
                <a:cubicBezTo>
                  <a:pt x="1945125" y="4298270"/>
                  <a:pt x="1945775" y="4290676"/>
                  <a:pt x="1946738" y="4282997"/>
                </a:cubicBezTo>
                <a:cubicBezTo>
                  <a:pt x="1947963" y="4277551"/>
                  <a:pt x="1947323" y="4275164"/>
                  <a:pt x="1944101" y="4270654"/>
                </a:cubicBezTo>
                <a:cubicBezTo>
                  <a:pt x="1944101" y="4270654"/>
                  <a:pt x="1944165" y="4270893"/>
                  <a:pt x="1947646" y="4265098"/>
                </a:cubicBezTo>
                <a:close/>
                <a:moveTo>
                  <a:pt x="5380326" y="4257002"/>
                </a:moveTo>
                <a:cubicBezTo>
                  <a:pt x="5380326" y="4257002"/>
                  <a:pt x="5387439" y="4262260"/>
                  <a:pt x="5387439" y="4262260"/>
                </a:cubicBezTo>
                <a:cubicBezTo>
                  <a:pt x="5394011" y="4271758"/>
                  <a:pt x="5397233" y="4276268"/>
                  <a:pt x="5404347" y="4281527"/>
                </a:cubicBezTo>
                <a:cubicBezTo>
                  <a:pt x="5399684" y="4289173"/>
                  <a:pt x="5395856" y="4288663"/>
                  <a:pt x="5392321" y="4284237"/>
                </a:cubicBezTo>
                <a:cubicBezTo>
                  <a:pt x="5392321" y="4284237"/>
                  <a:pt x="5388971" y="4279250"/>
                  <a:pt x="5385686" y="4274501"/>
                </a:cubicBezTo>
                <a:cubicBezTo>
                  <a:pt x="5382464" y="4269991"/>
                  <a:pt x="5378572" y="4269242"/>
                  <a:pt x="5378572" y="4269242"/>
                </a:cubicBezTo>
                <a:cubicBezTo>
                  <a:pt x="5375350" y="4264732"/>
                  <a:pt x="5375892" y="4260493"/>
                  <a:pt x="5380326" y="4257002"/>
                </a:cubicBezTo>
                <a:close/>
                <a:moveTo>
                  <a:pt x="5418889" y="4246413"/>
                </a:moveTo>
                <a:cubicBezTo>
                  <a:pt x="5421420" y="4246311"/>
                  <a:pt x="5423350" y="4246625"/>
                  <a:pt x="5423047" y="4248626"/>
                </a:cubicBezTo>
                <a:cubicBezTo>
                  <a:pt x="5426875" y="4249135"/>
                  <a:pt x="5425912" y="4256813"/>
                  <a:pt x="5425912" y="4256813"/>
                </a:cubicBezTo>
                <a:cubicBezTo>
                  <a:pt x="5430117" y="4257478"/>
                  <a:pt x="5434258" y="4257903"/>
                  <a:pt x="5437793" y="4262330"/>
                </a:cubicBezTo>
                <a:cubicBezTo>
                  <a:pt x="5433295" y="4265582"/>
                  <a:pt x="5437123" y="4266092"/>
                  <a:pt x="5436830" y="4270008"/>
                </a:cubicBezTo>
                <a:cubicBezTo>
                  <a:pt x="5433295" y="4265582"/>
                  <a:pt x="5421122" y="4263982"/>
                  <a:pt x="5413695" y="4258808"/>
                </a:cubicBezTo>
                <a:cubicBezTo>
                  <a:pt x="5414365" y="4255046"/>
                  <a:pt x="5410830" y="4250620"/>
                  <a:pt x="5411122" y="4246703"/>
                </a:cubicBezTo>
                <a:cubicBezTo>
                  <a:pt x="5413225" y="4247035"/>
                  <a:pt x="5416358" y="4246516"/>
                  <a:pt x="5418889" y="4246413"/>
                </a:cubicBezTo>
                <a:close/>
                <a:moveTo>
                  <a:pt x="723785" y="4224825"/>
                </a:moveTo>
                <a:cubicBezTo>
                  <a:pt x="726098" y="4223437"/>
                  <a:pt x="729172" y="4223637"/>
                  <a:pt x="729256" y="4227709"/>
                </a:cubicBezTo>
                <a:lnTo>
                  <a:pt x="728714" y="4231948"/>
                </a:lnTo>
                <a:lnTo>
                  <a:pt x="721984" y="4228122"/>
                </a:lnTo>
                <a:close/>
                <a:moveTo>
                  <a:pt x="627007" y="4220563"/>
                </a:moveTo>
                <a:lnTo>
                  <a:pt x="618113" y="4222434"/>
                </a:lnTo>
                <a:cubicBezTo>
                  <a:pt x="620739" y="4220963"/>
                  <a:pt x="623308" y="4220531"/>
                  <a:pt x="626004" y="4220576"/>
                </a:cubicBezTo>
                <a:close/>
                <a:moveTo>
                  <a:pt x="5631898" y="4208720"/>
                </a:moveTo>
                <a:cubicBezTo>
                  <a:pt x="5634737" y="4208983"/>
                  <a:pt x="5637549" y="4210084"/>
                  <a:pt x="5640195" y="4212446"/>
                </a:cubicBezTo>
                <a:cubicBezTo>
                  <a:pt x="5639589" y="4216447"/>
                  <a:pt x="5643481" y="4217195"/>
                  <a:pt x="5642875" y="4221195"/>
                </a:cubicBezTo>
                <a:cubicBezTo>
                  <a:pt x="5642875" y="4221195"/>
                  <a:pt x="5644276" y="4225170"/>
                  <a:pt x="5644181" y="4231081"/>
                </a:cubicBezTo>
                <a:cubicBezTo>
                  <a:pt x="5643838" y="4237313"/>
                  <a:pt x="5641872" y="4245005"/>
                  <a:pt x="5635324" y="4251877"/>
                </a:cubicBezTo>
                <a:cubicBezTo>
                  <a:pt x="5631140" y="4255045"/>
                  <a:pt x="5618694" y="4261194"/>
                  <a:pt x="5619364" y="4257433"/>
                </a:cubicBezTo>
                <a:cubicBezTo>
                  <a:pt x="5615765" y="4252768"/>
                  <a:pt x="5615472" y="4256685"/>
                  <a:pt x="5611644" y="4256175"/>
                </a:cubicBezTo>
                <a:cubicBezTo>
                  <a:pt x="5601352" y="4242812"/>
                  <a:pt x="5599029" y="4230385"/>
                  <a:pt x="5607940" y="4219809"/>
                </a:cubicBezTo>
                <a:cubicBezTo>
                  <a:pt x="5612374" y="4216319"/>
                  <a:pt x="5617683" y="4212337"/>
                  <a:pt x="5623440" y="4210027"/>
                </a:cubicBezTo>
                <a:cubicBezTo>
                  <a:pt x="5626193" y="4209033"/>
                  <a:pt x="5629059" y="4208457"/>
                  <a:pt x="5631898" y="4208720"/>
                </a:cubicBezTo>
                <a:close/>
                <a:moveTo>
                  <a:pt x="704808" y="4205346"/>
                </a:moveTo>
                <a:lnTo>
                  <a:pt x="705569" y="4206933"/>
                </a:lnTo>
                <a:cubicBezTo>
                  <a:pt x="707454" y="4207707"/>
                  <a:pt x="708151" y="4209056"/>
                  <a:pt x="710349" y="4209746"/>
                </a:cubicBezTo>
                <a:cubicBezTo>
                  <a:pt x="711046" y="4211094"/>
                  <a:pt x="710797" y="4211417"/>
                  <a:pt x="712995" y="4212107"/>
                </a:cubicBezTo>
                <a:cubicBezTo>
                  <a:pt x="713692" y="4213456"/>
                  <a:pt x="713692" y="4213456"/>
                  <a:pt x="714389" y="4214804"/>
                </a:cubicBezTo>
                <a:cubicBezTo>
                  <a:pt x="713201" y="4215379"/>
                  <a:pt x="711827" y="4216514"/>
                  <a:pt x="711066" y="4214927"/>
                </a:cubicBezTo>
                <a:cubicBezTo>
                  <a:pt x="709942" y="4215740"/>
                  <a:pt x="709181" y="4214153"/>
                  <a:pt x="706983" y="4213463"/>
                </a:cubicBezTo>
                <a:lnTo>
                  <a:pt x="705596" y="4212043"/>
                </a:lnTo>
                <a:lnTo>
                  <a:pt x="704310" y="4205991"/>
                </a:lnTo>
                <a:close/>
                <a:moveTo>
                  <a:pt x="5603371" y="4197749"/>
                </a:moveTo>
                <a:cubicBezTo>
                  <a:pt x="5606253" y="4197233"/>
                  <a:pt x="5609014" y="4197516"/>
                  <a:pt x="5610593" y="4199652"/>
                </a:cubicBezTo>
                <a:cubicBezTo>
                  <a:pt x="5613993" y="4202323"/>
                  <a:pt x="5613879" y="4204401"/>
                  <a:pt x="5612135" y="4206659"/>
                </a:cubicBezTo>
                <a:cubicBezTo>
                  <a:pt x="5610455" y="4209157"/>
                  <a:pt x="5607395" y="4211511"/>
                  <a:pt x="5605032" y="4215215"/>
                </a:cubicBezTo>
                <a:lnTo>
                  <a:pt x="5595366" y="4201685"/>
                </a:lnTo>
                <a:cubicBezTo>
                  <a:pt x="5597238" y="4199904"/>
                  <a:pt x="5600490" y="4198265"/>
                  <a:pt x="5603371" y="4197749"/>
                </a:cubicBezTo>
                <a:close/>
                <a:moveTo>
                  <a:pt x="613126" y="4192554"/>
                </a:moveTo>
                <a:cubicBezTo>
                  <a:pt x="621102" y="4194766"/>
                  <a:pt x="619328" y="4203174"/>
                  <a:pt x="620321" y="4213143"/>
                </a:cubicBezTo>
                <a:cubicBezTo>
                  <a:pt x="617554" y="4211581"/>
                  <a:pt x="616066" y="4214795"/>
                  <a:pt x="614891" y="4217924"/>
                </a:cubicBezTo>
                <a:cubicBezTo>
                  <a:pt x="610238" y="4215589"/>
                  <a:pt x="603202" y="4213124"/>
                  <a:pt x="601852" y="4206833"/>
                </a:cubicBezTo>
                <a:cubicBezTo>
                  <a:pt x="601590" y="4204600"/>
                  <a:pt x="601953" y="4202200"/>
                  <a:pt x="603128" y="4199071"/>
                </a:cubicBezTo>
                <a:cubicBezTo>
                  <a:pt x="602808" y="4197877"/>
                  <a:pt x="604303" y="4195941"/>
                  <a:pt x="606552" y="4194315"/>
                </a:cubicBezTo>
                <a:cubicBezTo>
                  <a:pt x="608864" y="4192928"/>
                  <a:pt x="611618" y="4191934"/>
                  <a:pt x="613126" y="4192554"/>
                </a:cubicBezTo>
                <a:close/>
                <a:moveTo>
                  <a:pt x="2072978" y="4190576"/>
                </a:moveTo>
                <a:cubicBezTo>
                  <a:pt x="2073018" y="4198241"/>
                  <a:pt x="2080395" y="4205732"/>
                  <a:pt x="2083075" y="4214481"/>
                </a:cubicBezTo>
                <a:cubicBezTo>
                  <a:pt x="2084027" y="4216785"/>
                  <a:pt x="2083664" y="4219185"/>
                  <a:pt x="2083926" y="4221417"/>
                </a:cubicBezTo>
                <a:cubicBezTo>
                  <a:pt x="2083926" y="4221417"/>
                  <a:pt x="2084189" y="4223650"/>
                  <a:pt x="2081997" y="4224237"/>
                </a:cubicBezTo>
                <a:cubicBezTo>
                  <a:pt x="2073035" y="4213333"/>
                  <a:pt x="2071362" y="4193311"/>
                  <a:pt x="2071035" y="4190840"/>
                </a:cubicBezTo>
                <a:cubicBezTo>
                  <a:pt x="2072978" y="4190576"/>
                  <a:pt x="2072978" y="4190576"/>
                  <a:pt x="2072978" y="4190576"/>
                </a:cubicBezTo>
                <a:close/>
                <a:moveTo>
                  <a:pt x="1953324" y="4188605"/>
                </a:moveTo>
                <a:cubicBezTo>
                  <a:pt x="1949951" y="4191044"/>
                  <a:pt x="1946706" y="4193961"/>
                  <a:pt x="1943773" y="4196793"/>
                </a:cubicBezTo>
                <a:lnTo>
                  <a:pt x="1936357" y="4205433"/>
                </a:lnTo>
                <a:lnTo>
                  <a:pt x="1944228" y="4199742"/>
                </a:lnTo>
                <a:cubicBezTo>
                  <a:pt x="1946662" y="4197555"/>
                  <a:pt x="1948904" y="4194651"/>
                  <a:pt x="1952583" y="4190850"/>
                </a:cubicBezTo>
                <a:cubicBezTo>
                  <a:pt x="1953708" y="4190038"/>
                  <a:pt x="1953324" y="4188605"/>
                  <a:pt x="1953324" y="4188605"/>
                </a:cubicBezTo>
                <a:close/>
                <a:moveTo>
                  <a:pt x="478286" y="4183842"/>
                </a:moveTo>
                <a:cubicBezTo>
                  <a:pt x="483715" y="4183283"/>
                  <a:pt x="489860" y="4183363"/>
                  <a:pt x="493331" y="4187551"/>
                </a:cubicBezTo>
                <a:cubicBezTo>
                  <a:pt x="497115" y="4191654"/>
                  <a:pt x="498324" y="4194912"/>
                  <a:pt x="502108" y="4199016"/>
                </a:cubicBezTo>
                <a:cubicBezTo>
                  <a:pt x="499573" y="4205836"/>
                  <a:pt x="504074" y="4215121"/>
                  <a:pt x="490582" y="4224878"/>
                </a:cubicBezTo>
                <a:cubicBezTo>
                  <a:pt x="475203" y="4233860"/>
                  <a:pt x="466023" y="4217129"/>
                  <a:pt x="465282" y="4219375"/>
                </a:cubicBezTo>
                <a:cubicBezTo>
                  <a:pt x="462279" y="4220691"/>
                  <a:pt x="462343" y="4220930"/>
                  <a:pt x="461602" y="4223175"/>
                </a:cubicBezTo>
                <a:cubicBezTo>
                  <a:pt x="459340" y="4222246"/>
                  <a:pt x="454388" y="4222549"/>
                  <a:pt x="451385" y="4223866"/>
                </a:cubicBezTo>
                <a:cubicBezTo>
                  <a:pt x="452125" y="4221620"/>
                  <a:pt x="452866" y="4219375"/>
                  <a:pt x="450604" y="4218446"/>
                </a:cubicBezTo>
                <a:cubicBezTo>
                  <a:pt x="456610" y="4215813"/>
                  <a:pt x="458872" y="4216742"/>
                  <a:pt x="461875" y="4215426"/>
                </a:cubicBezTo>
                <a:cubicBezTo>
                  <a:pt x="459613" y="4214497"/>
                  <a:pt x="462551" y="4212942"/>
                  <a:pt x="462551" y="4212942"/>
                </a:cubicBezTo>
                <a:cubicBezTo>
                  <a:pt x="462551" y="4212942"/>
                  <a:pt x="462615" y="4213180"/>
                  <a:pt x="459572" y="4206831"/>
                </a:cubicBezTo>
                <a:cubicBezTo>
                  <a:pt x="459572" y="4206831"/>
                  <a:pt x="454852" y="4191720"/>
                  <a:pt x="467540" y="4183970"/>
                </a:cubicBezTo>
                <a:cubicBezTo>
                  <a:pt x="468145" y="4185600"/>
                  <a:pt x="472857" y="4184401"/>
                  <a:pt x="478286" y="4183842"/>
                </a:cubicBezTo>
                <a:close/>
                <a:moveTo>
                  <a:pt x="2080529" y="4183691"/>
                </a:moveTo>
                <a:cubicBezTo>
                  <a:pt x="2104176" y="4196801"/>
                  <a:pt x="2095861" y="4213358"/>
                  <a:pt x="2108943" y="4220855"/>
                </a:cubicBezTo>
                <a:cubicBezTo>
                  <a:pt x="2107071" y="4222636"/>
                  <a:pt x="2105947" y="4223449"/>
                  <a:pt x="2105008" y="4223701"/>
                </a:cubicBezTo>
                <a:cubicBezTo>
                  <a:pt x="2103755" y="4224037"/>
                  <a:pt x="2102624" y="4223572"/>
                  <a:pt x="2100049" y="4222727"/>
                </a:cubicBezTo>
                <a:cubicBezTo>
                  <a:pt x="2099722" y="4220256"/>
                  <a:pt x="2097154" y="4220688"/>
                  <a:pt x="2099083" y="4217868"/>
                </a:cubicBezTo>
                <a:cubicBezTo>
                  <a:pt x="2091413" y="4214294"/>
                  <a:pt x="2080206" y="4193756"/>
                  <a:pt x="2080529" y="4183691"/>
                </a:cubicBezTo>
                <a:close/>
                <a:moveTo>
                  <a:pt x="588328" y="4180935"/>
                </a:moveTo>
                <a:cubicBezTo>
                  <a:pt x="595620" y="4181380"/>
                  <a:pt x="603076" y="4183221"/>
                  <a:pt x="607073" y="4186243"/>
                </a:cubicBezTo>
                <a:cubicBezTo>
                  <a:pt x="584700" y="4200426"/>
                  <a:pt x="575768" y="4183373"/>
                  <a:pt x="563393" y="4191039"/>
                </a:cubicBezTo>
                <a:cubicBezTo>
                  <a:pt x="562611" y="4185619"/>
                  <a:pt x="562611" y="4185619"/>
                  <a:pt x="566355" y="4182057"/>
                </a:cubicBezTo>
                <a:cubicBezTo>
                  <a:pt x="568617" y="4182986"/>
                  <a:pt x="569358" y="4180741"/>
                  <a:pt x="570566" y="4183999"/>
                </a:cubicBezTo>
                <a:cubicBezTo>
                  <a:pt x="573908" y="4181441"/>
                  <a:pt x="581036" y="4180490"/>
                  <a:pt x="588328" y="4180935"/>
                </a:cubicBezTo>
                <a:close/>
                <a:moveTo>
                  <a:pt x="622219" y="4180778"/>
                </a:moveTo>
                <a:cubicBezTo>
                  <a:pt x="624455" y="4179731"/>
                  <a:pt x="626507" y="4179245"/>
                  <a:pt x="627872" y="4182462"/>
                </a:cubicBezTo>
                <a:cubicBezTo>
                  <a:pt x="624933" y="4184017"/>
                  <a:pt x="619667" y="4184404"/>
                  <a:pt x="616665" y="4185720"/>
                </a:cubicBezTo>
                <a:cubicBezTo>
                  <a:pt x="616665" y="4185720"/>
                  <a:pt x="616665" y="4185720"/>
                  <a:pt x="615456" y="4182462"/>
                </a:cubicBezTo>
                <a:cubicBezTo>
                  <a:pt x="617562" y="4183433"/>
                  <a:pt x="619983" y="4181825"/>
                  <a:pt x="622219" y="4180778"/>
                </a:cubicBezTo>
                <a:close/>
                <a:moveTo>
                  <a:pt x="693326" y="4177365"/>
                </a:moveTo>
                <a:cubicBezTo>
                  <a:pt x="696681" y="4177522"/>
                  <a:pt x="699365" y="4178146"/>
                  <a:pt x="699842" y="4179298"/>
                </a:cubicBezTo>
                <a:cubicBezTo>
                  <a:pt x="697657" y="4181162"/>
                  <a:pt x="694284" y="4183601"/>
                  <a:pt x="690782" y="4185563"/>
                </a:cubicBezTo>
                <a:cubicBezTo>
                  <a:pt x="687345" y="4187763"/>
                  <a:pt x="683716" y="4189248"/>
                  <a:pt x="680706" y="4189286"/>
                </a:cubicBezTo>
                <a:cubicBezTo>
                  <a:pt x="678700" y="4189312"/>
                  <a:pt x="676879" y="4188777"/>
                  <a:pt x="675741" y="4187035"/>
                </a:cubicBezTo>
                <a:cubicBezTo>
                  <a:pt x="674532" y="4183776"/>
                  <a:pt x="677535" y="4182460"/>
                  <a:pt x="678276" y="4180214"/>
                </a:cubicBezTo>
                <a:cubicBezTo>
                  <a:pt x="679023" y="4179247"/>
                  <a:pt x="680838" y="4178504"/>
                  <a:pt x="682780" y="4178240"/>
                </a:cubicBezTo>
                <a:cubicBezTo>
                  <a:pt x="685943" y="4177520"/>
                  <a:pt x="689970" y="4177209"/>
                  <a:pt x="693326" y="4177365"/>
                </a:cubicBezTo>
                <a:close/>
                <a:moveTo>
                  <a:pt x="2066204" y="4166547"/>
                </a:moveTo>
                <a:cubicBezTo>
                  <a:pt x="2068786" y="4168670"/>
                  <a:pt x="2072008" y="4173180"/>
                  <a:pt x="2074839" y="4174980"/>
                </a:cubicBezTo>
                <a:cubicBezTo>
                  <a:pt x="2074839" y="4174980"/>
                  <a:pt x="2074839" y="4174980"/>
                  <a:pt x="2072910" y="4177800"/>
                </a:cubicBezTo>
                <a:cubicBezTo>
                  <a:pt x="2071944" y="4172941"/>
                  <a:pt x="2062723" y="4172341"/>
                  <a:pt x="2066204" y="4166547"/>
                </a:cubicBezTo>
                <a:close/>
                <a:moveTo>
                  <a:pt x="574478" y="4164784"/>
                </a:moveTo>
                <a:cubicBezTo>
                  <a:pt x="587385" y="4162861"/>
                  <a:pt x="604053" y="4172468"/>
                  <a:pt x="605939" y="4173242"/>
                </a:cubicBezTo>
                <a:cubicBezTo>
                  <a:pt x="605198" y="4175487"/>
                  <a:pt x="605511" y="4175403"/>
                  <a:pt x="605511" y="4175403"/>
                </a:cubicBezTo>
                <a:cubicBezTo>
                  <a:pt x="599656" y="4171087"/>
                  <a:pt x="589887" y="4173449"/>
                  <a:pt x="581285" y="4171404"/>
                </a:cubicBezTo>
                <a:cubicBezTo>
                  <a:pt x="578710" y="4170558"/>
                  <a:pt x="576007" y="4169236"/>
                  <a:pt x="573737" y="4167029"/>
                </a:cubicBezTo>
                <a:cubicBezTo>
                  <a:pt x="573737" y="4167029"/>
                  <a:pt x="573737" y="4167029"/>
                  <a:pt x="575623" y="4167803"/>
                </a:cubicBezTo>
                <a:cubicBezTo>
                  <a:pt x="575623" y="4167803"/>
                  <a:pt x="573737" y="4167029"/>
                  <a:pt x="574478" y="4164784"/>
                </a:cubicBezTo>
                <a:close/>
                <a:moveTo>
                  <a:pt x="5257734" y="4150142"/>
                </a:moveTo>
                <a:cubicBezTo>
                  <a:pt x="5260549" y="4160646"/>
                  <a:pt x="5255068" y="4167744"/>
                  <a:pt x="5248884" y="4172216"/>
                </a:cubicBezTo>
                <a:cubicBezTo>
                  <a:pt x="5239882" y="4177442"/>
                  <a:pt x="5231651" y="4174275"/>
                  <a:pt x="5229476" y="4166158"/>
                </a:cubicBezTo>
                <a:cubicBezTo>
                  <a:pt x="5234017" y="4159312"/>
                  <a:pt x="5238131" y="4154627"/>
                  <a:pt x="5242820" y="4152091"/>
                </a:cubicBezTo>
                <a:cubicBezTo>
                  <a:pt x="5247446" y="4149316"/>
                  <a:pt x="5252334" y="4148774"/>
                  <a:pt x="5257734" y="4150142"/>
                </a:cubicBezTo>
                <a:close/>
                <a:moveTo>
                  <a:pt x="5606157" y="4147874"/>
                </a:moveTo>
                <a:cubicBezTo>
                  <a:pt x="5610307" y="4148490"/>
                  <a:pt x="5613905" y="4150020"/>
                  <a:pt x="5615672" y="4152233"/>
                </a:cubicBezTo>
                <a:cubicBezTo>
                  <a:pt x="5618894" y="4156744"/>
                  <a:pt x="5618665" y="4160899"/>
                  <a:pt x="5618665" y="4160899"/>
                </a:cubicBezTo>
                <a:cubicBezTo>
                  <a:pt x="5609754" y="4171475"/>
                  <a:pt x="5597372" y="4177863"/>
                  <a:pt x="5587706" y="4164333"/>
                </a:cubicBezTo>
                <a:cubicBezTo>
                  <a:pt x="5584420" y="4159584"/>
                  <a:pt x="5581263" y="4155312"/>
                  <a:pt x="5584777" y="4155906"/>
                </a:cubicBezTo>
                <a:cubicBezTo>
                  <a:pt x="5585383" y="4151905"/>
                  <a:pt x="5588834" y="4152260"/>
                  <a:pt x="5593332" y="4149008"/>
                </a:cubicBezTo>
                <a:cubicBezTo>
                  <a:pt x="5597306" y="4147559"/>
                  <a:pt x="5602007" y="4147259"/>
                  <a:pt x="5606157" y="4147874"/>
                </a:cubicBezTo>
                <a:close/>
                <a:moveTo>
                  <a:pt x="5289006" y="4122828"/>
                </a:moveTo>
                <a:cubicBezTo>
                  <a:pt x="5285589" y="4128861"/>
                  <a:pt x="5284299" y="4134068"/>
                  <a:pt x="5278388" y="4130790"/>
                </a:cubicBezTo>
                <a:cubicBezTo>
                  <a:pt x="5281805" y="4124757"/>
                  <a:pt x="5284309" y="4124086"/>
                  <a:pt x="5289006" y="4122828"/>
                </a:cubicBezTo>
                <a:close/>
                <a:moveTo>
                  <a:pt x="2023097" y="4102102"/>
                </a:moveTo>
                <a:lnTo>
                  <a:pt x="2031648" y="4106464"/>
                </a:lnTo>
                <a:lnTo>
                  <a:pt x="2032709" y="4105412"/>
                </a:lnTo>
                <a:cubicBezTo>
                  <a:pt x="2034459" y="4104431"/>
                  <a:pt x="2036715" y="4104083"/>
                  <a:pt x="2039732" y="4105321"/>
                </a:cubicBezTo>
                <a:lnTo>
                  <a:pt x="2041031" y="4113929"/>
                </a:lnTo>
                <a:lnTo>
                  <a:pt x="2041913" y="4114716"/>
                </a:lnTo>
                <a:lnTo>
                  <a:pt x="2042048" y="4116471"/>
                </a:lnTo>
                <a:lnTo>
                  <a:pt x="2049872" y="4125633"/>
                </a:lnTo>
                <a:cubicBezTo>
                  <a:pt x="2045630" y="4129840"/>
                  <a:pt x="2041388" y="4134047"/>
                  <a:pt x="2042106" y="4139228"/>
                </a:cubicBezTo>
                <a:cubicBezTo>
                  <a:pt x="2035376" y="4135402"/>
                  <a:pt x="2028979" y="4135325"/>
                  <a:pt x="2022155" y="4137410"/>
                </a:cubicBezTo>
                <a:cubicBezTo>
                  <a:pt x="2022852" y="4138758"/>
                  <a:pt x="2021415" y="4139655"/>
                  <a:pt x="2021415" y="4139655"/>
                </a:cubicBezTo>
                <a:cubicBezTo>
                  <a:pt x="2024266" y="4145288"/>
                  <a:pt x="2013628" y="4149418"/>
                  <a:pt x="2008891" y="4143011"/>
                </a:cubicBezTo>
                <a:cubicBezTo>
                  <a:pt x="2010016" y="4142198"/>
                  <a:pt x="2010016" y="4142198"/>
                  <a:pt x="2010443" y="4140036"/>
                </a:cubicBezTo>
                <a:cubicBezTo>
                  <a:pt x="2009746" y="4138687"/>
                  <a:pt x="2012530" y="4131545"/>
                  <a:pt x="2011769" y="4129957"/>
                </a:cubicBezTo>
                <a:cubicBezTo>
                  <a:pt x="2015627" y="4124318"/>
                  <a:pt x="2018368" y="4120769"/>
                  <a:pt x="2021849" y="4114975"/>
                </a:cubicBezTo>
                <a:cubicBezTo>
                  <a:pt x="2023350" y="4114316"/>
                  <a:pt x="2023778" y="4112155"/>
                  <a:pt x="2025279" y="4111497"/>
                </a:cubicBezTo>
                <a:lnTo>
                  <a:pt x="2026154" y="4111006"/>
                </a:lnTo>
                <a:lnTo>
                  <a:pt x="2023808" y="4106006"/>
                </a:lnTo>
                <a:cubicBezTo>
                  <a:pt x="2022983" y="4104180"/>
                  <a:pt x="2022599" y="4102747"/>
                  <a:pt x="2023097" y="4102102"/>
                </a:cubicBezTo>
                <a:close/>
                <a:moveTo>
                  <a:pt x="2038792" y="4081777"/>
                </a:moveTo>
                <a:lnTo>
                  <a:pt x="2037425" y="4084190"/>
                </a:lnTo>
                <a:cubicBezTo>
                  <a:pt x="2034372" y="4087823"/>
                  <a:pt x="2031254" y="4091217"/>
                  <a:pt x="2028201" y="4094850"/>
                </a:cubicBezTo>
                <a:cubicBezTo>
                  <a:pt x="2027012" y="4095424"/>
                  <a:pt x="2025639" y="4096559"/>
                  <a:pt x="2024878" y="4094972"/>
                </a:cubicBezTo>
                <a:cubicBezTo>
                  <a:pt x="2024878" y="4094972"/>
                  <a:pt x="2024878" y="4094972"/>
                  <a:pt x="2024117" y="4093385"/>
                </a:cubicBezTo>
                <a:cubicBezTo>
                  <a:pt x="2022252" y="4096444"/>
                  <a:pt x="2020323" y="4099263"/>
                  <a:pt x="2016509" y="4101309"/>
                </a:cubicBezTo>
                <a:cubicBezTo>
                  <a:pt x="2009214" y="4109149"/>
                  <a:pt x="2000417" y="4117647"/>
                  <a:pt x="1991351" y="4122635"/>
                </a:cubicBezTo>
                <a:cubicBezTo>
                  <a:pt x="1996623" y="4123525"/>
                  <a:pt x="1994580" y="4128422"/>
                  <a:pt x="1996799" y="4132945"/>
                </a:cubicBezTo>
                <a:cubicBezTo>
                  <a:pt x="1993681" y="4136339"/>
                  <a:pt x="1989126" y="4140631"/>
                  <a:pt x="1984885" y="4144838"/>
                </a:cubicBezTo>
                <a:cubicBezTo>
                  <a:pt x="1984477" y="4150832"/>
                  <a:pt x="1980996" y="4156626"/>
                  <a:pt x="1975253" y="4161492"/>
                </a:cubicBezTo>
                <a:cubicBezTo>
                  <a:pt x="1971011" y="4165698"/>
                  <a:pt x="1966029" y="4172151"/>
                  <a:pt x="1968184" y="4176435"/>
                </a:cubicBezTo>
                <a:cubicBezTo>
                  <a:pt x="1978169" y="4167363"/>
                  <a:pt x="1986720" y="4171725"/>
                  <a:pt x="1997577" y="4173421"/>
                </a:cubicBezTo>
                <a:cubicBezTo>
                  <a:pt x="1993719" y="4179061"/>
                  <a:pt x="1986562" y="4177396"/>
                  <a:pt x="1988780" y="4181919"/>
                </a:cubicBezTo>
                <a:cubicBezTo>
                  <a:pt x="1996746" y="4194114"/>
                  <a:pt x="1990929" y="4208722"/>
                  <a:pt x="1979776" y="4222202"/>
                </a:cubicBezTo>
                <a:cubicBezTo>
                  <a:pt x="1969114" y="4233758"/>
                  <a:pt x="1954682" y="4243766"/>
                  <a:pt x="1944491" y="4249568"/>
                </a:cubicBezTo>
                <a:cubicBezTo>
                  <a:pt x="1941418" y="4249368"/>
                  <a:pt x="1938866" y="4241096"/>
                  <a:pt x="1935116" y="4243380"/>
                </a:cubicBezTo>
                <a:cubicBezTo>
                  <a:pt x="1932490" y="4244851"/>
                  <a:pt x="1933947" y="4247787"/>
                  <a:pt x="1931365" y="4245664"/>
                </a:cubicBezTo>
                <a:cubicBezTo>
                  <a:pt x="1928675" y="4246897"/>
                  <a:pt x="1925622" y="4250529"/>
                  <a:pt x="1922569" y="4254162"/>
                </a:cubicBezTo>
                <a:cubicBezTo>
                  <a:pt x="1921380" y="4254737"/>
                  <a:pt x="1919246" y="4254285"/>
                  <a:pt x="1918485" y="4252698"/>
                </a:cubicBezTo>
                <a:cubicBezTo>
                  <a:pt x="1917788" y="4251349"/>
                  <a:pt x="1917027" y="4249762"/>
                  <a:pt x="1918216" y="4249188"/>
                </a:cubicBezTo>
                <a:cubicBezTo>
                  <a:pt x="1921966" y="4246903"/>
                  <a:pt x="1923895" y="4244084"/>
                  <a:pt x="1925760" y="4241025"/>
                </a:cubicBezTo>
                <a:cubicBezTo>
                  <a:pt x="1927847" y="4232534"/>
                  <a:pt x="1942862" y="4225952"/>
                  <a:pt x="1941562" y="4217344"/>
                </a:cubicBezTo>
                <a:cubicBezTo>
                  <a:pt x="1941562" y="4217344"/>
                  <a:pt x="1941562" y="4217344"/>
                  <a:pt x="1938508" y="4220977"/>
                </a:cubicBezTo>
                <a:cubicBezTo>
                  <a:pt x="1938508" y="4220977"/>
                  <a:pt x="1938572" y="4221216"/>
                  <a:pt x="1937812" y="4219629"/>
                </a:cubicBezTo>
                <a:cubicBezTo>
                  <a:pt x="1937384" y="4221790"/>
                  <a:pt x="1935883" y="4222448"/>
                  <a:pt x="1934445" y="4223345"/>
                </a:cubicBezTo>
                <a:cubicBezTo>
                  <a:pt x="1934018" y="4225507"/>
                  <a:pt x="1931641" y="4226656"/>
                  <a:pt x="1931213" y="4228817"/>
                </a:cubicBezTo>
                <a:cubicBezTo>
                  <a:pt x="1930473" y="4231063"/>
                  <a:pt x="1928588" y="4230288"/>
                  <a:pt x="1928588" y="4230288"/>
                </a:cubicBezTo>
                <a:cubicBezTo>
                  <a:pt x="1926702" y="4229514"/>
                  <a:pt x="1927130" y="4227352"/>
                  <a:pt x="1927130" y="4227352"/>
                </a:cubicBezTo>
                <a:cubicBezTo>
                  <a:pt x="1928746" y="4224617"/>
                  <a:pt x="1930675" y="4221797"/>
                  <a:pt x="1932112" y="4220900"/>
                </a:cubicBezTo>
                <a:cubicBezTo>
                  <a:pt x="1933301" y="4220326"/>
                  <a:pt x="1933728" y="4218164"/>
                  <a:pt x="1933728" y="4218164"/>
                </a:cubicBezTo>
                <a:cubicBezTo>
                  <a:pt x="1935593" y="4215106"/>
                  <a:pt x="1936084" y="4213183"/>
                  <a:pt x="1937209" y="4212370"/>
                </a:cubicBezTo>
                <a:cubicBezTo>
                  <a:pt x="1937579" y="4211247"/>
                  <a:pt x="1937950" y="4210124"/>
                  <a:pt x="1937694" y="4209169"/>
                </a:cubicBezTo>
                <a:lnTo>
                  <a:pt x="1935795" y="4205840"/>
                </a:lnTo>
                <a:lnTo>
                  <a:pt x="1935297" y="4206485"/>
                </a:lnTo>
                <a:cubicBezTo>
                  <a:pt x="1929752" y="4213344"/>
                  <a:pt x="1924271" y="4220442"/>
                  <a:pt x="1918535" y="4226585"/>
                </a:cubicBezTo>
                <a:cubicBezTo>
                  <a:pt x="1912566" y="4224346"/>
                  <a:pt x="1907627" y="4227205"/>
                  <a:pt x="1903833" y="4233083"/>
                </a:cubicBezTo>
                <a:cubicBezTo>
                  <a:pt x="1899592" y="4237290"/>
                  <a:pt x="1895242" y="4244852"/>
                  <a:pt x="1893377" y="4247911"/>
                </a:cubicBezTo>
                <a:lnTo>
                  <a:pt x="1882056" y="4253247"/>
                </a:lnTo>
                <a:lnTo>
                  <a:pt x="1882803" y="4252280"/>
                </a:lnTo>
                <a:cubicBezTo>
                  <a:pt x="1878989" y="4254325"/>
                  <a:pt x="1874861" y="4256455"/>
                  <a:pt x="1872236" y="4257926"/>
                </a:cubicBezTo>
                <a:lnTo>
                  <a:pt x="1882056" y="4253247"/>
                </a:lnTo>
                <a:lnTo>
                  <a:pt x="1875535" y="4265230"/>
                </a:lnTo>
                <a:cubicBezTo>
                  <a:pt x="1871791" y="4268792"/>
                  <a:pt x="1867230" y="4271805"/>
                  <a:pt x="1862540" y="4274341"/>
                </a:cubicBezTo>
                <a:cubicBezTo>
                  <a:pt x="1863998" y="4277277"/>
                  <a:pt x="1863883" y="4279354"/>
                  <a:pt x="1868395" y="4278657"/>
                </a:cubicBezTo>
                <a:cubicBezTo>
                  <a:pt x="1871179" y="4271514"/>
                  <a:pt x="1877982" y="4265597"/>
                  <a:pt x="1884870" y="4263752"/>
                </a:cubicBezTo>
                <a:cubicBezTo>
                  <a:pt x="1892007" y="4261584"/>
                  <a:pt x="1900666" y="4262590"/>
                  <a:pt x="1905510" y="4265642"/>
                </a:cubicBezTo>
                <a:lnTo>
                  <a:pt x="1896037" y="4276624"/>
                </a:lnTo>
                <a:lnTo>
                  <a:pt x="1898478" y="4275714"/>
                </a:lnTo>
                <a:cubicBezTo>
                  <a:pt x="1903935" y="4276043"/>
                  <a:pt x="1906709" y="4278882"/>
                  <a:pt x="1906928" y="4284708"/>
                </a:cubicBezTo>
                <a:cubicBezTo>
                  <a:pt x="1906928" y="4284708"/>
                  <a:pt x="1898603" y="4287451"/>
                  <a:pt x="1898603" y="4287451"/>
                </a:cubicBezTo>
                <a:lnTo>
                  <a:pt x="1886187" y="4287451"/>
                </a:lnTo>
                <a:lnTo>
                  <a:pt x="1865449" y="4302731"/>
                </a:lnTo>
                <a:cubicBezTo>
                  <a:pt x="1861477" y="4310449"/>
                  <a:pt x="1868924" y="4319456"/>
                  <a:pt x="1856784" y="4324244"/>
                </a:cubicBezTo>
                <a:cubicBezTo>
                  <a:pt x="1852139" y="4323186"/>
                  <a:pt x="1850425" y="4319295"/>
                  <a:pt x="1849273" y="4314998"/>
                </a:cubicBezTo>
                <a:lnTo>
                  <a:pt x="1847519" y="4303442"/>
                </a:lnTo>
                <a:lnTo>
                  <a:pt x="1844537" y="4308591"/>
                </a:lnTo>
                <a:lnTo>
                  <a:pt x="1835188" y="4307513"/>
                </a:lnTo>
                <a:lnTo>
                  <a:pt x="1833003" y="4309378"/>
                </a:lnTo>
                <a:cubicBezTo>
                  <a:pt x="1833134" y="4322393"/>
                  <a:pt x="1832279" y="4326716"/>
                  <a:pt x="1841861" y="4336175"/>
                </a:cubicBezTo>
                <a:cubicBezTo>
                  <a:pt x="1824200" y="4340395"/>
                  <a:pt x="1813946" y="4345958"/>
                  <a:pt x="1803328" y="4353920"/>
                </a:cubicBezTo>
                <a:lnTo>
                  <a:pt x="1789771" y="4363438"/>
                </a:lnTo>
                <a:lnTo>
                  <a:pt x="1786394" y="4377136"/>
                </a:lnTo>
                <a:cubicBezTo>
                  <a:pt x="1782415" y="4383576"/>
                  <a:pt x="1778436" y="4390016"/>
                  <a:pt x="1773427" y="4391358"/>
                </a:cubicBezTo>
                <a:cubicBezTo>
                  <a:pt x="1771861" y="4391777"/>
                  <a:pt x="1770168" y="4391719"/>
                  <a:pt x="1768283" y="4390945"/>
                </a:cubicBezTo>
                <a:cubicBezTo>
                  <a:pt x="1769508" y="4385499"/>
                  <a:pt x="1770363" y="4381176"/>
                  <a:pt x="1771154" y="4376614"/>
                </a:cubicBezTo>
                <a:lnTo>
                  <a:pt x="1772379" y="4371168"/>
                </a:lnTo>
                <a:lnTo>
                  <a:pt x="1771440" y="4371420"/>
                </a:lnTo>
                <a:cubicBezTo>
                  <a:pt x="1770787" y="4366478"/>
                  <a:pt x="1766212" y="4366936"/>
                  <a:pt x="1764057" y="4362651"/>
                </a:cubicBezTo>
                <a:cubicBezTo>
                  <a:pt x="1765653" y="4356083"/>
                  <a:pt x="1769938" y="4348282"/>
                  <a:pt x="1766689" y="4338662"/>
                </a:cubicBezTo>
                <a:cubicBezTo>
                  <a:pt x="1773129" y="4335145"/>
                  <a:pt x="1777233" y="4340442"/>
                  <a:pt x="1784101" y="4334764"/>
                </a:cubicBezTo>
                <a:cubicBezTo>
                  <a:pt x="1784145" y="4331170"/>
                  <a:pt x="1785696" y="4328195"/>
                  <a:pt x="1783114" y="4326072"/>
                </a:cubicBezTo>
                <a:cubicBezTo>
                  <a:pt x="1762649" y="4333603"/>
                  <a:pt x="1747477" y="4345857"/>
                  <a:pt x="1730354" y="4357097"/>
                </a:cubicBezTo>
                <a:cubicBezTo>
                  <a:pt x="1721825" y="4362837"/>
                  <a:pt x="1713296" y="4368576"/>
                  <a:pt x="1703873" y="4374108"/>
                </a:cubicBezTo>
                <a:lnTo>
                  <a:pt x="1690505" y="4380724"/>
                </a:lnTo>
                <a:lnTo>
                  <a:pt x="1693660" y="4386403"/>
                </a:lnTo>
                <a:cubicBezTo>
                  <a:pt x="1698462" y="4400814"/>
                  <a:pt x="1712873" y="4420030"/>
                  <a:pt x="1736896" y="4444052"/>
                </a:cubicBezTo>
                <a:cubicBezTo>
                  <a:pt x="1751308" y="4429639"/>
                  <a:pt x="1760918" y="4424837"/>
                  <a:pt x="1765720" y="4429639"/>
                </a:cubicBezTo>
                <a:cubicBezTo>
                  <a:pt x="1746503" y="4448856"/>
                  <a:pt x="1736896" y="4460863"/>
                  <a:pt x="1736895" y="4465672"/>
                </a:cubicBezTo>
                <a:lnTo>
                  <a:pt x="1764282" y="4487581"/>
                </a:lnTo>
                <a:lnTo>
                  <a:pt x="1767204" y="4483350"/>
                </a:lnTo>
                <a:cubicBezTo>
                  <a:pt x="1772597" y="4483440"/>
                  <a:pt x="1769823" y="4480601"/>
                  <a:pt x="1772442" y="4477852"/>
                </a:cubicBezTo>
                <a:cubicBezTo>
                  <a:pt x="1788871" y="4477800"/>
                  <a:pt x="1799435" y="4483413"/>
                  <a:pt x="1802519" y="4497428"/>
                </a:cubicBezTo>
                <a:cubicBezTo>
                  <a:pt x="1802518" y="4503058"/>
                  <a:pt x="1802571" y="4510144"/>
                  <a:pt x="1800957" y="4516174"/>
                </a:cubicBezTo>
                <a:lnTo>
                  <a:pt x="1798466" y="4518846"/>
                </a:lnTo>
                <a:lnTo>
                  <a:pt x="1809704" y="4530499"/>
                </a:lnTo>
                <a:lnTo>
                  <a:pt x="1809647" y="4529037"/>
                </a:lnTo>
                <a:cubicBezTo>
                  <a:pt x="1811199" y="4526063"/>
                  <a:pt x="1813128" y="4523243"/>
                  <a:pt x="1817575" y="4522307"/>
                </a:cubicBezTo>
                <a:cubicBezTo>
                  <a:pt x="1822675" y="4526314"/>
                  <a:pt x="1822090" y="4534147"/>
                  <a:pt x="1824921" y="4535947"/>
                </a:cubicBezTo>
                <a:lnTo>
                  <a:pt x="1819334" y="4540486"/>
                </a:lnTo>
                <a:lnTo>
                  <a:pt x="1830577" y="4552144"/>
                </a:lnTo>
                <a:lnTo>
                  <a:pt x="1840619" y="4554583"/>
                </a:lnTo>
                <a:lnTo>
                  <a:pt x="1844378" y="4553469"/>
                </a:lnTo>
                <a:cubicBezTo>
                  <a:pt x="1869860" y="4543852"/>
                  <a:pt x="1897790" y="4531441"/>
                  <a:pt x="1928169" y="4516239"/>
                </a:cubicBezTo>
                <a:cubicBezTo>
                  <a:pt x="1936067" y="4510767"/>
                  <a:pt x="1951255" y="4503164"/>
                  <a:pt x="1973738" y="4493436"/>
                </a:cubicBezTo>
                <a:lnTo>
                  <a:pt x="2050019" y="4423082"/>
                </a:lnTo>
                <a:lnTo>
                  <a:pt x="2039311" y="4412614"/>
                </a:lnTo>
                <a:cubicBezTo>
                  <a:pt x="2036774" y="4408624"/>
                  <a:pt x="2035735" y="4404744"/>
                  <a:pt x="2037101" y="4402331"/>
                </a:cubicBezTo>
                <a:cubicBezTo>
                  <a:pt x="2041202" y="4395091"/>
                  <a:pt x="2044989" y="4387935"/>
                  <a:pt x="2052830" y="4388393"/>
                </a:cubicBezTo>
                <a:cubicBezTo>
                  <a:pt x="2055213" y="4388522"/>
                  <a:pt x="2058479" y="4389438"/>
                  <a:pt x="2062064" y="4391548"/>
                </a:cubicBezTo>
                <a:cubicBezTo>
                  <a:pt x="2062064" y="4391548"/>
                  <a:pt x="2062064" y="4391548"/>
                  <a:pt x="2063088" y="4395368"/>
                </a:cubicBezTo>
                <a:lnTo>
                  <a:pt x="2066453" y="4407926"/>
                </a:lnTo>
                <a:lnTo>
                  <a:pt x="2169718" y="4312685"/>
                </a:lnTo>
                <a:lnTo>
                  <a:pt x="2157208" y="4312065"/>
                </a:lnTo>
                <a:cubicBezTo>
                  <a:pt x="2158824" y="4309329"/>
                  <a:pt x="2142519" y="4297321"/>
                  <a:pt x="2145034" y="4286668"/>
                </a:cubicBezTo>
                <a:cubicBezTo>
                  <a:pt x="2146323" y="4281461"/>
                  <a:pt x="2148188" y="4278403"/>
                  <a:pt x="2149477" y="4273196"/>
                </a:cubicBezTo>
                <a:cubicBezTo>
                  <a:pt x="2152672" y="4272596"/>
                  <a:pt x="2155732" y="4270240"/>
                  <a:pt x="2159675" y="4268672"/>
                </a:cubicBezTo>
                <a:cubicBezTo>
                  <a:pt x="2163681" y="4267343"/>
                  <a:pt x="2168569" y="4266801"/>
                  <a:pt x="2176238" y="4270375"/>
                </a:cubicBezTo>
                <a:cubicBezTo>
                  <a:pt x="2191903" y="4279995"/>
                  <a:pt x="2183965" y="4296707"/>
                  <a:pt x="2186220" y="4296358"/>
                </a:cubicBezTo>
                <a:lnTo>
                  <a:pt x="2187111" y="4296645"/>
                </a:lnTo>
                <a:lnTo>
                  <a:pt x="2198088" y="4286520"/>
                </a:lnTo>
                <a:lnTo>
                  <a:pt x="2217712" y="4301445"/>
                </a:lnTo>
                <a:lnTo>
                  <a:pt x="2259337" y="4325980"/>
                </a:lnTo>
                <a:lnTo>
                  <a:pt x="2245827" y="4296460"/>
                </a:lnTo>
                <a:cubicBezTo>
                  <a:pt x="2238924" y="4282653"/>
                  <a:pt x="2231528" y="4270082"/>
                  <a:pt x="2222774" y="4259953"/>
                </a:cubicBezTo>
                <a:cubicBezTo>
                  <a:pt x="2220383" y="4258546"/>
                  <a:pt x="2222521" y="4247739"/>
                  <a:pt x="2222160" y="4238880"/>
                </a:cubicBezTo>
                <a:lnTo>
                  <a:pt x="2221777" y="4237447"/>
                </a:lnTo>
                <a:lnTo>
                  <a:pt x="2216454" y="4238873"/>
                </a:lnTo>
                <a:lnTo>
                  <a:pt x="2216279" y="4229453"/>
                </a:lnTo>
                <a:lnTo>
                  <a:pt x="2206943" y="4230931"/>
                </a:lnTo>
                <a:cubicBezTo>
                  <a:pt x="2199651" y="4203715"/>
                  <a:pt x="2179441" y="4188404"/>
                  <a:pt x="2187241" y="4157400"/>
                </a:cubicBezTo>
                <a:cubicBezTo>
                  <a:pt x="2187241" y="4157400"/>
                  <a:pt x="2187177" y="4157161"/>
                  <a:pt x="2175195" y="4156278"/>
                </a:cubicBezTo>
                <a:cubicBezTo>
                  <a:pt x="2178784" y="4147128"/>
                  <a:pt x="2177107" y="4138366"/>
                  <a:pt x="2173801" y="4129784"/>
                </a:cubicBezTo>
                <a:lnTo>
                  <a:pt x="2163348" y="4109556"/>
                </a:lnTo>
                <a:lnTo>
                  <a:pt x="2158800" y="4115125"/>
                </a:lnTo>
                <a:lnTo>
                  <a:pt x="2162143" y="4142631"/>
                </a:lnTo>
                <a:cubicBezTo>
                  <a:pt x="2167355" y="4179616"/>
                  <a:pt x="2176032" y="4219511"/>
                  <a:pt x="2183068" y="4245772"/>
                </a:cubicBezTo>
                <a:cubicBezTo>
                  <a:pt x="2166094" y="4213730"/>
                  <a:pt x="2154448" y="4181540"/>
                  <a:pt x="2146751" y="4149058"/>
                </a:cubicBezTo>
                <a:lnTo>
                  <a:pt x="2144381" y="4127688"/>
                </a:lnTo>
                <a:lnTo>
                  <a:pt x="2135941" y="4132509"/>
                </a:lnTo>
                <a:cubicBezTo>
                  <a:pt x="2133443" y="4134457"/>
                  <a:pt x="2133336" y="4137812"/>
                  <a:pt x="2130902" y="4140000"/>
                </a:cubicBezTo>
                <a:cubicBezTo>
                  <a:pt x="2130040" y="4143046"/>
                  <a:pt x="2126852" y="4144923"/>
                  <a:pt x="2123977" y="4146717"/>
                </a:cubicBezTo>
                <a:cubicBezTo>
                  <a:pt x="2105996" y="4149744"/>
                  <a:pt x="2088702" y="4140305"/>
                  <a:pt x="2071869" y="4135092"/>
                </a:cubicBezTo>
                <a:cubicBezTo>
                  <a:pt x="2071485" y="4133659"/>
                  <a:pt x="2069735" y="4134640"/>
                  <a:pt x="2069102" y="4133530"/>
                </a:cubicBezTo>
                <a:cubicBezTo>
                  <a:pt x="2056773" y="4126343"/>
                  <a:pt x="2045855" y="4113148"/>
                  <a:pt x="2040765" y="4099159"/>
                </a:cubicBezTo>
                <a:lnTo>
                  <a:pt x="2039600" y="4092307"/>
                </a:lnTo>
                <a:lnTo>
                  <a:pt x="2038277" y="4091126"/>
                </a:lnTo>
                <a:lnTo>
                  <a:pt x="2038896" y="4089681"/>
                </a:lnTo>
                <a:lnTo>
                  <a:pt x="2037994" y="4085061"/>
                </a:lnTo>
                <a:close/>
                <a:moveTo>
                  <a:pt x="813888" y="4081443"/>
                </a:moveTo>
                <a:cubicBezTo>
                  <a:pt x="812565" y="4080263"/>
                  <a:pt x="810623" y="4080527"/>
                  <a:pt x="809626" y="4081818"/>
                </a:cubicBezTo>
                <a:cubicBezTo>
                  <a:pt x="808943" y="4083024"/>
                  <a:pt x="807263" y="4085522"/>
                  <a:pt x="806202" y="4086573"/>
                </a:cubicBezTo>
                <a:cubicBezTo>
                  <a:pt x="806202" y="4086573"/>
                  <a:pt x="806465" y="4088806"/>
                  <a:pt x="807788" y="4089986"/>
                </a:cubicBezTo>
                <a:cubicBezTo>
                  <a:pt x="807788" y="4089986"/>
                  <a:pt x="807788" y="4089986"/>
                  <a:pt x="809795" y="4089961"/>
                </a:cubicBezTo>
                <a:cubicBezTo>
                  <a:pt x="810791" y="4088670"/>
                  <a:pt x="811411" y="4087225"/>
                  <a:pt x="813417" y="4087199"/>
                </a:cubicBezTo>
                <a:cubicBezTo>
                  <a:pt x="815410" y="4084618"/>
                  <a:pt x="816157" y="4083650"/>
                  <a:pt x="813888" y="4081443"/>
                </a:cubicBezTo>
                <a:close/>
                <a:moveTo>
                  <a:pt x="710966" y="4065522"/>
                </a:moveTo>
                <a:cubicBezTo>
                  <a:pt x="710966" y="4065522"/>
                  <a:pt x="710717" y="4065845"/>
                  <a:pt x="711976" y="4066787"/>
                </a:cubicBezTo>
                <a:cubicBezTo>
                  <a:pt x="709969" y="4066813"/>
                  <a:pt x="709969" y="4066813"/>
                  <a:pt x="709969" y="4066813"/>
                </a:cubicBezTo>
                <a:cubicBezTo>
                  <a:pt x="709969" y="4066813"/>
                  <a:pt x="709969" y="4066813"/>
                  <a:pt x="710966" y="4065522"/>
                </a:cubicBezTo>
                <a:close/>
                <a:moveTo>
                  <a:pt x="5483764" y="4044415"/>
                </a:moveTo>
                <a:cubicBezTo>
                  <a:pt x="5488360" y="4044975"/>
                  <a:pt x="5493589" y="4046644"/>
                  <a:pt x="5499689" y="4049999"/>
                </a:cubicBezTo>
                <a:cubicBezTo>
                  <a:pt x="5525363" y="4066917"/>
                  <a:pt x="5509702" y="4093630"/>
                  <a:pt x="5513587" y="4093101"/>
                </a:cubicBezTo>
                <a:cubicBezTo>
                  <a:pt x="5517870" y="4096559"/>
                  <a:pt x="5517870" y="4096559"/>
                  <a:pt x="5521755" y="4096030"/>
                </a:cubicBezTo>
                <a:cubicBezTo>
                  <a:pt x="5522465" y="4099934"/>
                  <a:pt x="5527145" y="4107379"/>
                  <a:pt x="5531491" y="4111076"/>
                </a:cubicBezTo>
                <a:cubicBezTo>
                  <a:pt x="5527606" y="4111606"/>
                  <a:pt x="5524034" y="4112051"/>
                  <a:pt x="5524431" y="4116039"/>
                </a:cubicBezTo>
                <a:cubicBezTo>
                  <a:pt x="5515866" y="4109122"/>
                  <a:pt x="5515405" y="4104896"/>
                  <a:pt x="5510810" y="4101521"/>
                </a:cubicBezTo>
                <a:cubicBezTo>
                  <a:pt x="5511520" y="4105425"/>
                  <a:pt x="5507238" y="4101967"/>
                  <a:pt x="5507238" y="4101967"/>
                </a:cubicBezTo>
                <a:cubicBezTo>
                  <a:pt x="5507238" y="4101967"/>
                  <a:pt x="5506925" y="4102050"/>
                  <a:pt x="5500640" y="4111155"/>
                </a:cubicBezTo>
                <a:cubicBezTo>
                  <a:pt x="5500640" y="4111155"/>
                  <a:pt x="5484120" y="4129654"/>
                  <a:pt x="5463042" y="4116112"/>
                </a:cubicBezTo>
                <a:cubicBezTo>
                  <a:pt x="5466153" y="4111440"/>
                  <a:pt x="5440018" y="4090296"/>
                  <a:pt x="5445573" y="4073455"/>
                </a:cubicBezTo>
                <a:cubicBezTo>
                  <a:pt x="5447972" y="4064880"/>
                  <a:pt x="5451460" y="4060364"/>
                  <a:pt x="5453860" y="4051788"/>
                </a:cubicBezTo>
                <a:cubicBezTo>
                  <a:pt x="5459688" y="4050994"/>
                  <a:pt x="5464748" y="4047336"/>
                  <a:pt x="5471636" y="4045490"/>
                </a:cubicBezTo>
                <a:cubicBezTo>
                  <a:pt x="5475205" y="4044406"/>
                  <a:pt x="5479168" y="4043856"/>
                  <a:pt x="5483764" y="4044415"/>
                </a:cubicBezTo>
                <a:close/>
                <a:moveTo>
                  <a:pt x="2052927" y="4039352"/>
                </a:moveTo>
                <a:lnTo>
                  <a:pt x="2052870" y="4040391"/>
                </a:lnTo>
                <a:lnTo>
                  <a:pt x="2050456" y="4046411"/>
                </a:lnTo>
                <a:lnTo>
                  <a:pt x="2054435" y="4039971"/>
                </a:lnTo>
                <a:close/>
                <a:moveTo>
                  <a:pt x="283757" y="4031584"/>
                </a:moveTo>
                <a:cubicBezTo>
                  <a:pt x="286703" y="4031306"/>
                  <a:pt x="291427" y="4035158"/>
                  <a:pt x="293056" y="4034978"/>
                </a:cubicBezTo>
                <a:cubicBezTo>
                  <a:pt x="295702" y="4037339"/>
                  <a:pt x="297971" y="4039546"/>
                  <a:pt x="295978" y="4042127"/>
                </a:cubicBezTo>
                <a:cubicBezTo>
                  <a:pt x="294982" y="4043417"/>
                  <a:pt x="294675" y="4044779"/>
                  <a:pt x="293864" y="4045508"/>
                </a:cubicBezTo>
                <a:cubicBezTo>
                  <a:pt x="292989" y="4045998"/>
                  <a:pt x="291986" y="4046011"/>
                  <a:pt x="289723" y="4045082"/>
                </a:cubicBezTo>
                <a:cubicBezTo>
                  <a:pt x="287404" y="4045192"/>
                  <a:pt x="284822" y="4043069"/>
                  <a:pt x="282502" y="4043179"/>
                </a:cubicBezTo>
                <a:cubicBezTo>
                  <a:pt x="282502" y="4043179"/>
                  <a:pt x="281741" y="4041592"/>
                  <a:pt x="281165" y="4039443"/>
                </a:cubicBezTo>
                <a:cubicBezTo>
                  <a:pt x="280590" y="4037295"/>
                  <a:pt x="280576" y="4034739"/>
                  <a:pt x="281573" y="4033449"/>
                </a:cubicBezTo>
                <a:cubicBezTo>
                  <a:pt x="281879" y="4032087"/>
                  <a:pt x="282754" y="4031597"/>
                  <a:pt x="283757" y="4031584"/>
                </a:cubicBezTo>
                <a:close/>
                <a:moveTo>
                  <a:pt x="5839713" y="4020300"/>
                </a:moveTo>
                <a:cubicBezTo>
                  <a:pt x="5847974" y="4017319"/>
                  <a:pt x="5855024" y="4022339"/>
                  <a:pt x="5862138" y="4027597"/>
                </a:cubicBezTo>
                <a:cubicBezTo>
                  <a:pt x="5867117" y="4032404"/>
                  <a:pt x="5868581" y="4036618"/>
                  <a:pt x="5867662" y="4040702"/>
                </a:cubicBezTo>
                <a:cubicBezTo>
                  <a:pt x="5866680" y="4044548"/>
                  <a:pt x="5863313" y="4048264"/>
                  <a:pt x="5859192" y="4051671"/>
                </a:cubicBezTo>
                <a:cubicBezTo>
                  <a:pt x="5850638" y="4058569"/>
                  <a:pt x="5843589" y="4053550"/>
                  <a:pt x="5843589" y="4053550"/>
                </a:cubicBezTo>
                <a:cubicBezTo>
                  <a:pt x="5833253" y="4043781"/>
                  <a:pt x="5830866" y="4031115"/>
                  <a:pt x="5839713" y="4020300"/>
                </a:cubicBezTo>
                <a:close/>
                <a:moveTo>
                  <a:pt x="227673" y="3991343"/>
                </a:moveTo>
                <a:cubicBezTo>
                  <a:pt x="230441" y="3992904"/>
                  <a:pt x="230377" y="3992665"/>
                  <a:pt x="232858" y="3999421"/>
                </a:cubicBezTo>
                <a:cubicBezTo>
                  <a:pt x="229778" y="3997943"/>
                  <a:pt x="230091" y="3997859"/>
                  <a:pt x="228916" y="4000989"/>
                </a:cubicBezTo>
                <a:cubicBezTo>
                  <a:pt x="228916" y="4000989"/>
                  <a:pt x="228916" y="4000989"/>
                  <a:pt x="229492" y="4003137"/>
                </a:cubicBezTo>
                <a:cubicBezTo>
                  <a:pt x="227677" y="4003880"/>
                  <a:pt x="226788" y="4001815"/>
                  <a:pt x="224974" y="4002557"/>
                </a:cubicBezTo>
                <a:cubicBezTo>
                  <a:pt x="224974" y="4002557"/>
                  <a:pt x="224085" y="4000492"/>
                  <a:pt x="224085" y="4000492"/>
                </a:cubicBezTo>
                <a:cubicBezTo>
                  <a:pt x="223146" y="4000744"/>
                  <a:pt x="223146" y="4000744"/>
                  <a:pt x="223267" y="3999944"/>
                </a:cubicBezTo>
                <a:cubicBezTo>
                  <a:pt x="223388" y="3999143"/>
                  <a:pt x="224384" y="3997853"/>
                  <a:pt x="224371" y="3995298"/>
                </a:cubicBezTo>
                <a:cubicBezTo>
                  <a:pt x="224926" y="3993614"/>
                  <a:pt x="225233" y="3992252"/>
                  <a:pt x="225354" y="3991452"/>
                </a:cubicBezTo>
                <a:cubicBezTo>
                  <a:pt x="225852" y="3990807"/>
                  <a:pt x="226165" y="3990723"/>
                  <a:pt x="227673" y="3991343"/>
                </a:cubicBezTo>
                <a:close/>
                <a:moveTo>
                  <a:pt x="565008" y="3986673"/>
                </a:moveTo>
                <a:cubicBezTo>
                  <a:pt x="570977" y="3988911"/>
                  <a:pt x="575821" y="3991963"/>
                  <a:pt x="579164" y="3995673"/>
                </a:cubicBezTo>
                <a:lnTo>
                  <a:pt x="583211" y="4002009"/>
                </a:lnTo>
                <a:lnTo>
                  <a:pt x="587537" y="4001874"/>
                </a:lnTo>
                <a:cubicBezTo>
                  <a:pt x="590617" y="4003351"/>
                  <a:pt x="593577" y="4005629"/>
                  <a:pt x="596287" y="4008229"/>
                </a:cubicBezTo>
                <a:cubicBezTo>
                  <a:pt x="599758" y="4012417"/>
                  <a:pt x="601956" y="4013107"/>
                  <a:pt x="606908" y="4012803"/>
                </a:cubicBezTo>
                <a:cubicBezTo>
                  <a:pt x="606908" y="4012803"/>
                  <a:pt x="606908" y="4012803"/>
                  <a:pt x="609639" y="4019236"/>
                </a:cubicBezTo>
                <a:lnTo>
                  <a:pt x="608898" y="4021482"/>
                </a:lnTo>
                <a:cubicBezTo>
                  <a:pt x="608087" y="4022211"/>
                  <a:pt x="606329" y="4021914"/>
                  <a:pt x="603818" y="4021308"/>
                </a:cubicBezTo>
                <a:cubicBezTo>
                  <a:pt x="600111" y="4019998"/>
                  <a:pt x="595459" y="4017662"/>
                  <a:pt x="591432" y="4015159"/>
                </a:cubicBezTo>
                <a:lnTo>
                  <a:pt x="589042" y="4013753"/>
                </a:lnTo>
                <a:lnTo>
                  <a:pt x="590187" y="4016772"/>
                </a:lnTo>
                <a:cubicBezTo>
                  <a:pt x="590954" y="4019637"/>
                  <a:pt x="591530" y="4021786"/>
                  <a:pt x="592476" y="4022811"/>
                </a:cubicBezTo>
                <a:cubicBezTo>
                  <a:pt x="588574" y="4032045"/>
                  <a:pt x="588574" y="4032045"/>
                  <a:pt x="572048" y="4025470"/>
                </a:cubicBezTo>
                <a:cubicBezTo>
                  <a:pt x="569032" y="4024232"/>
                  <a:pt x="566449" y="4022109"/>
                  <a:pt x="564678" y="4019257"/>
                </a:cubicBezTo>
                <a:cubicBezTo>
                  <a:pt x="562595" y="4016489"/>
                  <a:pt x="561322" y="4012992"/>
                  <a:pt x="560925" y="4009004"/>
                </a:cubicBezTo>
                <a:cubicBezTo>
                  <a:pt x="557268" y="4005378"/>
                  <a:pt x="554787" y="3998623"/>
                  <a:pt x="555322" y="3993106"/>
                </a:cubicBezTo>
                <a:cubicBezTo>
                  <a:pt x="556497" y="3989977"/>
                  <a:pt x="558056" y="3988280"/>
                  <a:pt x="559806" y="3987299"/>
                </a:cubicBezTo>
                <a:cubicBezTo>
                  <a:pt x="561557" y="3986318"/>
                  <a:pt x="563500" y="3986053"/>
                  <a:pt x="565008" y="3986673"/>
                </a:cubicBezTo>
                <a:close/>
                <a:moveTo>
                  <a:pt x="2084299" y="3983609"/>
                </a:moveTo>
                <a:cubicBezTo>
                  <a:pt x="2074088" y="3985577"/>
                  <a:pt x="2079855" y="3997081"/>
                  <a:pt x="2072247" y="4005005"/>
                </a:cubicBezTo>
                <a:cubicBezTo>
                  <a:pt x="2064726" y="4005741"/>
                  <a:pt x="2062282" y="3994114"/>
                  <a:pt x="2054448" y="3994934"/>
                </a:cubicBezTo>
                <a:cubicBezTo>
                  <a:pt x="2052788" y="4001263"/>
                  <a:pt x="2056966" y="3996818"/>
                  <a:pt x="2061767" y="4003463"/>
                </a:cubicBezTo>
                <a:lnTo>
                  <a:pt x="2060121" y="4012348"/>
                </a:lnTo>
                <a:lnTo>
                  <a:pt x="2060683" y="4011942"/>
                </a:lnTo>
                <a:lnTo>
                  <a:pt x="2067766" y="4023350"/>
                </a:lnTo>
                <a:lnTo>
                  <a:pt x="2074627" y="4016393"/>
                </a:lnTo>
                <a:cubicBezTo>
                  <a:pt x="2074627" y="4016393"/>
                  <a:pt x="2074627" y="4016393"/>
                  <a:pt x="2069732" y="4015658"/>
                </a:cubicBezTo>
                <a:cubicBezTo>
                  <a:pt x="2076805" y="4013251"/>
                  <a:pt x="2084390" y="4012754"/>
                  <a:pt x="2091207" y="4009392"/>
                </a:cubicBezTo>
                <a:lnTo>
                  <a:pt x="2104037" y="4004675"/>
                </a:lnTo>
                <a:lnTo>
                  <a:pt x="2096745" y="4001255"/>
                </a:lnTo>
                <a:cubicBezTo>
                  <a:pt x="2090578" y="3997023"/>
                  <a:pt x="2084901" y="3990868"/>
                  <a:pt x="2084299" y="3983609"/>
                </a:cubicBezTo>
                <a:close/>
                <a:moveTo>
                  <a:pt x="608385" y="3971979"/>
                </a:moveTo>
                <a:cubicBezTo>
                  <a:pt x="612890" y="3970005"/>
                  <a:pt x="617485" y="3973379"/>
                  <a:pt x="624713" y="3976560"/>
                </a:cubicBezTo>
                <a:cubicBezTo>
                  <a:pt x="622720" y="3979141"/>
                  <a:pt x="630282" y="3986070"/>
                  <a:pt x="632928" y="3988432"/>
                </a:cubicBezTo>
                <a:cubicBezTo>
                  <a:pt x="628942" y="3993594"/>
                  <a:pt x="636830" y="4002995"/>
                  <a:pt x="630538" y="4010822"/>
                </a:cubicBezTo>
                <a:cubicBezTo>
                  <a:pt x="625963" y="4011280"/>
                  <a:pt x="623643" y="4011390"/>
                  <a:pt x="618742" y="4009377"/>
                </a:cubicBezTo>
                <a:cubicBezTo>
                  <a:pt x="600710" y="3990924"/>
                  <a:pt x="606285" y="3977915"/>
                  <a:pt x="604016" y="3975709"/>
                </a:cubicBezTo>
                <a:cubicBezTo>
                  <a:pt x="605446" y="3973534"/>
                  <a:pt x="606884" y="3972637"/>
                  <a:pt x="608385" y="3971979"/>
                </a:cubicBezTo>
                <a:close/>
                <a:moveTo>
                  <a:pt x="681550" y="3969518"/>
                </a:moveTo>
                <a:cubicBezTo>
                  <a:pt x="680803" y="3970486"/>
                  <a:pt x="680867" y="3970725"/>
                  <a:pt x="682190" y="3971906"/>
                </a:cubicBezTo>
                <a:cubicBezTo>
                  <a:pt x="682190" y="3971906"/>
                  <a:pt x="682624" y="3971022"/>
                  <a:pt x="682624" y="3971022"/>
                </a:cubicBezTo>
                <a:cubicBezTo>
                  <a:pt x="682624" y="3971022"/>
                  <a:pt x="681550" y="3969518"/>
                  <a:pt x="681550" y="3969518"/>
                </a:cubicBezTo>
                <a:close/>
                <a:moveTo>
                  <a:pt x="2119421" y="3949377"/>
                </a:moveTo>
                <a:cubicBezTo>
                  <a:pt x="2119711" y="3956720"/>
                  <a:pt x="2115469" y="3960927"/>
                  <a:pt x="2111655" y="3962973"/>
                </a:cubicBezTo>
                <a:cubicBezTo>
                  <a:pt x="2107841" y="3965018"/>
                  <a:pt x="2101872" y="3962780"/>
                  <a:pt x="2100081" y="3956095"/>
                </a:cubicBezTo>
                <a:cubicBezTo>
                  <a:pt x="2102572" y="3952869"/>
                  <a:pt x="2105696" y="3950752"/>
                  <a:pt x="2108763" y="3949675"/>
                </a:cubicBezTo>
                <a:cubicBezTo>
                  <a:pt x="2112143" y="3948513"/>
                  <a:pt x="2115843" y="3948545"/>
                  <a:pt x="2119421" y="3949377"/>
                </a:cubicBezTo>
                <a:close/>
                <a:moveTo>
                  <a:pt x="2135641" y="3933517"/>
                </a:moveTo>
                <a:cubicBezTo>
                  <a:pt x="2136829" y="3932943"/>
                  <a:pt x="2138210" y="3933085"/>
                  <a:pt x="2139533" y="3934265"/>
                </a:cubicBezTo>
                <a:cubicBezTo>
                  <a:pt x="2138600" y="3935795"/>
                  <a:pt x="2137668" y="3937324"/>
                  <a:pt x="2136543" y="3938137"/>
                </a:cubicBezTo>
                <a:cubicBezTo>
                  <a:pt x="2135419" y="3938950"/>
                  <a:pt x="2134480" y="3939202"/>
                  <a:pt x="2133157" y="3938021"/>
                </a:cubicBezTo>
                <a:cubicBezTo>
                  <a:pt x="2133584" y="3935859"/>
                  <a:pt x="2134516" y="3934330"/>
                  <a:pt x="2135641" y="3933517"/>
                </a:cubicBezTo>
                <a:close/>
                <a:moveTo>
                  <a:pt x="5310779" y="3912292"/>
                </a:moveTo>
                <a:cubicBezTo>
                  <a:pt x="5309682" y="3918216"/>
                  <a:pt x="5308194" y="3921429"/>
                  <a:pt x="5309537" y="3926443"/>
                </a:cubicBezTo>
                <a:cubicBezTo>
                  <a:pt x="5310241" y="3929069"/>
                  <a:pt x="5310241" y="3929069"/>
                  <a:pt x="5310241" y="3929069"/>
                </a:cubicBezTo>
                <a:cubicBezTo>
                  <a:pt x="5318146" y="3929765"/>
                  <a:pt x="5322596" y="3917570"/>
                  <a:pt x="5330501" y="3918267"/>
                </a:cubicBezTo>
                <a:cubicBezTo>
                  <a:pt x="5327538" y="3927249"/>
                  <a:pt x="5331386" y="3931591"/>
                  <a:pt x="5330225" y="3937275"/>
                </a:cubicBezTo>
                <a:cubicBezTo>
                  <a:pt x="5330225" y="3937275"/>
                  <a:pt x="5330538" y="3937191"/>
                  <a:pt x="5328033" y="3937863"/>
                </a:cubicBezTo>
                <a:cubicBezTo>
                  <a:pt x="5331242" y="3939818"/>
                  <a:pt x="5330865" y="3939663"/>
                  <a:pt x="5334777" y="3944244"/>
                </a:cubicBezTo>
                <a:cubicBezTo>
                  <a:pt x="5332976" y="3947541"/>
                  <a:pt x="5332272" y="3944915"/>
                  <a:pt x="5332272" y="3944915"/>
                </a:cubicBezTo>
                <a:cubicBezTo>
                  <a:pt x="5329377" y="3942876"/>
                  <a:pt x="5329377" y="3942876"/>
                  <a:pt x="5329377" y="3942876"/>
                </a:cubicBezTo>
                <a:cubicBezTo>
                  <a:pt x="5323583" y="3950058"/>
                  <a:pt x="5299230" y="3945581"/>
                  <a:pt x="5301239" y="3934295"/>
                </a:cubicBezTo>
                <a:cubicBezTo>
                  <a:pt x="5303744" y="3933624"/>
                  <a:pt x="5306888" y="3935340"/>
                  <a:pt x="5308440" y="3932366"/>
                </a:cubicBezTo>
                <a:cubicBezTo>
                  <a:pt x="5308440" y="3932366"/>
                  <a:pt x="5307737" y="3929740"/>
                  <a:pt x="5307033" y="3927114"/>
                </a:cubicBezTo>
                <a:cubicBezTo>
                  <a:pt x="5306009" y="3923294"/>
                  <a:pt x="5302646" y="3915751"/>
                  <a:pt x="5305642" y="3913157"/>
                </a:cubicBezTo>
                <a:cubicBezTo>
                  <a:pt x="5306390" y="3912189"/>
                  <a:pt x="5307955" y="3911770"/>
                  <a:pt x="5310779" y="3912292"/>
                </a:cubicBezTo>
                <a:close/>
                <a:moveTo>
                  <a:pt x="5333406" y="3910324"/>
                </a:moveTo>
                <a:cubicBezTo>
                  <a:pt x="5332343" y="3922635"/>
                  <a:pt x="5344199" y="3935578"/>
                  <a:pt x="5348102" y="3950141"/>
                </a:cubicBezTo>
                <a:cubicBezTo>
                  <a:pt x="5349445" y="3955154"/>
                  <a:pt x="5350098" y="3960097"/>
                  <a:pt x="5348809" y="3965304"/>
                </a:cubicBezTo>
                <a:cubicBezTo>
                  <a:pt x="5348809" y="3965304"/>
                  <a:pt x="5348873" y="3965543"/>
                  <a:pt x="5348476" y="3961555"/>
                </a:cubicBezTo>
                <a:cubicBezTo>
                  <a:pt x="5348476" y="3961555"/>
                  <a:pt x="5348809" y="3965304"/>
                  <a:pt x="5345237" y="3965749"/>
                </a:cubicBezTo>
                <a:cubicBezTo>
                  <a:pt x="5331219" y="3947244"/>
                  <a:pt x="5330545" y="3914673"/>
                  <a:pt x="5329834" y="3910769"/>
                </a:cubicBezTo>
                <a:cubicBezTo>
                  <a:pt x="5333406" y="3910324"/>
                  <a:pt x="5333406" y="3910324"/>
                  <a:pt x="5333406" y="3910324"/>
                </a:cubicBezTo>
                <a:close/>
                <a:moveTo>
                  <a:pt x="5346707" y="3899851"/>
                </a:moveTo>
                <a:cubicBezTo>
                  <a:pt x="5385520" y="3923227"/>
                  <a:pt x="5369483" y="3949785"/>
                  <a:pt x="5390874" y="3963244"/>
                </a:cubicBezTo>
                <a:cubicBezTo>
                  <a:pt x="5383814" y="3968206"/>
                  <a:pt x="5384128" y="3968122"/>
                  <a:pt x="5375647" y="3965277"/>
                </a:cubicBezTo>
                <a:cubicBezTo>
                  <a:pt x="5375250" y="3961290"/>
                  <a:pt x="5371365" y="3961819"/>
                  <a:pt x="5374475" y="3957147"/>
                </a:cubicBezTo>
                <a:cubicBezTo>
                  <a:pt x="5362026" y="3950760"/>
                  <a:pt x="5345101" y="3916402"/>
                  <a:pt x="5346707" y="3899851"/>
                </a:cubicBezTo>
                <a:close/>
                <a:moveTo>
                  <a:pt x="332402" y="3892371"/>
                </a:moveTo>
                <a:cubicBezTo>
                  <a:pt x="334822" y="3893418"/>
                  <a:pt x="337308" y="3895182"/>
                  <a:pt x="339414" y="3896153"/>
                </a:cubicBezTo>
                <a:cubicBezTo>
                  <a:pt x="343093" y="3892353"/>
                  <a:pt x="346228" y="3904051"/>
                  <a:pt x="349971" y="3900489"/>
                </a:cubicBezTo>
                <a:lnTo>
                  <a:pt x="351991" y="3903018"/>
                </a:lnTo>
                <a:lnTo>
                  <a:pt x="357762" y="3903263"/>
                </a:lnTo>
                <a:cubicBezTo>
                  <a:pt x="360273" y="3903870"/>
                  <a:pt x="362599" y="3905037"/>
                  <a:pt x="365175" y="3905883"/>
                </a:cubicBezTo>
                <a:lnTo>
                  <a:pt x="366461" y="3911935"/>
                </a:lnTo>
                <a:lnTo>
                  <a:pt x="371932" y="3914819"/>
                </a:lnTo>
                <a:lnTo>
                  <a:pt x="379941" y="3923420"/>
                </a:lnTo>
                <a:lnTo>
                  <a:pt x="381499" y="3921723"/>
                </a:lnTo>
                <a:cubicBezTo>
                  <a:pt x="387122" y="3917658"/>
                  <a:pt x="394891" y="3916599"/>
                  <a:pt x="406203" y="3921244"/>
                </a:cubicBezTo>
                <a:cubicBezTo>
                  <a:pt x="411411" y="3921896"/>
                  <a:pt x="409284" y="3922722"/>
                  <a:pt x="412364" y="3924199"/>
                </a:cubicBezTo>
                <a:cubicBezTo>
                  <a:pt x="415131" y="3925761"/>
                  <a:pt x="420339" y="3926412"/>
                  <a:pt x="422467" y="3925586"/>
                </a:cubicBezTo>
                <a:cubicBezTo>
                  <a:pt x="419269" y="3937446"/>
                  <a:pt x="427558" y="3939575"/>
                  <a:pt x="421946" y="3957455"/>
                </a:cubicBezTo>
                <a:cubicBezTo>
                  <a:pt x="419061" y="3969230"/>
                  <a:pt x="413702" y="3975528"/>
                  <a:pt x="407383" y="3978245"/>
                </a:cubicBezTo>
                <a:cubicBezTo>
                  <a:pt x="401064" y="3980961"/>
                  <a:pt x="394226" y="3980490"/>
                  <a:pt x="388698" y="3978645"/>
                </a:cubicBezTo>
                <a:cubicBezTo>
                  <a:pt x="389688" y="3976077"/>
                  <a:pt x="374613" y="3971161"/>
                  <a:pt x="370212" y="3957243"/>
                </a:cubicBezTo>
                <a:cubicBezTo>
                  <a:pt x="368684" y="3952791"/>
                  <a:pt x="368216" y="3947287"/>
                  <a:pt x="370124" y="3940635"/>
                </a:cubicBezTo>
                <a:cubicBezTo>
                  <a:pt x="371107" y="3936789"/>
                  <a:pt x="372531" y="3933337"/>
                  <a:pt x="374332" y="3930040"/>
                </a:cubicBezTo>
                <a:lnTo>
                  <a:pt x="379379" y="3923826"/>
                </a:lnTo>
                <a:lnTo>
                  <a:pt x="366885" y="3921033"/>
                </a:lnTo>
                <a:lnTo>
                  <a:pt x="366963" y="3923827"/>
                </a:lnTo>
                <a:cubicBezTo>
                  <a:pt x="366963" y="3923827"/>
                  <a:pt x="365724" y="3926717"/>
                  <a:pt x="361469" y="3928369"/>
                </a:cubicBezTo>
                <a:cubicBezTo>
                  <a:pt x="356678" y="3935538"/>
                  <a:pt x="347750" y="3931022"/>
                  <a:pt x="347750" y="3931022"/>
                </a:cubicBezTo>
                <a:cubicBezTo>
                  <a:pt x="347750" y="3931022"/>
                  <a:pt x="347750" y="3931022"/>
                  <a:pt x="348703" y="3933325"/>
                </a:cubicBezTo>
                <a:cubicBezTo>
                  <a:pt x="347110" y="3928634"/>
                  <a:pt x="343141" y="3925092"/>
                  <a:pt x="341549" y="3920401"/>
                </a:cubicBezTo>
                <a:lnTo>
                  <a:pt x="344945" y="3910535"/>
                </a:lnTo>
                <a:lnTo>
                  <a:pt x="335270" y="3906987"/>
                </a:lnTo>
                <a:lnTo>
                  <a:pt x="335411" y="3910020"/>
                </a:lnTo>
                <a:cubicBezTo>
                  <a:pt x="335368" y="3913614"/>
                  <a:pt x="333822" y="3917866"/>
                  <a:pt x="333159" y="3922905"/>
                </a:cubicBezTo>
                <a:cubicBezTo>
                  <a:pt x="330890" y="3920698"/>
                  <a:pt x="328897" y="3923279"/>
                  <a:pt x="326904" y="3925860"/>
                </a:cubicBezTo>
                <a:cubicBezTo>
                  <a:pt x="323312" y="3922473"/>
                  <a:pt x="316704" y="3917847"/>
                  <a:pt x="317296" y="3911291"/>
                </a:cubicBezTo>
                <a:cubicBezTo>
                  <a:pt x="317410" y="3909214"/>
                  <a:pt x="318151" y="3906968"/>
                  <a:pt x="320144" y="3904387"/>
                </a:cubicBezTo>
                <a:cubicBezTo>
                  <a:pt x="320137" y="3903110"/>
                  <a:pt x="322137" y="3901806"/>
                  <a:pt x="324642" y="3901135"/>
                </a:cubicBezTo>
                <a:lnTo>
                  <a:pt x="329281" y="3900915"/>
                </a:lnTo>
                <a:lnTo>
                  <a:pt x="328520" y="3899328"/>
                </a:lnTo>
                <a:cubicBezTo>
                  <a:pt x="326257" y="3898399"/>
                  <a:pt x="326257" y="3898399"/>
                  <a:pt x="326257" y="3898399"/>
                </a:cubicBezTo>
                <a:cubicBezTo>
                  <a:pt x="323995" y="3897470"/>
                  <a:pt x="325789" y="3892895"/>
                  <a:pt x="325789" y="3892895"/>
                </a:cubicBezTo>
                <a:cubicBezTo>
                  <a:pt x="327629" y="3890995"/>
                  <a:pt x="329982" y="3891324"/>
                  <a:pt x="332402" y="3892371"/>
                </a:cubicBezTo>
                <a:close/>
                <a:moveTo>
                  <a:pt x="610868" y="3872290"/>
                </a:moveTo>
                <a:cubicBezTo>
                  <a:pt x="608861" y="3872315"/>
                  <a:pt x="605859" y="3873632"/>
                  <a:pt x="605438" y="3877071"/>
                </a:cubicBezTo>
                <a:cubicBezTo>
                  <a:pt x="604808" y="3888498"/>
                  <a:pt x="599654" y="3898067"/>
                  <a:pt x="604981" y="3909178"/>
                </a:cubicBezTo>
                <a:cubicBezTo>
                  <a:pt x="603301" y="3911675"/>
                  <a:pt x="601947" y="3916644"/>
                  <a:pt x="606472" y="3918502"/>
                </a:cubicBezTo>
                <a:cubicBezTo>
                  <a:pt x="607475" y="3918489"/>
                  <a:pt x="607910" y="3917605"/>
                  <a:pt x="608529" y="3916160"/>
                </a:cubicBezTo>
                <a:cubicBezTo>
                  <a:pt x="608835" y="3914798"/>
                  <a:pt x="609327" y="3912875"/>
                  <a:pt x="609569" y="3911275"/>
                </a:cubicBezTo>
                <a:cubicBezTo>
                  <a:pt x="609569" y="3911275"/>
                  <a:pt x="608310" y="3910333"/>
                  <a:pt x="609307" y="3909043"/>
                </a:cubicBezTo>
                <a:cubicBezTo>
                  <a:pt x="615407" y="3900499"/>
                  <a:pt x="615352" y="3890279"/>
                  <a:pt x="615918" y="3878613"/>
                </a:cubicBezTo>
                <a:cubicBezTo>
                  <a:pt x="616652" y="3875090"/>
                  <a:pt x="615130" y="3871915"/>
                  <a:pt x="610868" y="3872290"/>
                </a:cubicBezTo>
                <a:close/>
                <a:moveTo>
                  <a:pt x="653916" y="3866384"/>
                </a:moveTo>
                <a:cubicBezTo>
                  <a:pt x="653916" y="3866384"/>
                  <a:pt x="653916" y="3866384"/>
                  <a:pt x="652919" y="3867675"/>
                </a:cubicBezTo>
                <a:cubicBezTo>
                  <a:pt x="652919" y="3867675"/>
                  <a:pt x="652919" y="3867675"/>
                  <a:pt x="654178" y="3868617"/>
                </a:cubicBezTo>
                <a:cubicBezTo>
                  <a:pt x="657771" y="3872004"/>
                  <a:pt x="661656" y="3871475"/>
                  <a:pt x="664921" y="3872391"/>
                </a:cubicBezTo>
                <a:cubicBezTo>
                  <a:pt x="665918" y="3871101"/>
                  <a:pt x="665918" y="3871101"/>
                  <a:pt x="665918" y="3871101"/>
                </a:cubicBezTo>
                <a:cubicBezTo>
                  <a:pt x="666978" y="3870049"/>
                  <a:pt x="665655" y="3868868"/>
                  <a:pt x="665655" y="3868868"/>
                </a:cubicBezTo>
                <a:cubicBezTo>
                  <a:pt x="662127" y="3865719"/>
                  <a:pt x="657865" y="3866094"/>
                  <a:pt x="653916" y="3866384"/>
                </a:cubicBezTo>
                <a:close/>
                <a:moveTo>
                  <a:pt x="2144964" y="3846835"/>
                </a:moveTo>
                <a:lnTo>
                  <a:pt x="2136474" y="3853972"/>
                </a:lnTo>
                <a:lnTo>
                  <a:pt x="2135037" y="3854869"/>
                </a:lnTo>
                <a:lnTo>
                  <a:pt x="2136111" y="3856372"/>
                </a:lnTo>
                <a:cubicBezTo>
                  <a:pt x="2138366" y="3856024"/>
                  <a:pt x="2140302" y="3854482"/>
                  <a:pt x="2141982" y="3851984"/>
                </a:cubicBezTo>
                <a:close/>
                <a:moveTo>
                  <a:pt x="393069" y="3844674"/>
                </a:moveTo>
                <a:cubicBezTo>
                  <a:pt x="396085" y="3845913"/>
                  <a:pt x="393644" y="3846823"/>
                  <a:pt x="392093" y="3849798"/>
                </a:cubicBezTo>
                <a:cubicBezTo>
                  <a:pt x="391517" y="3847649"/>
                  <a:pt x="392093" y="3849798"/>
                  <a:pt x="393069" y="3844674"/>
                </a:cubicBezTo>
                <a:close/>
                <a:moveTo>
                  <a:pt x="2160695" y="3797842"/>
                </a:moveTo>
                <a:cubicBezTo>
                  <a:pt x="2158830" y="3800901"/>
                  <a:pt x="2159100" y="3804410"/>
                  <a:pt x="2158672" y="3806572"/>
                </a:cubicBezTo>
                <a:cubicBezTo>
                  <a:pt x="2158672" y="3806572"/>
                  <a:pt x="2159120" y="3808243"/>
                  <a:pt x="2159120" y="3808243"/>
                </a:cubicBezTo>
                <a:cubicBezTo>
                  <a:pt x="2159120" y="3808243"/>
                  <a:pt x="2159817" y="3809592"/>
                  <a:pt x="2159817" y="3809592"/>
                </a:cubicBezTo>
                <a:cubicBezTo>
                  <a:pt x="2164328" y="3808895"/>
                  <a:pt x="2166301" y="3802481"/>
                  <a:pt x="2171509" y="3803133"/>
                </a:cubicBezTo>
                <a:cubicBezTo>
                  <a:pt x="2169152" y="3808114"/>
                  <a:pt x="2172495" y="3811824"/>
                  <a:pt x="2171327" y="3816231"/>
                </a:cubicBezTo>
                <a:cubicBezTo>
                  <a:pt x="2171327" y="3816231"/>
                  <a:pt x="2171391" y="3816470"/>
                  <a:pt x="2170203" y="3817044"/>
                </a:cubicBezTo>
                <a:cubicBezTo>
                  <a:pt x="2171391" y="3816470"/>
                  <a:pt x="2172088" y="3817818"/>
                  <a:pt x="2173546" y="3820754"/>
                </a:cubicBezTo>
                <a:cubicBezTo>
                  <a:pt x="2173546" y="3820754"/>
                  <a:pt x="2173546" y="3820754"/>
                  <a:pt x="2174243" y="3822102"/>
                </a:cubicBezTo>
                <a:cubicBezTo>
                  <a:pt x="2173118" y="3822915"/>
                  <a:pt x="2172358" y="3821328"/>
                  <a:pt x="2172358" y="3821328"/>
                </a:cubicBezTo>
                <a:cubicBezTo>
                  <a:pt x="2171661" y="3819980"/>
                  <a:pt x="2171661" y="3819980"/>
                  <a:pt x="2169462" y="3819289"/>
                </a:cubicBezTo>
                <a:cubicBezTo>
                  <a:pt x="2167106" y="3824271"/>
                  <a:pt x="2151781" y="3819677"/>
                  <a:pt x="2152680" y="3811760"/>
                </a:cubicBezTo>
                <a:cubicBezTo>
                  <a:pt x="2154878" y="3812450"/>
                  <a:pt x="2157077" y="3813141"/>
                  <a:pt x="2157504" y="3810979"/>
                </a:cubicBezTo>
                <a:cubicBezTo>
                  <a:pt x="2157504" y="3810979"/>
                  <a:pt x="2156743" y="3809392"/>
                  <a:pt x="2157932" y="3808818"/>
                </a:cubicBezTo>
                <a:cubicBezTo>
                  <a:pt x="2157932" y="3808818"/>
                  <a:pt x="2157932" y="3808818"/>
                  <a:pt x="2156807" y="3809631"/>
                </a:cubicBezTo>
                <a:cubicBezTo>
                  <a:pt x="2156097" y="3805727"/>
                  <a:pt x="2154626" y="3800236"/>
                  <a:pt x="2156810" y="3798371"/>
                </a:cubicBezTo>
                <a:cubicBezTo>
                  <a:pt x="2157686" y="3797881"/>
                  <a:pt x="2158938" y="3797545"/>
                  <a:pt x="2160695" y="3797842"/>
                </a:cubicBezTo>
                <a:close/>
                <a:moveTo>
                  <a:pt x="2175461" y="3791583"/>
                </a:moveTo>
                <a:cubicBezTo>
                  <a:pt x="2179972" y="3790886"/>
                  <a:pt x="2174562" y="3799500"/>
                  <a:pt x="2173330" y="3803668"/>
                </a:cubicBezTo>
                <a:cubicBezTo>
                  <a:pt x="2172633" y="3802319"/>
                  <a:pt x="2173104" y="3796564"/>
                  <a:pt x="2175461" y="3791583"/>
                </a:cubicBezTo>
                <a:close/>
                <a:moveTo>
                  <a:pt x="647622" y="3779026"/>
                </a:moveTo>
                <a:cubicBezTo>
                  <a:pt x="646612" y="3777761"/>
                  <a:pt x="645366" y="3779374"/>
                  <a:pt x="645366" y="3779374"/>
                </a:cubicBezTo>
                <a:cubicBezTo>
                  <a:pt x="644683" y="3780581"/>
                  <a:pt x="643687" y="3781871"/>
                  <a:pt x="643687" y="3781871"/>
                </a:cubicBezTo>
                <a:cubicBezTo>
                  <a:pt x="640906" y="3801551"/>
                  <a:pt x="632342" y="3818431"/>
                  <a:pt x="625350" y="3836169"/>
                </a:cubicBezTo>
                <a:cubicBezTo>
                  <a:pt x="621677" y="3841247"/>
                  <a:pt x="621519" y="3846918"/>
                  <a:pt x="624313" y="3853590"/>
                </a:cubicBezTo>
                <a:cubicBezTo>
                  <a:pt x="626990" y="3849803"/>
                  <a:pt x="627411" y="3846363"/>
                  <a:pt x="629404" y="3843782"/>
                </a:cubicBezTo>
                <a:cubicBezTo>
                  <a:pt x="634059" y="3834859"/>
                  <a:pt x="637143" y="3825077"/>
                  <a:pt x="640226" y="3815295"/>
                </a:cubicBezTo>
                <a:lnTo>
                  <a:pt x="646956" y="3795324"/>
                </a:lnTo>
                <a:lnTo>
                  <a:pt x="645057" y="3791995"/>
                </a:lnTo>
                <a:cubicBezTo>
                  <a:pt x="644979" y="3789201"/>
                  <a:pt x="646403" y="3785749"/>
                  <a:pt x="648013" y="3781736"/>
                </a:cubicBezTo>
                <a:lnTo>
                  <a:pt x="649386" y="3780600"/>
                </a:lnTo>
                <a:close/>
                <a:moveTo>
                  <a:pt x="5648841" y="3748784"/>
                </a:moveTo>
                <a:cubicBezTo>
                  <a:pt x="5648484" y="3752462"/>
                  <a:pt x="5649154" y="3748700"/>
                  <a:pt x="5644172" y="3755153"/>
                </a:cubicBezTo>
                <a:cubicBezTo>
                  <a:pt x="5640388" y="3751049"/>
                  <a:pt x="5644280" y="3751798"/>
                  <a:pt x="5648841" y="3748784"/>
                </a:cubicBezTo>
                <a:close/>
                <a:moveTo>
                  <a:pt x="2203678" y="3744105"/>
                </a:moveTo>
                <a:cubicBezTo>
                  <a:pt x="2205123" y="3744486"/>
                  <a:pt x="2204864" y="3754790"/>
                  <a:pt x="2202564" y="3758733"/>
                </a:cubicBezTo>
                <a:cubicBezTo>
                  <a:pt x="2201881" y="3759939"/>
                  <a:pt x="2200693" y="3760514"/>
                  <a:pt x="2199433" y="3759572"/>
                </a:cubicBezTo>
                <a:cubicBezTo>
                  <a:pt x="2203271" y="3750099"/>
                  <a:pt x="2200625" y="3747738"/>
                  <a:pt x="2203678" y="3744105"/>
                </a:cubicBezTo>
                <a:close/>
                <a:moveTo>
                  <a:pt x="209422" y="3741636"/>
                </a:moveTo>
                <a:cubicBezTo>
                  <a:pt x="217397" y="3743849"/>
                  <a:pt x="221693" y="3749862"/>
                  <a:pt x="220360" y="3758663"/>
                </a:cubicBezTo>
                <a:cubicBezTo>
                  <a:pt x="217057" y="3762619"/>
                  <a:pt x="211849" y="3761967"/>
                  <a:pt x="206954" y="3761232"/>
                </a:cubicBezTo>
                <a:cubicBezTo>
                  <a:pt x="202935" y="3760006"/>
                  <a:pt x="201107" y="3758193"/>
                  <a:pt x="200467" y="3755806"/>
                </a:cubicBezTo>
                <a:cubicBezTo>
                  <a:pt x="199827" y="3753418"/>
                  <a:pt x="200625" y="3750134"/>
                  <a:pt x="201800" y="3747005"/>
                </a:cubicBezTo>
                <a:cubicBezTo>
                  <a:pt x="202975" y="3743875"/>
                  <a:pt x="204911" y="3742333"/>
                  <a:pt x="206476" y="3741913"/>
                </a:cubicBezTo>
                <a:cubicBezTo>
                  <a:pt x="207978" y="3741255"/>
                  <a:pt x="209422" y="3741636"/>
                  <a:pt x="209422" y="3741636"/>
                </a:cubicBezTo>
                <a:close/>
                <a:moveTo>
                  <a:pt x="5360412" y="3740606"/>
                </a:moveTo>
                <a:cubicBezTo>
                  <a:pt x="5362604" y="3740019"/>
                  <a:pt x="5365614" y="3739980"/>
                  <a:pt x="5369135" y="3741851"/>
                </a:cubicBezTo>
                <a:cubicBezTo>
                  <a:pt x="5373395" y="3776532"/>
                  <a:pt x="5374654" y="3801271"/>
                  <a:pt x="5349227" y="3819086"/>
                </a:cubicBezTo>
                <a:cubicBezTo>
                  <a:pt x="5351978" y="3829352"/>
                  <a:pt x="5350672" y="3843263"/>
                  <a:pt x="5348726" y="3854787"/>
                </a:cubicBezTo>
                <a:cubicBezTo>
                  <a:pt x="5347949" y="3861904"/>
                  <a:pt x="5345912" y="3868079"/>
                  <a:pt x="5342801" y="3872751"/>
                </a:cubicBezTo>
                <a:lnTo>
                  <a:pt x="5332995" y="3879985"/>
                </a:lnTo>
                <a:lnTo>
                  <a:pt x="5337725" y="3885114"/>
                </a:lnTo>
                <a:cubicBezTo>
                  <a:pt x="5337725" y="3885114"/>
                  <a:pt x="5337725" y="3885114"/>
                  <a:pt x="5334550" y="3889547"/>
                </a:cubicBezTo>
                <a:lnTo>
                  <a:pt x="5326918" y="3881101"/>
                </a:lnTo>
                <a:lnTo>
                  <a:pt x="5325161" y="3880804"/>
                </a:lnTo>
                <a:lnTo>
                  <a:pt x="5323070" y="3876759"/>
                </a:lnTo>
                <a:lnTo>
                  <a:pt x="5322565" y="3876126"/>
                </a:lnTo>
                <a:lnTo>
                  <a:pt x="5322814" y="3875804"/>
                </a:lnTo>
                <a:lnTo>
                  <a:pt x="5321357" y="3872868"/>
                </a:lnTo>
                <a:cubicBezTo>
                  <a:pt x="5319565" y="3866183"/>
                  <a:pt x="5319205" y="3857324"/>
                  <a:pt x="5319989" y="3851485"/>
                </a:cubicBezTo>
                <a:cubicBezTo>
                  <a:pt x="5330543" y="3843283"/>
                  <a:pt x="5332425" y="3831521"/>
                  <a:pt x="5334370" y="3819997"/>
                </a:cubicBezTo>
                <a:cubicBezTo>
                  <a:pt x="5336316" y="3808473"/>
                  <a:pt x="5339750" y="3793735"/>
                  <a:pt x="5348896" y="3780282"/>
                </a:cubicBezTo>
                <a:cubicBezTo>
                  <a:pt x="5350842" y="3768758"/>
                  <a:pt x="5345051" y="3764680"/>
                  <a:pt x="5345196" y="3756453"/>
                </a:cubicBezTo>
                <a:cubicBezTo>
                  <a:pt x="5351885" y="3752614"/>
                  <a:pt x="5353837" y="3742368"/>
                  <a:pt x="5360412" y="3740606"/>
                </a:cubicBezTo>
                <a:close/>
                <a:moveTo>
                  <a:pt x="5391637" y="3728145"/>
                </a:moveTo>
                <a:cubicBezTo>
                  <a:pt x="5401461" y="3736004"/>
                  <a:pt x="5411483" y="3745856"/>
                  <a:pt x="5413479" y="3755812"/>
                </a:cubicBezTo>
                <a:cubicBezTo>
                  <a:pt x="5414375" y="3759155"/>
                  <a:pt x="5413954" y="3762594"/>
                  <a:pt x="5412466" y="3765807"/>
                </a:cubicBezTo>
                <a:cubicBezTo>
                  <a:pt x="5410002" y="3774144"/>
                  <a:pt x="5401835" y="3771214"/>
                  <a:pt x="5392957" y="3764382"/>
                </a:cubicBezTo>
                <a:cubicBezTo>
                  <a:pt x="5372340" y="3755065"/>
                  <a:pt x="5366637" y="3743800"/>
                  <a:pt x="5376474" y="3730417"/>
                </a:cubicBezTo>
                <a:cubicBezTo>
                  <a:pt x="5380359" y="3729888"/>
                  <a:pt x="5392347" y="3732049"/>
                  <a:pt x="5391637" y="3728145"/>
                </a:cubicBezTo>
                <a:close/>
                <a:moveTo>
                  <a:pt x="2205836" y="3713334"/>
                </a:moveTo>
                <a:cubicBezTo>
                  <a:pt x="2205836" y="3713334"/>
                  <a:pt x="2206533" y="3714682"/>
                  <a:pt x="2207294" y="3716269"/>
                </a:cubicBezTo>
                <a:cubicBezTo>
                  <a:pt x="2206105" y="3716844"/>
                  <a:pt x="2207563" y="3719779"/>
                  <a:pt x="2208324" y="3721367"/>
                </a:cubicBezTo>
                <a:cubicBezTo>
                  <a:pt x="2208324" y="3721367"/>
                  <a:pt x="2207947" y="3721212"/>
                  <a:pt x="2203705" y="3725419"/>
                </a:cubicBezTo>
                <a:cubicBezTo>
                  <a:pt x="2203435" y="3721909"/>
                  <a:pt x="2203166" y="3718399"/>
                  <a:pt x="2202469" y="3717050"/>
                </a:cubicBezTo>
                <a:cubicBezTo>
                  <a:pt x="2203907" y="3716153"/>
                  <a:pt x="2203971" y="3716392"/>
                  <a:pt x="2203971" y="3716392"/>
                </a:cubicBezTo>
                <a:cubicBezTo>
                  <a:pt x="2203210" y="3714805"/>
                  <a:pt x="2203950" y="3712559"/>
                  <a:pt x="2205836" y="3713334"/>
                </a:cubicBezTo>
                <a:close/>
                <a:moveTo>
                  <a:pt x="330670" y="3689445"/>
                </a:moveTo>
                <a:cubicBezTo>
                  <a:pt x="332613" y="3689180"/>
                  <a:pt x="334370" y="3689477"/>
                  <a:pt x="335693" y="3690658"/>
                </a:cubicBezTo>
                <a:cubicBezTo>
                  <a:pt x="357596" y="3706027"/>
                  <a:pt x="350880" y="3728552"/>
                  <a:pt x="353476" y="3733230"/>
                </a:cubicBezTo>
                <a:cubicBezTo>
                  <a:pt x="351981" y="3735166"/>
                  <a:pt x="350672" y="3736540"/>
                  <a:pt x="349611" y="3737592"/>
                </a:cubicBezTo>
                <a:cubicBezTo>
                  <a:pt x="348487" y="3738405"/>
                  <a:pt x="347612" y="3738895"/>
                  <a:pt x="346231" y="3738754"/>
                </a:cubicBezTo>
                <a:cubicBezTo>
                  <a:pt x="343720" y="3738147"/>
                  <a:pt x="340320" y="3735476"/>
                  <a:pt x="332765" y="3729824"/>
                </a:cubicBezTo>
                <a:cubicBezTo>
                  <a:pt x="330496" y="3727617"/>
                  <a:pt x="328412" y="3724849"/>
                  <a:pt x="327203" y="3721591"/>
                </a:cubicBezTo>
                <a:cubicBezTo>
                  <a:pt x="325995" y="3718332"/>
                  <a:pt x="325661" y="3714584"/>
                  <a:pt x="326331" y="3710822"/>
                </a:cubicBezTo>
                <a:cubicBezTo>
                  <a:pt x="323735" y="3706144"/>
                  <a:pt x="322884" y="3699208"/>
                  <a:pt x="324863" y="3694072"/>
                </a:cubicBezTo>
                <a:cubicBezTo>
                  <a:pt x="326856" y="3691491"/>
                  <a:pt x="328792" y="3689948"/>
                  <a:pt x="330670" y="3689445"/>
                </a:cubicBezTo>
                <a:close/>
                <a:moveTo>
                  <a:pt x="2199112" y="3686989"/>
                </a:moveTo>
                <a:cubicBezTo>
                  <a:pt x="2200614" y="3686331"/>
                  <a:pt x="2200186" y="3688492"/>
                  <a:pt x="2200947" y="3690079"/>
                </a:cubicBezTo>
                <a:cubicBezTo>
                  <a:pt x="2200947" y="3690079"/>
                  <a:pt x="2200634" y="3690163"/>
                  <a:pt x="2201331" y="3691512"/>
                </a:cubicBezTo>
                <a:cubicBezTo>
                  <a:pt x="2201331" y="3691512"/>
                  <a:pt x="2201331" y="3691512"/>
                  <a:pt x="2202768" y="3690615"/>
                </a:cubicBezTo>
                <a:lnTo>
                  <a:pt x="2202681" y="3697803"/>
                </a:lnTo>
                <a:lnTo>
                  <a:pt x="2205007" y="3698971"/>
                </a:lnTo>
                <a:cubicBezTo>
                  <a:pt x="2205263" y="3699926"/>
                  <a:pt x="2205334" y="3701442"/>
                  <a:pt x="2206408" y="3702945"/>
                </a:cubicBezTo>
                <a:lnTo>
                  <a:pt x="2202267" y="3702520"/>
                </a:lnTo>
                <a:lnTo>
                  <a:pt x="2202362" y="3720406"/>
                </a:lnTo>
                <a:cubicBezTo>
                  <a:pt x="2200275" y="3728897"/>
                  <a:pt x="2195733" y="3735743"/>
                  <a:pt x="2186980" y="3740647"/>
                </a:cubicBezTo>
                <a:cubicBezTo>
                  <a:pt x="2188707" y="3747093"/>
                  <a:pt x="2188570" y="3756597"/>
                  <a:pt x="2186482" y="3765089"/>
                </a:cubicBezTo>
                <a:cubicBezTo>
                  <a:pt x="2184617" y="3768147"/>
                  <a:pt x="2183385" y="3772315"/>
                  <a:pt x="2182197" y="3772890"/>
                </a:cubicBezTo>
                <a:cubicBezTo>
                  <a:pt x="2181456" y="3775135"/>
                  <a:pt x="2181769" y="3775051"/>
                  <a:pt x="2181769" y="3775051"/>
                </a:cubicBezTo>
                <a:cubicBezTo>
                  <a:pt x="2181769" y="3775051"/>
                  <a:pt x="2181769" y="3775051"/>
                  <a:pt x="2179413" y="3780033"/>
                </a:cubicBezTo>
                <a:cubicBezTo>
                  <a:pt x="2180174" y="3781620"/>
                  <a:pt x="2178672" y="3782278"/>
                  <a:pt x="2178672" y="3782278"/>
                </a:cubicBezTo>
                <a:cubicBezTo>
                  <a:pt x="2177975" y="3780930"/>
                  <a:pt x="2177912" y="3780691"/>
                  <a:pt x="2178403" y="3778768"/>
                </a:cubicBezTo>
                <a:cubicBezTo>
                  <a:pt x="2178403" y="3778768"/>
                  <a:pt x="2178716" y="3778684"/>
                  <a:pt x="2179144" y="3776523"/>
                </a:cubicBezTo>
                <a:cubicBezTo>
                  <a:pt x="2177215" y="3779343"/>
                  <a:pt x="2176090" y="3780155"/>
                  <a:pt x="2172767" y="3780278"/>
                </a:cubicBezTo>
                <a:cubicBezTo>
                  <a:pt x="2167452" y="3782982"/>
                  <a:pt x="2164987" y="3767522"/>
                  <a:pt x="2166647" y="3761192"/>
                </a:cubicBezTo>
                <a:cubicBezTo>
                  <a:pt x="2174639" y="3754701"/>
                  <a:pt x="2176298" y="3748371"/>
                  <a:pt x="2178635" y="3739557"/>
                </a:cubicBezTo>
                <a:cubicBezTo>
                  <a:pt x="2180294" y="3733227"/>
                  <a:pt x="2182317" y="3724497"/>
                  <a:pt x="2189165" y="3714986"/>
                </a:cubicBezTo>
                <a:cubicBezTo>
                  <a:pt x="2190824" y="3708656"/>
                  <a:pt x="2187168" y="3705030"/>
                  <a:pt x="2186138" y="3699933"/>
                </a:cubicBezTo>
                <a:cubicBezTo>
                  <a:pt x="2191390" y="3696990"/>
                  <a:pt x="2192288" y="3689073"/>
                  <a:pt x="2199446" y="3690738"/>
                </a:cubicBezTo>
                <a:cubicBezTo>
                  <a:pt x="2198685" y="3689150"/>
                  <a:pt x="2198749" y="3689389"/>
                  <a:pt x="2198749" y="3689389"/>
                </a:cubicBezTo>
                <a:cubicBezTo>
                  <a:pt x="2197988" y="3687802"/>
                  <a:pt x="2197988" y="3687802"/>
                  <a:pt x="2197988" y="3687802"/>
                </a:cubicBezTo>
                <a:cubicBezTo>
                  <a:pt x="2197988" y="3687802"/>
                  <a:pt x="2197988" y="3687802"/>
                  <a:pt x="2199112" y="3686989"/>
                </a:cubicBezTo>
                <a:close/>
                <a:moveTo>
                  <a:pt x="2221341" y="3681033"/>
                </a:moveTo>
                <a:lnTo>
                  <a:pt x="2199284" y="3683872"/>
                </a:lnTo>
                <a:cubicBezTo>
                  <a:pt x="2199284" y="3683872"/>
                  <a:pt x="2199220" y="3683633"/>
                  <a:pt x="2195584" y="3683840"/>
                </a:cubicBezTo>
                <a:lnTo>
                  <a:pt x="2189942" y="3684073"/>
                </a:lnTo>
                <a:lnTo>
                  <a:pt x="2188225" y="3691441"/>
                </a:lnTo>
                <a:cubicBezTo>
                  <a:pt x="2185151" y="3691241"/>
                  <a:pt x="2183650" y="3691899"/>
                  <a:pt x="2179566" y="3690435"/>
                </a:cubicBezTo>
                <a:cubicBezTo>
                  <a:pt x="2179566" y="3690435"/>
                  <a:pt x="2179630" y="3690674"/>
                  <a:pt x="2181068" y="3689777"/>
                </a:cubicBezTo>
                <a:cubicBezTo>
                  <a:pt x="2179630" y="3690674"/>
                  <a:pt x="2177745" y="3689900"/>
                  <a:pt x="2177745" y="3689900"/>
                </a:cubicBezTo>
                <a:cubicBezTo>
                  <a:pt x="2167353" y="3704966"/>
                  <a:pt x="2161313" y="3725007"/>
                  <a:pt x="2155722" y="3746720"/>
                </a:cubicBezTo>
                <a:cubicBezTo>
                  <a:pt x="2158637" y="3752591"/>
                  <a:pt x="2166805" y="3755521"/>
                  <a:pt x="2164718" y="3764012"/>
                </a:cubicBezTo>
                <a:cubicBezTo>
                  <a:pt x="2161139" y="3763180"/>
                  <a:pt x="2158385" y="3764174"/>
                  <a:pt x="2156450" y="3765716"/>
                </a:cubicBezTo>
                <a:lnTo>
                  <a:pt x="2153908" y="3771258"/>
                </a:lnTo>
                <a:lnTo>
                  <a:pt x="2159934" y="3772458"/>
                </a:lnTo>
                <a:cubicBezTo>
                  <a:pt x="2163513" y="3773291"/>
                  <a:pt x="2166280" y="3774852"/>
                  <a:pt x="2167745" y="3779065"/>
                </a:cubicBezTo>
                <a:lnTo>
                  <a:pt x="2152868" y="3776143"/>
                </a:lnTo>
                <a:lnTo>
                  <a:pt x="2152259" y="3791403"/>
                </a:lnTo>
                <a:cubicBezTo>
                  <a:pt x="2144630" y="3795494"/>
                  <a:pt x="2149633" y="3792874"/>
                  <a:pt x="2141307" y="3795617"/>
                </a:cubicBezTo>
                <a:cubicBezTo>
                  <a:pt x="2139241" y="3807941"/>
                  <a:pt x="2140604" y="3816787"/>
                  <a:pt x="2137777" y="3827524"/>
                </a:cubicBezTo>
                <a:cubicBezTo>
                  <a:pt x="2133962" y="3829569"/>
                  <a:pt x="2128263" y="3830840"/>
                  <a:pt x="2125166" y="3838067"/>
                </a:cubicBezTo>
                <a:lnTo>
                  <a:pt x="2130317" y="3839758"/>
                </a:lnTo>
                <a:lnTo>
                  <a:pt x="2133888" y="3839312"/>
                </a:lnTo>
                <a:cubicBezTo>
                  <a:pt x="2137837" y="3839022"/>
                  <a:pt x="2140221" y="3839151"/>
                  <a:pt x="2141608" y="3840570"/>
                </a:cubicBezTo>
                <a:lnTo>
                  <a:pt x="2151926" y="3835247"/>
                </a:lnTo>
                <a:lnTo>
                  <a:pt x="2152674" y="3834279"/>
                </a:lnTo>
                <a:cubicBezTo>
                  <a:pt x="2154731" y="3831936"/>
                  <a:pt x="2157356" y="3830465"/>
                  <a:pt x="2160871" y="3831059"/>
                </a:cubicBezTo>
                <a:cubicBezTo>
                  <a:pt x="2160871" y="3831059"/>
                  <a:pt x="2160935" y="3831298"/>
                  <a:pt x="2161632" y="3832646"/>
                </a:cubicBezTo>
                <a:cubicBezTo>
                  <a:pt x="2163561" y="3829826"/>
                  <a:pt x="2163988" y="3827665"/>
                  <a:pt x="2164729" y="3825419"/>
                </a:cubicBezTo>
                <a:cubicBezTo>
                  <a:pt x="2165157" y="3823258"/>
                  <a:pt x="2164843" y="3823342"/>
                  <a:pt x="2167042" y="3824032"/>
                </a:cubicBezTo>
                <a:cubicBezTo>
                  <a:pt x="2167042" y="3824032"/>
                  <a:pt x="2167042" y="3824032"/>
                  <a:pt x="2166614" y="3826193"/>
                </a:cubicBezTo>
                <a:cubicBezTo>
                  <a:pt x="2165874" y="3828439"/>
                  <a:pt x="2163945" y="3831259"/>
                  <a:pt x="2163517" y="3833420"/>
                </a:cubicBezTo>
                <a:cubicBezTo>
                  <a:pt x="2166433" y="3839292"/>
                  <a:pt x="2167732" y="3847899"/>
                  <a:pt x="2166093" y="3858062"/>
                </a:cubicBezTo>
                <a:cubicBezTo>
                  <a:pt x="2168312" y="3862585"/>
                  <a:pt x="2166289" y="3871315"/>
                  <a:pt x="2164202" y="3879807"/>
                </a:cubicBezTo>
                <a:cubicBezTo>
                  <a:pt x="2160677" y="3889195"/>
                  <a:pt x="2157152" y="3898583"/>
                  <a:pt x="2156661" y="3900506"/>
                </a:cubicBezTo>
                <a:cubicBezTo>
                  <a:pt x="2151743" y="3907197"/>
                  <a:pt x="2156122" y="3893486"/>
                  <a:pt x="2150487" y="3894996"/>
                </a:cubicBezTo>
                <a:cubicBezTo>
                  <a:pt x="2150487" y="3894996"/>
                  <a:pt x="2151163" y="3892511"/>
                  <a:pt x="2151163" y="3892511"/>
                </a:cubicBezTo>
                <a:cubicBezTo>
                  <a:pt x="2143693" y="3890931"/>
                  <a:pt x="2138057" y="3892441"/>
                  <a:pt x="2133213" y="3889389"/>
                </a:cubicBezTo>
                <a:cubicBezTo>
                  <a:pt x="2136266" y="3885756"/>
                  <a:pt x="2149035" y="3869541"/>
                  <a:pt x="2131825" y="3864173"/>
                </a:cubicBezTo>
                <a:cubicBezTo>
                  <a:pt x="2124624" y="3866103"/>
                  <a:pt x="2128280" y="3869729"/>
                  <a:pt x="2121143" y="3871897"/>
                </a:cubicBezTo>
                <a:cubicBezTo>
                  <a:pt x="2124015" y="3881363"/>
                  <a:pt x="2119679" y="3891480"/>
                  <a:pt x="2120666" y="3900172"/>
                </a:cubicBezTo>
                <a:cubicBezTo>
                  <a:pt x="2128093" y="3905346"/>
                  <a:pt x="2130587" y="3890861"/>
                  <a:pt x="2138014" y="3896035"/>
                </a:cubicBezTo>
                <a:cubicBezTo>
                  <a:pt x="2135789" y="3914031"/>
                  <a:pt x="2137310" y="3917205"/>
                  <a:pt x="2123531" y="3932156"/>
                </a:cubicBezTo>
                <a:cubicBezTo>
                  <a:pt x="2117135" y="3932079"/>
                  <a:pt x="2118889" y="3919839"/>
                  <a:pt x="2113347" y="3915438"/>
                </a:cubicBezTo>
                <a:cubicBezTo>
                  <a:pt x="2098016" y="3933364"/>
                  <a:pt x="2095300" y="3953282"/>
                  <a:pt x="2088520" y="3975569"/>
                </a:cubicBezTo>
                <a:cubicBezTo>
                  <a:pt x="2095657" y="3973401"/>
                  <a:pt x="2104606" y="3981750"/>
                  <a:pt x="2110756" y="3970890"/>
                </a:cubicBezTo>
                <a:cubicBezTo>
                  <a:pt x="2119169" y="3984756"/>
                  <a:pt x="2108350" y="4001984"/>
                  <a:pt x="2113578" y="4006468"/>
                </a:cubicBezTo>
                <a:lnTo>
                  <a:pt x="2109124" y="4006127"/>
                </a:lnTo>
                <a:cubicBezTo>
                  <a:pt x="2108754" y="4007249"/>
                  <a:pt x="2108447" y="4008611"/>
                  <a:pt x="2107949" y="4009256"/>
                </a:cubicBezTo>
                <a:cubicBezTo>
                  <a:pt x="2109771" y="4009792"/>
                  <a:pt x="2111514" y="4007533"/>
                  <a:pt x="2113578" y="4006468"/>
                </a:cubicBezTo>
                <a:cubicBezTo>
                  <a:pt x="2113827" y="4006146"/>
                  <a:pt x="2114204" y="4006301"/>
                  <a:pt x="2114517" y="4006217"/>
                </a:cubicBezTo>
                <a:cubicBezTo>
                  <a:pt x="2113272" y="4007830"/>
                  <a:pt x="2110582" y="4009062"/>
                  <a:pt x="2112289" y="4011675"/>
                </a:cubicBezTo>
                <a:cubicBezTo>
                  <a:pt x="2116366" y="4011862"/>
                  <a:pt x="2119702" y="4014295"/>
                  <a:pt x="2123523" y="4013527"/>
                </a:cubicBezTo>
                <a:lnTo>
                  <a:pt x="2140918" y="4018334"/>
                </a:lnTo>
                <a:lnTo>
                  <a:pt x="2148299" y="3955713"/>
                </a:lnTo>
                <a:cubicBezTo>
                  <a:pt x="2155466" y="3923599"/>
                  <a:pt x="2165707" y="3891685"/>
                  <a:pt x="2178082" y="3860223"/>
                </a:cubicBezTo>
                <a:lnTo>
                  <a:pt x="2236145" y="3741291"/>
                </a:lnTo>
                <a:lnTo>
                  <a:pt x="2229721" y="3712307"/>
                </a:lnTo>
                <a:cubicBezTo>
                  <a:pt x="2228459" y="3698828"/>
                  <a:pt x="2224156" y="3691537"/>
                  <a:pt x="2221405" y="3681271"/>
                </a:cubicBezTo>
                <a:close/>
                <a:moveTo>
                  <a:pt x="5351786" y="3674598"/>
                </a:moveTo>
                <a:cubicBezTo>
                  <a:pt x="5352974" y="3674024"/>
                  <a:pt x="5354981" y="3673998"/>
                  <a:pt x="5358310" y="3675153"/>
                </a:cubicBezTo>
                <a:cubicBezTo>
                  <a:pt x="5358310" y="3675153"/>
                  <a:pt x="5358310" y="3675153"/>
                  <a:pt x="5355661" y="3684051"/>
                </a:cubicBezTo>
                <a:cubicBezTo>
                  <a:pt x="5350325" y="3682922"/>
                  <a:pt x="5346972" y="3689194"/>
                  <a:pt x="5347820" y="3683593"/>
                </a:cubicBezTo>
                <a:cubicBezTo>
                  <a:pt x="5351577" y="3682586"/>
                  <a:pt x="5347780" y="3675927"/>
                  <a:pt x="5351786" y="3674598"/>
                </a:cubicBezTo>
                <a:close/>
                <a:moveTo>
                  <a:pt x="386820" y="3671073"/>
                </a:moveTo>
                <a:lnTo>
                  <a:pt x="389268" y="3671441"/>
                </a:lnTo>
                <a:lnTo>
                  <a:pt x="387453" y="3672183"/>
                </a:lnTo>
                <a:close/>
                <a:moveTo>
                  <a:pt x="6009343" y="3666517"/>
                </a:moveTo>
                <a:cubicBezTo>
                  <a:pt x="6012857" y="3667111"/>
                  <a:pt x="6012500" y="3670789"/>
                  <a:pt x="6016015" y="3671382"/>
                </a:cubicBezTo>
                <a:cubicBezTo>
                  <a:pt x="6016015" y="3671382"/>
                  <a:pt x="6015722" y="3675299"/>
                  <a:pt x="6015722" y="3675299"/>
                </a:cubicBezTo>
                <a:cubicBezTo>
                  <a:pt x="6017480" y="3675595"/>
                  <a:pt x="6017416" y="3675357"/>
                  <a:pt x="6016291" y="3676170"/>
                </a:cubicBezTo>
                <a:cubicBezTo>
                  <a:pt x="6015544" y="3677138"/>
                  <a:pt x="6013295" y="3678764"/>
                  <a:pt x="6011245" y="3682384"/>
                </a:cubicBezTo>
                <a:cubicBezTo>
                  <a:pt x="6007060" y="3685552"/>
                  <a:pt x="6006768" y="3689468"/>
                  <a:pt x="6003610" y="3685197"/>
                </a:cubicBezTo>
                <a:cubicBezTo>
                  <a:pt x="6000388" y="3680687"/>
                  <a:pt x="6000388" y="3680687"/>
                  <a:pt x="6001707" y="3669331"/>
                </a:cubicBezTo>
                <a:cubicBezTo>
                  <a:pt x="6004865" y="3673602"/>
                  <a:pt x="6004865" y="3673602"/>
                  <a:pt x="6009050" y="3670434"/>
                </a:cubicBezTo>
                <a:cubicBezTo>
                  <a:pt x="6009050" y="3670434"/>
                  <a:pt x="6009050" y="3670434"/>
                  <a:pt x="6009343" y="3666517"/>
                </a:cubicBezTo>
                <a:close/>
                <a:moveTo>
                  <a:pt x="5763226" y="3661898"/>
                </a:moveTo>
                <a:cubicBezTo>
                  <a:pt x="5771292" y="3663119"/>
                  <a:pt x="5776977" y="3670951"/>
                  <a:pt x="5776977" y="3670951"/>
                </a:cubicBezTo>
                <a:cubicBezTo>
                  <a:pt x="5776977" y="3670951"/>
                  <a:pt x="5776600" y="3670796"/>
                  <a:pt x="5777206" y="3666796"/>
                </a:cubicBezTo>
                <a:cubicBezTo>
                  <a:pt x="5776307" y="3674713"/>
                  <a:pt x="5779300" y="3683378"/>
                  <a:pt x="5778402" y="3691296"/>
                </a:cubicBezTo>
                <a:cubicBezTo>
                  <a:pt x="5751712" y="3719429"/>
                  <a:pt x="5745497" y="3706253"/>
                  <a:pt x="5731627" y="3692059"/>
                </a:cubicBezTo>
                <a:cubicBezTo>
                  <a:pt x="5736417" y="3684890"/>
                  <a:pt x="5734030" y="3672224"/>
                  <a:pt x="5742648" y="3665565"/>
                </a:cubicBezTo>
                <a:cubicBezTo>
                  <a:pt x="5742648" y="3665565"/>
                  <a:pt x="5743396" y="3664597"/>
                  <a:pt x="5745587" y="3664009"/>
                </a:cubicBezTo>
                <a:cubicBezTo>
                  <a:pt x="5747715" y="3663184"/>
                  <a:pt x="5750597" y="3662667"/>
                  <a:pt x="5754489" y="3663416"/>
                </a:cubicBezTo>
                <a:cubicBezTo>
                  <a:pt x="5757584" y="3661819"/>
                  <a:pt x="5760537" y="3661491"/>
                  <a:pt x="5763226" y="3661898"/>
                </a:cubicBezTo>
                <a:close/>
                <a:moveTo>
                  <a:pt x="264836" y="3607805"/>
                </a:moveTo>
                <a:cubicBezTo>
                  <a:pt x="267098" y="3608734"/>
                  <a:pt x="268556" y="3611670"/>
                  <a:pt x="268556" y="3611670"/>
                </a:cubicBezTo>
                <a:cubicBezTo>
                  <a:pt x="269764" y="3614928"/>
                  <a:pt x="269764" y="3614928"/>
                  <a:pt x="272767" y="3613612"/>
                </a:cubicBezTo>
                <a:cubicBezTo>
                  <a:pt x="272767" y="3613612"/>
                  <a:pt x="272091" y="3616096"/>
                  <a:pt x="272091" y="3616096"/>
                </a:cubicBezTo>
                <a:cubicBezTo>
                  <a:pt x="269828" y="3615167"/>
                  <a:pt x="272027" y="3615858"/>
                  <a:pt x="273236" y="3619116"/>
                </a:cubicBezTo>
                <a:cubicBezTo>
                  <a:pt x="269556" y="3622917"/>
                  <a:pt x="268815" y="3625162"/>
                  <a:pt x="265812" y="3626478"/>
                </a:cubicBezTo>
                <a:cubicBezTo>
                  <a:pt x="264624" y="3627053"/>
                  <a:pt x="262432" y="3627640"/>
                  <a:pt x="260675" y="3627343"/>
                </a:cubicBezTo>
                <a:cubicBezTo>
                  <a:pt x="258669" y="3627369"/>
                  <a:pt x="257160" y="3626750"/>
                  <a:pt x="256400" y="3625162"/>
                </a:cubicBezTo>
                <a:cubicBezTo>
                  <a:pt x="257140" y="3622917"/>
                  <a:pt x="255191" y="3621904"/>
                  <a:pt x="255932" y="3619659"/>
                </a:cubicBezTo>
                <a:cubicBezTo>
                  <a:pt x="255463" y="3614155"/>
                  <a:pt x="256140" y="3611670"/>
                  <a:pt x="259143" y="3610354"/>
                </a:cubicBezTo>
                <a:cubicBezTo>
                  <a:pt x="259884" y="3608109"/>
                  <a:pt x="261833" y="3609122"/>
                  <a:pt x="264836" y="3607805"/>
                </a:cubicBezTo>
                <a:close/>
                <a:moveTo>
                  <a:pt x="4363" y="3597509"/>
                </a:moveTo>
                <a:cubicBezTo>
                  <a:pt x="4861" y="3596864"/>
                  <a:pt x="5487" y="3596696"/>
                  <a:pt x="6497" y="3597961"/>
                </a:cubicBezTo>
                <a:cubicBezTo>
                  <a:pt x="8766" y="3600168"/>
                  <a:pt x="8766" y="3600168"/>
                  <a:pt x="9618" y="3607104"/>
                </a:cubicBezTo>
                <a:cubicBezTo>
                  <a:pt x="7036" y="3604981"/>
                  <a:pt x="7349" y="3604897"/>
                  <a:pt x="5356" y="3607478"/>
                </a:cubicBezTo>
                <a:cubicBezTo>
                  <a:pt x="5356" y="3607478"/>
                  <a:pt x="5356" y="3607478"/>
                  <a:pt x="5683" y="3609950"/>
                </a:cubicBezTo>
                <a:cubicBezTo>
                  <a:pt x="3363" y="3610059"/>
                  <a:pt x="3100" y="3607827"/>
                  <a:pt x="1094" y="3607853"/>
                </a:cubicBezTo>
                <a:cubicBezTo>
                  <a:pt x="1094" y="3607853"/>
                  <a:pt x="831" y="3605620"/>
                  <a:pt x="831" y="3605620"/>
                </a:cubicBezTo>
                <a:cubicBezTo>
                  <a:pt x="-172" y="3605633"/>
                  <a:pt x="-172" y="3605633"/>
                  <a:pt x="326" y="3604988"/>
                </a:cubicBezTo>
                <a:cubicBezTo>
                  <a:pt x="825" y="3604343"/>
                  <a:pt x="1821" y="3603052"/>
                  <a:pt x="2498" y="3600568"/>
                </a:cubicBezTo>
                <a:cubicBezTo>
                  <a:pt x="3494" y="3599277"/>
                  <a:pt x="3864" y="3598155"/>
                  <a:pt x="4363" y="3597509"/>
                </a:cubicBezTo>
                <a:close/>
                <a:moveTo>
                  <a:pt x="5556076" y="3590433"/>
                </a:moveTo>
                <a:cubicBezTo>
                  <a:pt x="5558645" y="3590000"/>
                  <a:pt x="5561719" y="3590201"/>
                  <a:pt x="5564863" y="3591917"/>
                </a:cubicBezTo>
                <a:cubicBezTo>
                  <a:pt x="5565573" y="3595820"/>
                  <a:pt x="5569394" y="3595052"/>
                  <a:pt x="5569792" y="3599040"/>
                </a:cubicBezTo>
                <a:cubicBezTo>
                  <a:pt x="5569792" y="3599040"/>
                  <a:pt x="5572509" y="3602918"/>
                  <a:pt x="5573731" y="3608731"/>
                </a:cubicBezTo>
                <a:cubicBezTo>
                  <a:pt x="5574953" y="3614545"/>
                  <a:pt x="5575122" y="3622688"/>
                  <a:pt x="5570715" y="3631289"/>
                </a:cubicBezTo>
                <a:cubicBezTo>
                  <a:pt x="5567476" y="3635483"/>
                  <a:pt x="5556929" y="3644962"/>
                  <a:pt x="5556532" y="3640975"/>
                </a:cubicBezTo>
                <a:cubicBezTo>
                  <a:pt x="5551937" y="3637600"/>
                  <a:pt x="5552647" y="3641504"/>
                  <a:pt x="5548762" y="3642033"/>
                </a:cubicBezTo>
                <a:cubicBezTo>
                  <a:pt x="5535602" y="3631742"/>
                  <a:pt x="5530212" y="3620392"/>
                  <a:pt x="5536164" y="3607539"/>
                </a:cubicBezTo>
                <a:cubicBezTo>
                  <a:pt x="5541146" y="3601086"/>
                  <a:pt x="5547744" y="3591898"/>
                  <a:pt x="5556076" y="3590433"/>
                </a:cubicBezTo>
                <a:close/>
                <a:moveTo>
                  <a:pt x="5533173" y="3587614"/>
                </a:moveTo>
                <a:cubicBezTo>
                  <a:pt x="5537321" y="3589317"/>
                  <a:pt x="5537833" y="3591227"/>
                  <a:pt x="5536530" y="3593879"/>
                </a:cubicBezTo>
                <a:cubicBezTo>
                  <a:pt x="5535604" y="3596686"/>
                  <a:pt x="5533490" y="3600067"/>
                  <a:pt x="5531945" y="3604319"/>
                </a:cubicBezTo>
                <a:lnTo>
                  <a:pt x="5519347" y="3593622"/>
                </a:lnTo>
                <a:cubicBezTo>
                  <a:pt x="5520778" y="3591447"/>
                  <a:pt x="5523148" y="3589021"/>
                  <a:pt x="5525838" y="3587788"/>
                </a:cubicBezTo>
                <a:cubicBezTo>
                  <a:pt x="5528464" y="3586317"/>
                  <a:pt x="5531032" y="3585885"/>
                  <a:pt x="5533173" y="3587614"/>
                </a:cubicBezTo>
                <a:close/>
                <a:moveTo>
                  <a:pt x="324851" y="3585071"/>
                </a:moveTo>
                <a:cubicBezTo>
                  <a:pt x="344609" y="3586174"/>
                  <a:pt x="363105" y="3597594"/>
                  <a:pt x="368855" y="3617803"/>
                </a:cubicBezTo>
                <a:cubicBezTo>
                  <a:pt x="372444" y="3632450"/>
                  <a:pt x="364257" y="3649484"/>
                  <a:pt x="354215" y="3659595"/>
                </a:cubicBezTo>
                <a:cubicBezTo>
                  <a:pt x="350159" y="3663241"/>
                  <a:pt x="345099" y="3666900"/>
                  <a:pt x="340096" y="3669520"/>
                </a:cubicBezTo>
                <a:cubicBezTo>
                  <a:pt x="335093" y="3672139"/>
                  <a:pt x="329835" y="3673804"/>
                  <a:pt x="324193" y="3674037"/>
                </a:cubicBezTo>
                <a:cubicBezTo>
                  <a:pt x="324193" y="3674037"/>
                  <a:pt x="324193" y="3674037"/>
                  <a:pt x="322940" y="3674373"/>
                </a:cubicBezTo>
                <a:cubicBezTo>
                  <a:pt x="315413" y="3673831"/>
                  <a:pt x="306882" y="3673302"/>
                  <a:pt x="299960" y="3668760"/>
                </a:cubicBezTo>
                <a:cubicBezTo>
                  <a:pt x="299839" y="3669560"/>
                  <a:pt x="301155" y="3669463"/>
                  <a:pt x="301034" y="3670263"/>
                </a:cubicBezTo>
                <a:cubicBezTo>
                  <a:pt x="299398" y="3669166"/>
                  <a:pt x="297206" y="3669754"/>
                  <a:pt x="295940" y="3667534"/>
                </a:cubicBezTo>
                <a:cubicBezTo>
                  <a:pt x="295250" y="3667463"/>
                  <a:pt x="294809" y="3667069"/>
                  <a:pt x="294368" y="3666676"/>
                </a:cubicBezTo>
                <a:cubicBezTo>
                  <a:pt x="294055" y="3666760"/>
                  <a:pt x="294183" y="3667237"/>
                  <a:pt x="294247" y="3667476"/>
                </a:cubicBezTo>
                <a:cubicBezTo>
                  <a:pt x="292675" y="3666618"/>
                  <a:pt x="291971" y="3663992"/>
                  <a:pt x="290022" y="3662979"/>
                </a:cubicBezTo>
                <a:cubicBezTo>
                  <a:pt x="289012" y="3661714"/>
                  <a:pt x="288110" y="3657094"/>
                  <a:pt x="286282" y="3655281"/>
                </a:cubicBezTo>
                <a:cubicBezTo>
                  <a:pt x="286282" y="3655281"/>
                  <a:pt x="286282" y="3655281"/>
                  <a:pt x="286780" y="3654636"/>
                </a:cubicBezTo>
                <a:cubicBezTo>
                  <a:pt x="286780" y="3654636"/>
                  <a:pt x="286780" y="3654636"/>
                  <a:pt x="285208" y="3653778"/>
                </a:cubicBezTo>
                <a:cubicBezTo>
                  <a:pt x="286083" y="3653287"/>
                  <a:pt x="284198" y="3652513"/>
                  <a:pt x="285201" y="3652500"/>
                </a:cubicBezTo>
                <a:cubicBezTo>
                  <a:pt x="285265" y="3652739"/>
                  <a:pt x="285329" y="3652978"/>
                  <a:pt x="285642" y="3652894"/>
                </a:cubicBezTo>
                <a:cubicBezTo>
                  <a:pt x="285820" y="3651055"/>
                  <a:pt x="284312" y="3650435"/>
                  <a:pt x="284804" y="3648513"/>
                </a:cubicBezTo>
                <a:cubicBezTo>
                  <a:pt x="282669" y="3648061"/>
                  <a:pt x="284541" y="3646280"/>
                  <a:pt x="283844" y="3644932"/>
                </a:cubicBezTo>
                <a:cubicBezTo>
                  <a:pt x="283824" y="3641099"/>
                  <a:pt x="282302" y="3637924"/>
                  <a:pt x="281969" y="3634176"/>
                </a:cubicBezTo>
                <a:cubicBezTo>
                  <a:pt x="282346" y="3634330"/>
                  <a:pt x="282595" y="3634008"/>
                  <a:pt x="282780" y="3633446"/>
                </a:cubicBezTo>
                <a:cubicBezTo>
                  <a:pt x="282275" y="3632814"/>
                  <a:pt x="281777" y="3633459"/>
                  <a:pt x="281841" y="3633698"/>
                </a:cubicBezTo>
                <a:cubicBezTo>
                  <a:pt x="279501" y="3629975"/>
                  <a:pt x="281608" y="3625316"/>
                  <a:pt x="281709" y="3620684"/>
                </a:cubicBezTo>
                <a:cubicBezTo>
                  <a:pt x="281830" y="3619884"/>
                  <a:pt x="282955" y="3619070"/>
                  <a:pt x="282386" y="3618199"/>
                </a:cubicBezTo>
                <a:cubicBezTo>
                  <a:pt x="283012" y="3618032"/>
                  <a:pt x="282443" y="3617161"/>
                  <a:pt x="282692" y="3616838"/>
                </a:cubicBezTo>
                <a:cubicBezTo>
                  <a:pt x="284109" y="3612108"/>
                  <a:pt x="285213" y="3607463"/>
                  <a:pt x="287954" y="3603914"/>
                </a:cubicBezTo>
                <a:cubicBezTo>
                  <a:pt x="287954" y="3603914"/>
                  <a:pt x="287954" y="3603914"/>
                  <a:pt x="288573" y="3602468"/>
                </a:cubicBezTo>
                <a:cubicBezTo>
                  <a:pt x="288637" y="3602707"/>
                  <a:pt x="289263" y="3602539"/>
                  <a:pt x="289263" y="3602539"/>
                </a:cubicBezTo>
                <a:cubicBezTo>
                  <a:pt x="289883" y="3601094"/>
                  <a:pt x="291384" y="3600436"/>
                  <a:pt x="292253" y="3598668"/>
                </a:cubicBezTo>
                <a:cubicBezTo>
                  <a:pt x="298743" y="3592835"/>
                  <a:pt x="308250" y="3588240"/>
                  <a:pt x="316461" y="3587575"/>
                </a:cubicBezTo>
                <a:cubicBezTo>
                  <a:pt x="316461" y="3587575"/>
                  <a:pt x="316461" y="3587575"/>
                  <a:pt x="316710" y="3587253"/>
                </a:cubicBezTo>
                <a:cubicBezTo>
                  <a:pt x="314704" y="3587279"/>
                  <a:pt x="313196" y="3586659"/>
                  <a:pt x="311445" y="3587640"/>
                </a:cubicBezTo>
                <a:cubicBezTo>
                  <a:pt x="315636" y="3585749"/>
                  <a:pt x="320531" y="3586485"/>
                  <a:pt x="324794" y="3586110"/>
                </a:cubicBezTo>
                <a:cubicBezTo>
                  <a:pt x="324794" y="3586110"/>
                  <a:pt x="325107" y="3586027"/>
                  <a:pt x="324851" y="3585071"/>
                </a:cubicBezTo>
                <a:close/>
                <a:moveTo>
                  <a:pt x="287519" y="3581001"/>
                </a:moveTo>
                <a:lnTo>
                  <a:pt x="296198" y="3585840"/>
                </a:lnTo>
                <a:cubicBezTo>
                  <a:pt x="295643" y="3587524"/>
                  <a:pt x="294710" y="3589054"/>
                  <a:pt x="293337" y="3590189"/>
                </a:cubicBezTo>
                <a:cubicBezTo>
                  <a:pt x="292027" y="3591564"/>
                  <a:pt x="290148" y="3592067"/>
                  <a:pt x="288889" y="3591125"/>
                </a:cubicBezTo>
                <a:cubicBezTo>
                  <a:pt x="286442" y="3590757"/>
                  <a:pt x="286186" y="3589802"/>
                  <a:pt x="286364" y="3587963"/>
                </a:cubicBezTo>
                <a:cubicBezTo>
                  <a:pt x="286543" y="3586124"/>
                  <a:pt x="287283" y="3583879"/>
                  <a:pt x="287519" y="3581001"/>
                </a:cubicBezTo>
                <a:close/>
                <a:moveTo>
                  <a:pt x="184252" y="3575376"/>
                </a:moveTo>
                <a:cubicBezTo>
                  <a:pt x="188294" y="3576372"/>
                  <a:pt x="192758" y="3578630"/>
                  <a:pt x="197669" y="3582559"/>
                </a:cubicBezTo>
                <a:cubicBezTo>
                  <a:pt x="202635" y="3584811"/>
                  <a:pt x="200316" y="3584921"/>
                  <a:pt x="202585" y="3587127"/>
                </a:cubicBezTo>
                <a:cubicBezTo>
                  <a:pt x="205231" y="3589489"/>
                  <a:pt x="209819" y="3591586"/>
                  <a:pt x="212139" y="3591476"/>
                </a:cubicBezTo>
                <a:cubicBezTo>
                  <a:pt x="206487" y="3601690"/>
                  <a:pt x="213658" y="3605910"/>
                  <a:pt x="204083" y="3621525"/>
                </a:cubicBezTo>
                <a:cubicBezTo>
                  <a:pt x="201165" y="3626913"/>
                  <a:pt x="197798" y="3630630"/>
                  <a:pt x="194425" y="3633069"/>
                </a:cubicBezTo>
                <a:lnTo>
                  <a:pt x="191109" y="3634469"/>
                </a:lnTo>
                <a:lnTo>
                  <a:pt x="198165" y="3640766"/>
                </a:lnTo>
                <a:cubicBezTo>
                  <a:pt x="207548" y="3648231"/>
                  <a:pt x="214157" y="3652857"/>
                  <a:pt x="222358" y="3662174"/>
                </a:cubicBezTo>
                <a:cubicBezTo>
                  <a:pt x="221617" y="3664420"/>
                  <a:pt x="219355" y="3663491"/>
                  <a:pt x="218614" y="3665736"/>
                </a:cubicBezTo>
                <a:cubicBezTo>
                  <a:pt x="217113" y="3666394"/>
                  <a:pt x="214665" y="3666027"/>
                  <a:pt x="212026" y="3664943"/>
                </a:cubicBezTo>
                <a:cubicBezTo>
                  <a:pt x="204357" y="3661369"/>
                  <a:pt x="193395" y="3651768"/>
                  <a:pt x="194264" y="3650000"/>
                </a:cubicBezTo>
                <a:cubicBezTo>
                  <a:pt x="192001" y="3649071"/>
                  <a:pt x="192742" y="3646825"/>
                  <a:pt x="190480" y="3645896"/>
                </a:cubicBezTo>
                <a:cubicBezTo>
                  <a:pt x="190480" y="3645896"/>
                  <a:pt x="188217" y="3644967"/>
                  <a:pt x="187009" y="3641709"/>
                </a:cubicBezTo>
                <a:cubicBezTo>
                  <a:pt x="186248" y="3640121"/>
                  <a:pt x="185800" y="3638450"/>
                  <a:pt x="185729" y="3636934"/>
                </a:cubicBezTo>
                <a:lnTo>
                  <a:pt x="185665" y="3636695"/>
                </a:lnTo>
                <a:lnTo>
                  <a:pt x="184477" y="3637269"/>
                </a:lnTo>
                <a:cubicBezTo>
                  <a:pt x="177646" y="3638076"/>
                  <a:pt x="171236" y="3635444"/>
                  <a:pt x="166328" y="3632153"/>
                </a:cubicBezTo>
                <a:cubicBezTo>
                  <a:pt x="167823" y="3630218"/>
                  <a:pt x="154605" y="3620965"/>
                  <a:pt x="153777" y="3606602"/>
                </a:cubicBezTo>
                <a:cubicBezTo>
                  <a:pt x="153188" y="3601899"/>
                  <a:pt x="154413" y="3596453"/>
                  <a:pt x="157894" y="3590658"/>
                </a:cubicBezTo>
                <a:cubicBezTo>
                  <a:pt x="161496" y="3584064"/>
                  <a:pt x="166670" y="3578328"/>
                  <a:pt x="173366" y="3575766"/>
                </a:cubicBezTo>
                <a:cubicBezTo>
                  <a:pt x="176590" y="3574646"/>
                  <a:pt x="180210" y="3574380"/>
                  <a:pt x="184252" y="3575376"/>
                </a:cubicBezTo>
                <a:close/>
                <a:moveTo>
                  <a:pt x="273053" y="3560825"/>
                </a:moveTo>
                <a:cubicBezTo>
                  <a:pt x="281917" y="3565103"/>
                  <a:pt x="286590" y="3571271"/>
                  <a:pt x="284816" y="3579679"/>
                </a:cubicBezTo>
                <a:cubicBezTo>
                  <a:pt x="282772" y="3584576"/>
                  <a:pt x="280423" y="3590835"/>
                  <a:pt x="275605" y="3592893"/>
                </a:cubicBezTo>
                <a:cubicBezTo>
                  <a:pt x="274104" y="3593552"/>
                  <a:pt x="272474" y="3593732"/>
                  <a:pt x="270340" y="3593281"/>
                </a:cubicBezTo>
                <a:cubicBezTo>
                  <a:pt x="269700" y="3590893"/>
                  <a:pt x="267195" y="3591564"/>
                  <a:pt x="266307" y="3589500"/>
                </a:cubicBezTo>
                <a:cubicBezTo>
                  <a:pt x="266307" y="3589500"/>
                  <a:pt x="264415" y="3587448"/>
                  <a:pt x="262893" y="3584273"/>
                </a:cubicBezTo>
                <a:cubicBezTo>
                  <a:pt x="261620" y="3580776"/>
                  <a:pt x="260405" y="3576240"/>
                  <a:pt x="262192" y="3570388"/>
                </a:cubicBezTo>
                <a:cubicBezTo>
                  <a:pt x="263367" y="3567259"/>
                  <a:pt x="267844" y="3560174"/>
                  <a:pt x="268797" y="3562477"/>
                </a:cubicBezTo>
                <a:cubicBezTo>
                  <a:pt x="271814" y="3563716"/>
                  <a:pt x="270925" y="3561651"/>
                  <a:pt x="273053" y="3560825"/>
                </a:cubicBezTo>
                <a:close/>
                <a:moveTo>
                  <a:pt x="149147" y="3549247"/>
                </a:moveTo>
                <a:cubicBezTo>
                  <a:pt x="153160" y="3549195"/>
                  <a:pt x="156816" y="3552822"/>
                  <a:pt x="161411" y="3556196"/>
                </a:cubicBezTo>
                <a:cubicBezTo>
                  <a:pt x="159745" y="3561248"/>
                  <a:pt x="162916" y="3568075"/>
                  <a:pt x="158617" y="3573321"/>
                </a:cubicBezTo>
                <a:cubicBezTo>
                  <a:pt x="158617" y="3573321"/>
                  <a:pt x="158119" y="3573966"/>
                  <a:pt x="157308" y="3574695"/>
                </a:cubicBezTo>
                <a:cubicBezTo>
                  <a:pt x="156183" y="3575508"/>
                  <a:pt x="154369" y="3576250"/>
                  <a:pt x="152049" y="3576360"/>
                </a:cubicBezTo>
                <a:cubicBezTo>
                  <a:pt x="145808" y="3581871"/>
                  <a:pt x="138623" y="3575096"/>
                  <a:pt x="138623" y="3575096"/>
                </a:cubicBezTo>
                <a:cubicBezTo>
                  <a:pt x="138623" y="3575096"/>
                  <a:pt x="138310" y="3575180"/>
                  <a:pt x="138573" y="3577412"/>
                </a:cubicBezTo>
                <a:cubicBezTo>
                  <a:pt x="138297" y="3572625"/>
                  <a:pt x="135637" y="3567708"/>
                  <a:pt x="135048" y="3563004"/>
                </a:cubicBezTo>
                <a:cubicBezTo>
                  <a:pt x="140700" y="3552790"/>
                  <a:pt x="145134" y="3549299"/>
                  <a:pt x="149147" y="3549247"/>
                </a:cubicBezTo>
                <a:close/>
                <a:moveTo>
                  <a:pt x="5584031" y="3540723"/>
                </a:moveTo>
                <a:cubicBezTo>
                  <a:pt x="5586913" y="3540207"/>
                  <a:pt x="5590300" y="3540323"/>
                  <a:pt x="5593252" y="3541323"/>
                </a:cubicBezTo>
                <a:cubicBezTo>
                  <a:pt x="5596140" y="3542084"/>
                  <a:pt x="5598282" y="3543813"/>
                  <a:pt x="5599050" y="3546678"/>
                </a:cubicBezTo>
                <a:cubicBezTo>
                  <a:pt x="5596935" y="3550059"/>
                  <a:pt x="5600207" y="3552253"/>
                  <a:pt x="5598093" y="3555634"/>
                </a:cubicBezTo>
                <a:cubicBezTo>
                  <a:pt x="5596760" y="3564435"/>
                  <a:pt x="5594896" y="3567493"/>
                  <a:pt x="5589509" y="3568681"/>
                </a:cubicBezTo>
                <a:cubicBezTo>
                  <a:pt x="5587395" y="3572062"/>
                  <a:pt x="5584123" y="3569868"/>
                  <a:pt x="5579049" y="3570972"/>
                </a:cubicBezTo>
                <a:cubicBezTo>
                  <a:pt x="5575777" y="3568778"/>
                  <a:pt x="5574555" y="3562964"/>
                  <a:pt x="5574555" y="3562964"/>
                </a:cubicBezTo>
                <a:cubicBezTo>
                  <a:pt x="5573396" y="3557390"/>
                  <a:pt x="5573460" y="3557629"/>
                  <a:pt x="5568010" y="3558577"/>
                </a:cubicBezTo>
                <a:cubicBezTo>
                  <a:pt x="5568010" y="3558577"/>
                  <a:pt x="5570188" y="3555435"/>
                  <a:pt x="5570188" y="3555435"/>
                </a:cubicBezTo>
                <a:cubicBezTo>
                  <a:pt x="5573460" y="3557629"/>
                  <a:pt x="5570501" y="3555351"/>
                  <a:pt x="5569343" y="3549776"/>
                </a:cubicBezTo>
                <a:cubicBezTo>
                  <a:pt x="5576530" y="3545291"/>
                  <a:pt x="5578645" y="3541910"/>
                  <a:pt x="5584031" y="3540723"/>
                </a:cubicBezTo>
                <a:close/>
                <a:moveTo>
                  <a:pt x="381750" y="3506880"/>
                </a:moveTo>
                <a:cubicBezTo>
                  <a:pt x="382626" y="3506389"/>
                  <a:pt x="382875" y="3506067"/>
                  <a:pt x="383010" y="3507822"/>
                </a:cubicBezTo>
                <a:cubicBezTo>
                  <a:pt x="380946" y="3508886"/>
                  <a:pt x="383912" y="3512441"/>
                  <a:pt x="381912" y="3513745"/>
                </a:cubicBezTo>
                <a:cubicBezTo>
                  <a:pt x="381350" y="3514152"/>
                  <a:pt x="380098" y="3514487"/>
                  <a:pt x="378027" y="3514274"/>
                </a:cubicBezTo>
                <a:cubicBezTo>
                  <a:pt x="378027" y="3514274"/>
                  <a:pt x="378027" y="3514274"/>
                  <a:pt x="378498" y="3508519"/>
                </a:cubicBezTo>
                <a:cubicBezTo>
                  <a:pt x="380192" y="3508577"/>
                  <a:pt x="381252" y="3507525"/>
                  <a:pt x="381750" y="3506880"/>
                </a:cubicBezTo>
                <a:close/>
                <a:moveTo>
                  <a:pt x="203909" y="3505660"/>
                </a:moveTo>
                <a:cubicBezTo>
                  <a:pt x="206492" y="3507782"/>
                  <a:pt x="204172" y="3507892"/>
                  <a:pt x="201802" y="3510318"/>
                </a:cubicBezTo>
                <a:cubicBezTo>
                  <a:pt x="201539" y="3508086"/>
                  <a:pt x="201802" y="3510318"/>
                  <a:pt x="203909" y="3505660"/>
                </a:cubicBezTo>
                <a:close/>
                <a:moveTo>
                  <a:pt x="5676604" y="3496728"/>
                </a:moveTo>
                <a:cubicBezTo>
                  <a:pt x="5679172" y="3496295"/>
                  <a:pt x="5683007" y="3498082"/>
                  <a:pt x="5686784" y="3500908"/>
                </a:cubicBezTo>
                <a:cubicBezTo>
                  <a:pt x="5698806" y="3509457"/>
                  <a:pt x="5713017" y="3528678"/>
                  <a:pt x="5711337" y="3531175"/>
                </a:cubicBezTo>
                <a:cubicBezTo>
                  <a:pt x="5714609" y="3533369"/>
                  <a:pt x="5712495" y="3536750"/>
                  <a:pt x="5715767" y="3538944"/>
                </a:cubicBezTo>
                <a:cubicBezTo>
                  <a:pt x="5715767" y="3538944"/>
                  <a:pt x="5719040" y="3541138"/>
                  <a:pt x="5720198" y="3546713"/>
                </a:cubicBezTo>
                <a:cubicBezTo>
                  <a:pt x="5720652" y="3549661"/>
                  <a:pt x="5721420" y="3552526"/>
                  <a:pt x="5720807" y="3555249"/>
                </a:cubicBezTo>
                <a:lnTo>
                  <a:pt x="5722750" y="3554985"/>
                </a:lnTo>
                <a:cubicBezTo>
                  <a:pt x="5734169" y="3556275"/>
                  <a:pt x="5743922" y="3562617"/>
                  <a:pt x="5750858" y="3569714"/>
                </a:cubicBezTo>
                <a:cubicBezTo>
                  <a:pt x="5747861" y="3572308"/>
                  <a:pt x="5766213" y="3591955"/>
                  <a:pt x="5762634" y="3614919"/>
                </a:cubicBezTo>
                <a:cubicBezTo>
                  <a:pt x="5761672" y="3622598"/>
                  <a:pt x="5758141" y="3630708"/>
                  <a:pt x="5750532" y="3638632"/>
                </a:cubicBezTo>
                <a:cubicBezTo>
                  <a:pt x="5732818" y="3656428"/>
                  <a:pt x="5708303" y="3668883"/>
                  <a:pt x="5681104" y="3636254"/>
                </a:cubicBezTo>
                <a:cubicBezTo>
                  <a:pt x="5674054" y="3631234"/>
                  <a:pt x="5677882" y="3631744"/>
                  <a:pt x="5674660" y="3627233"/>
                </a:cubicBezTo>
                <a:cubicBezTo>
                  <a:pt x="5671438" y="3622723"/>
                  <a:pt x="5664325" y="3617465"/>
                  <a:pt x="5660497" y="3616955"/>
                </a:cubicBezTo>
                <a:cubicBezTo>
                  <a:pt x="5673841" y="3602889"/>
                  <a:pt x="5663129" y="3592965"/>
                  <a:pt x="5685028" y="3572001"/>
                </a:cubicBezTo>
                <a:cubicBezTo>
                  <a:pt x="5691512" y="3564890"/>
                  <a:pt x="5698386" y="3560489"/>
                  <a:pt x="5704705" y="3557773"/>
                </a:cubicBezTo>
                <a:lnTo>
                  <a:pt x="5710782" y="3556656"/>
                </a:lnTo>
                <a:lnTo>
                  <a:pt x="5701123" y="3544403"/>
                </a:lnTo>
                <a:cubicBezTo>
                  <a:pt x="5688562" y="3528834"/>
                  <a:pt x="5678917" y="3519136"/>
                  <a:pt x="5669103" y="3501296"/>
                </a:cubicBezTo>
                <a:cubicBezTo>
                  <a:pt x="5671217" y="3497915"/>
                  <a:pt x="5674489" y="3500109"/>
                  <a:pt x="5676604" y="3496728"/>
                </a:cubicBezTo>
                <a:close/>
                <a:moveTo>
                  <a:pt x="338880" y="3463353"/>
                </a:moveTo>
                <a:cubicBezTo>
                  <a:pt x="340886" y="3463328"/>
                  <a:pt x="343775" y="3464089"/>
                  <a:pt x="346542" y="3465650"/>
                </a:cubicBezTo>
                <a:cubicBezTo>
                  <a:pt x="359662" y="3468276"/>
                  <a:pt x="364335" y="3474444"/>
                  <a:pt x="360433" y="3483678"/>
                </a:cubicBezTo>
                <a:cubicBezTo>
                  <a:pt x="358305" y="3484503"/>
                  <a:pt x="350970" y="3484678"/>
                  <a:pt x="351922" y="3486981"/>
                </a:cubicBezTo>
                <a:cubicBezTo>
                  <a:pt x="345321" y="3483633"/>
                  <a:pt x="338399" y="3479091"/>
                  <a:pt x="335860" y="3473374"/>
                </a:cubicBezTo>
                <a:cubicBezTo>
                  <a:pt x="335036" y="3471548"/>
                  <a:pt x="334524" y="3469638"/>
                  <a:pt x="334951" y="3467477"/>
                </a:cubicBezTo>
                <a:cubicBezTo>
                  <a:pt x="335251" y="3464838"/>
                  <a:pt x="336938" y="3463618"/>
                  <a:pt x="338880" y="3463353"/>
                </a:cubicBezTo>
                <a:close/>
                <a:moveTo>
                  <a:pt x="5506639" y="3443501"/>
                </a:moveTo>
                <a:cubicBezTo>
                  <a:pt x="5519075" y="3447333"/>
                  <a:pt x="5532956" y="3451546"/>
                  <a:pt x="5542601" y="3461244"/>
                </a:cubicBezTo>
                <a:cubicBezTo>
                  <a:pt x="5543284" y="3460037"/>
                  <a:pt x="5541086" y="3459347"/>
                  <a:pt x="5541769" y="3458140"/>
                </a:cubicBezTo>
                <a:cubicBezTo>
                  <a:pt x="5543789" y="3460670"/>
                  <a:pt x="5547802" y="3460618"/>
                  <a:pt x="5548825" y="3464438"/>
                </a:cubicBezTo>
                <a:cubicBezTo>
                  <a:pt x="5549893" y="3464663"/>
                  <a:pt x="5550526" y="3465773"/>
                  <a:pt x="5551408" y="3466560"/>
                </a:cubicBezTo>
                <a:cubicBezTo>
                  <a:pt x="5551721" y="3466477"/>
                  <a:pt x="5551593" y="3465999"/>
                  <a:pt x="5551465" y="3465522"/>
                </a:cubicBezTo>
                <a:cubicBezTo>
                  <a:pt x="5553983" y="3467405"/>
                  <a:pt x="5554131" y="3471716"/>
                  <a:pt x="5557091" y="3473993"/>
                </a:cubicBezTo>
                <a:cubicBezTo>
                  <a:pt x="5558043" y="3476297"/>
                  <a:pt x="5558461" y="3484117"/>
                  <a:pt x="5560737" y="3487601"/>
                </a:cubicBezTo>
                <a:cubicBezTo>
                  <a:pt x="5560737" y="3487601"/>
                  <a:pt x="5560737" y="3487601"/>
                  <a:pt x="5559613" y="3488414"/>
                </a:cubicBezTo>
                <a:cubicBezTo>
                  <a:pt x="5559613" y="3488414"/>
                  <a:pt x="5559613" y="3488414"/>
                  <a:pt x="5561818" y="3490382"/>
                </a:cubicBezTo>
                <a:cubicBezTo>
                  <a:pt x="5560252" y="3490802"/>
                  <a:pt x="5563020" y="3492363"/>
                  <a:pt x="5561639" y="3492221"/>
                </a:cubicBezTo>
                <a:cubicBezTo>
                  <a:pt x="5561511" y="3491744"/>
                  <a:pt x="5561384" y="3491266"/>
                  <a:pt x="5560757" y="3491434"/>
                </a:cubicBezTo>
                <a:cubicBezTo>
                  <a:pt x="5560208" y="3494396"/>
                  <a:pt x="5561596" y="3495815"/>
                  <a:pt x="5560357" y="3498706"/>
                </a:cubicBezTo>
                <a:cubicBezTo>
                  <a:pt x="5563501" y="3500422"/>
                  <a:pt x="5560000" y="3502384"/>
                  <a:pt x="5560703" y="3505010"/>
                </a:cubicBezTo>
                <a:cubicBezTo>
                  <a:pt x="5559919" y="3510849"/>
                  <a:pt x="5560828" y="3516747"/>
                  <a:pt x="5560357" y="3522502"/>
                </a:cubicBezTo>
                <a:cubicBezTo>
                  <a:pt x="5559916" y="3522109"/>
                  <a:pt x="5558977" y="3522360"/>
                  <a:pt x="5558607" y="3523483"/>
                </a:cubicBezTo>
                <a:cubicBezTo>
                  <a:pt x="5558863" y="3524438"/>
                  <a:pt x="5559674" y="3523709"/>
                  <a:pt x="5560300" y="3523541"/>
                </a:cubicBezTo>
                <a:cubicBezTo>
                  <a:pt x="5562404" y="3530142"/>
                  <a:pt x="5557422" y="3536594"/>
                  <a:pt x="5555641" y="3543724"/>
                </a:cubicBezTo>
                <a:cubicBezTo>
                  <a:pt x="5555271" y="3544847"/>
                  <a:pt x="5552894" y="3545995"/>
                  <a:pt x="5554032" y="3547738"/>
                </a:cubicBezTo>
                <a:cubicBezTo>
                  <a:pt x="5552339" y="3547680"/>
                  <a:pt x="5553348" y="3548944"/>
                  <a:pt x="5552850" y="3549589"/>
                </a:cubicBezTo>
                <a:cubicBezTo>
                  <a:pt x="5548935" y="3556268"/>
                  <a:pt x="5545148" y="3563424"/>
                  <a:pt x="5539028" y="3568134"/>
                </a:cubicBezTo>
                <a:cubicBezTo>
                  <a:pt x="5539028" y="3568134"/>
                  <a:pt x="5539092" y="3568373"/>
                  <a:pt x="5537910" y="3570225"/>
                </a:cubicBezTo>
                <a:cubicBezTo>
                  <a:pt x="5537782" y="3569747"/>
                  <a:pt x="5537156" y="3569915"/>
                  <a:pt x="5536843" y="3569999"/>
                </a:cubicBezTo>
                <a:cubicBezTo>
                  <a:pt x="5535348" y="3571935"/>
                  <a:pt x="5532779" y="3572367"/>
                  <a:pt x="5530659" y="3574471"/>
                </a:cubicBezTo>
                <a:cubicBezTo>
                  <a:pt x="5518155" y="3581659"/>
                  <a:pt x="5500239" y="3584924"/>
                  <a:pt x="5486308" y="3583028"/>
                </a:cubicBezTo>
                <a:cubicBezTo>
                  <a:pt x="5486308" y="3583028"/>
                  <a:pt x="5486308" y="3583028"/>
                  <a:pt x="5486123" y="3583589"/>
                </a:cubicBezTo>
                <a:cubicBezTo>
                  <a:pt x="5481292" y="3583093"/>
                  <a:pt x="5476525" y="3582835"/>
                  <a:pt x="5472007" y="3582254"/>
                </a:cubicBezTo>
                <a:cubicBezTo>
                  <a:pt x="5472007" y="3582254"/>
                  <a:pt x="5471943" y="3582015"/>
                  <a:pt x="5471700" y="3583616"/>
                </a:cubicBezTo>
                <a:cubicBezTo>
                  <a:pt x="5439671" y="3574286"/>
                  <a:pt x="5412513" y="3549323"/>
                  <a:pt x="5410387" y="3515093"/>
                </a:cubicBezTo>
                <a:cubicBezTo>
                  <a:pt x="5409569" y="3490749"/>
                  <a:pt x="5429633" y="3466694"/>
                  <a:pt x="5449573" y="3454698"/>
                </a:cubicBezTo>
                <a:cubicBezTo>
                  <a:pt x="5457828" y="3450439"/>
                  <a:pt x="5466836" y="3446490"/>
                  <a:pt x="5476044" y="3444534"/>
                </a:cubicBezTo>
                <a:cubicBezTo>
                  <a:pt x="5485501" y="3442256"/>
                  <a:pt x="5495092" y="3441733"/>
                  <a:pt x="5504320" y="3443611"/>
                </a:cubicBezTo>
                <a:cubicBezTo>
                  <a:pt x="5504320" y="3443611"/>
                  <a:pt x="5504320" y="3443611"/>
                  <a:pt x="5506639" y="3443501"/>
                </a:cubicBezTo>
                <a:close/>
                <a:moveTo>
                  <a:pt x="5398923" y="3422212"/>
                </a:moveTo>
                <a:lnTo>
                  <a:pt x="5399811" y="3424276"/>
                </a:lnTo>
                <a:lnTo>
                  <a:pt x="5396041" y="3422728"/>
                </a:lnTo>
                <a:close/>
                <a:moveTo>
                  <a:pt x="364033" y="3381898"/>
                </a:moveTo>
                <a:lnTo>
                  <a:pt x="369511" y="3386059"/>
                </a:lnTo>
                <a:lnTo>
                  <a:pt x="370514" y="3386046"/>
                </a:lnTo>
                <a:lnTo>
                  <a:pt x="372406" y="3388098"/>
                </a:lnTo>
                <a:lnTo>
                  <a:pt x="372534" y="3388576"/>
                </a:lnTo>
                <a:lnTo>
                  <a:pt x="372598" y="3388814"/>
                </a:lnTo>
                <a:lnTo>
                  <a:pt x="373672" y="3390318"/>
                </a:lnTo>
                <a:cubicBezTo>
                  <a:pt x="375385" y="3394208"/>
                  <a:pt x="377106" y="3399377"/>
                  <a:pt x="377126" y="3403209"/>
                </a:cubicBezTo>
                <a:cubicBezTo>
                  <a:pt x="372457" y="3409578"/>
                  <a:pt x="372683" y="3416682"/>
                  <a:pt x="372972" y="3424025"/>
                </a:cubicBezTo>
                <a:cubicBezTo>
                  <a:pt x="373198" y="3431129"/>
                  <a:pt x="373373" y="3440549"/>
                  <a:pt x="369849" y="3449938"/>
                </a:cubicBezTo>
                <a:cubicBezTo>
                  <a:pt x="370138" y="3457281"/>
                  <a:pt x="374158" y="3458506"/>
                  <a:pt x="374875" y="3463688"/>
                </a:cubicBezTo>
                <a:cubicBezTo>
                  <a:pt x="371694" y="3466843"/>
                  <a:pt x="371792" y="3473470"/>
                  <a:pt x="368290" y="3475431"/>
                </a:cubicBezTo>
                <a:cubicBezTo>
                  <a:pt x="367166" y="3476244"/>
                  <a:pt x="365537" y="3476425"/>
                  <a:pt x="363402" y="3475973"/>
                </a:cubicBezTo>
                <a:cubicBezTo>
                  <a:pt x="356271" y="3455623"/>
                  <a:pt x="352369" y="3441060"/>
                  <a:pt x="364647" y="3426768"/>
                </a:cubicBezTo>
                <a:cubicBezTo>
                  <a:pt x="361731" y="3420896"/>
                  <a:pt x="360745" y="3412205"/>
                  <a:pt x="360142" y="3404946"/>
                </a:cubicBezTo>
                <a:cubicBezTo>
                  <a:pt x="359681" y="3400719"/>
                  <a:pt x="360287" y="3396719"/>
                  <a:pt x="361461" y="3393589"/>
                </a:cubicBezTo>
                <a:lnTo>
                  <a:pt x="365882" y="3387543"/>
                </a:lnTo>
                <a:lnTo>
                  <a:pt x="362609" y="3385350"/>
                </a:lnTo>
                <a:cubicBezTo>
                  <a:pt x="362609" y="3385350"/>
                  <a:pt x="362545" y="3385111"/>
                  <a:pt x="364033" y="3381898"/>
                </a:cubicBezTo>
                <a:close/>
                <a:moveTo>
                  <a:pt x="47783" y="3353795"/>
                </a:moveTo>
                <a:cubicBezTo>
                  <a:pt x="49412" y="3353614"/>
                  <a:pt x="50607" y="3354318"/>
                  <a:pt x="50607" y="3354318"/>
                </a:cubicBezTo>
                <a:cubicBezTo>
                  <a:pt x="57842" y="3358776"/>
                  <a:pt x="60765" y="3365925"/>
                  <a:pt x="57169" y="3373797"/>
                </a:cubicBezTo>
                <a:cubicBezTo>
                  <a:pt x="52857" y="3376488"/>
                  <a:pt x="48268" y="3374391"/>
                  <a:pt x="43302" y="3372139"/>
                </a:cubicBezTo>
                <a:cubicBezTo>
                  <a:pt x="39717" y="3370030"/>
                  <a:pt x="38700" y="3367487"/>
                  <a:pt x="38751" y="3365171"/>
                </a:cubicBezTo>
                <a:cubicBezTo>
                  <a:pt x="38737" y="3362616"/>
                  <a:pt x="40040" y="3359964"/>
                  <a:pt x="42033" y="3357383"/>
                </a:cubicBezTo>
                <a:cubicBezTo>
                  <a:pt x="43962" y="3354563"/>
                  <a:pt x="46153" y="3353976"/>
                  <a:pt x="47783" y="3353795"/>
                </a:cubicBezTo>
                <a:close/>
                <a:moveTo>
                  <a:pt x="5717879" y="3346919"/>
                </a:moveTo>
                <a:cubicBezTo>
                  <a:pt x="5721840" y="3347457"/>
                  <a:pt x="5725955" y="3349041"/>
                  <a:pt x="5730071" y="3350625"/>
                </a:cubicBezTo>
                <a:cubicBezTo>
                  <a:pt x="5736296" y="3353818"/>
                  <a:pt x="5738323" y="3357625"/>
                  <a:pt x="5738720" y="3361613"/>
                </a:cubicBezTo>
                <a:cubicBezTo>
                  <a:pt x="5738804" y="3365684"/>
                  <a:pt x="5736320" y="3370188"/>
                  <a:pt x="5733146" y="3374621"/>
                </a:cubicBezTo>
                <a:cubicBezTo>
                  <a:pt x="5726860" y="3383725"/>
                  <a:pt x="5718693" y="3380796"/>
                  <a:pt x="5718693" y="3380796"/>
                </a:cubicBezTo>
                <a:cubicBezTo>
                  <a:pt x="5706493" y="3374086"/>
                  <a:pt x="5701038" y="3362498"/>
                  <a:pt x="5706613" y="3349490"/>
                </a:cubicBezTo>
                <a:cubicBezTo>
                  <a:pt x="5710111" y="3346889"/>
                  <a:pt x="5713918" y="3346381"/>
                  <a:pt x="5717879" y="3346919"/>
                </a:cubicBezTo>
                <a:close/>
                <a:moveTo>
                  <a:pt x="372308" y="3345777"/>
                </a:moveTo>
                <a:cubicBezTo>
                  <a:pt x="375008" y="3346461"/>
                  <a:pt x="377117" y="3348071"/>
                  <a:pt x="377162" y="3350745"/>
                </a:cubicBezTo>
                <a:cubicBezTo>
                  <a:pt x="376038" y="3351558"/>
                  <a:pt x="374088" y="3350545"/>
                  <a:pt x="373348" y="3352791"/>
                </a:cubicBezTo>
                <a:cubicBezTo>
                  <a:pt x="373348" y="3352791"/>
                  <a:pt x="374045" y="3354139"/>
                  <a:pt x="374806" y="3355726"/>
                </a:cubicBezTo>
                <a:cubicBezTo>
                  <a:pt x="376008" y="3357707"/>
                  <a:pt x="378852" y="3362063"/>
                  <a:pt x="377671" y="3363914"/>
                </a:cubicBezTo>
                <a:cubicBezTo>
                  <a:pt x="377172" y="3364560"/>
                  <a:pt x="376297" y="3365050"/>
                  <a:pt x="374604" y="3364992"/>
                </a:cubicBezTo>
                <a:cubicBezTo>
                  <a:pt x="374648" y="3361398"/>
                  <a:pt x="375075" y="3359237"/>
                  <a:pt x="373681" y="3356540"/>
                </a:cubicBezTo>
                <a:cubicBezTo>
                  <a:pt x="372920" y="3354952"/>
                  <a:pt x="372607" y="3355036"/>
                  <a:pt x="372607" y="3355036"/>
                </a:cubicBezTo>
                <a:cubicBezTo>
                  <a:pt x="368096" y="3355733"/>
                  <a:pt x="367197" y="3363650"/>
                  <a:pt x="362686" y="3364347"/>
                </a:cubicBezTo>
                <a:cubicBezTo>
                  <a:pt x="363157" y="3358592"/>
                  <a:pt x="360575" y="3356469"/>
                  <a:pt x="360306" y="3352959"/>
                </a:cubicBezTo>
                <a:cubicBezTo>
                  <a:pt x="360306" y="3352959"/>
                  <a:pt x="360242" y="3352720"/>
                  <a:pt x="361743" y="3352062"/>
                </a:cubicBezTo>
                <a:cubicBezTo>
                  <a:pt x="359545" y="3351372"/>
                  <a:pt x="359545" y="3351372"/>
                  <a:pt x="356586" y="3349094"/>
                </a:cubicBezTo>
                <a:cubicBezTo>
                  <a:pt x="357390" y="3347087"/>
                  <a:pt x="358087" y="3348436"/>
                  <a:pt x="358087" y="3348436"/>
                </a:cubicBezTo>
                <a:cubicBezTo>
                  <a:pt x="359972" y="3349210"/>
                  <a:pt x="359972" y="3349210"/>
                  <a:pt x="359972" y="3349210"/>
                </a:cubicBezTo>
                <a:cubicBezTo>
                  <a:pt x="360656" y="3348003"/>
                  <a:pt x="362029" y="3346868"/>
                  <a:pt x="363908" y="3346364"/>
                </a:cubicBezTo>
                <a:cubicBezTo>
                  <a:pt x="366317" y="3345335"/>
                  <a:pt x="369607" y="3345093"/>
                  <a:pt x="372308" y="3345777"/>
                </a:cubicBezTo>
                <a:close/>
                <a:moveTo>
                  <a:pt x="330589" y="3342242"/>
                </a:moveTo>
                <a:cubicBezTo>
                  <a:pt x="331542" y="3344546"/>
                  <a:pt x="333734" y="3343959"/>
                  <a:pt x="332559" y="3347088"/>
                </a:cubicBezTo>
                <a:cubicBezTo>
                  <a:pt x="340534" y="3349301"/>
                  <a:pt x="354489" y="3367567"/>
                  <a:pt x="355546" y="3377775"/>
                </a:cubicBezTo>
                <a:cubicBezTo>
                  <a:pt x="330418" y="3369155"/>
                  <a:pt x="335902" y="3350798"/>
                  <a:pt x="321766" y="3345630"/>
                </a:cubicBezTo>
                <a:cubicBezTo>
                  <a:pt x="323573" y="3343611"/>
                  <a:pt x="324634" y="3342559"/>
                  <a:pt x="325573" y="3342307"/>
                </a:cubicBezTo>
                <a:cubicBezTo>
                  <a:pt x="326761" y="3341733"/>
                  <a:pt x="328142" y="3341875"/>
                  <a:pt x="330589" y="3342242"/>
                </a:cubicBezTo>
                <a:close/>
                <a:moveTo>
                  <a:pt x="347809" y="3337628"/>
                </a:moveTo>
                <a:cubicBezTo>
                  <a:pt x="358330" y="3346836"/>
                  <a:pt x="362885" y="3366341"/>
                  <a:pt x="363838" y="3368644"/>
                </a:cubicBezTo>
                <a:cubicBezTo>
                  <a:pt x="361710" y="3369470"/>
                  <a:pt x="361710" y="3369470"/>
                  <a:pt x="361710" y="3369470"/>
                </a:cubicBezTo>
                <a:cubicBezTo>
                  <a:pt x="360666" y="3361818"/>
                  <a:pt x="352671" y="3355772"/>
                  <a:pt x="348425" y="3347442"/>
                </a:cubicBezTo>
                <a:cubicBezTo>
                  <a:pt x="347031" y="3344745"/>
                  <a:pt x="345887" y="3341726"/>
                  <a:pt x="345994" y="3338371"/>
                </a:cubicBezTo>
                <a:cubicBezTo>
                  <a:pt x="345994" y="3338371"/>
                  <a:pt x="345994" y="3338371"/>
                  <a:pt x="346634" y="3340758"/>
                </a:cubicBezTo>
                <a:cubicBezTo>
                  <a:pt x="346634" y="3340758"/>
                  <a:pt x="345681" y="3338454"/>
                  <a:pt x="347809" y="3337628"/>
                </a:cubicBezTo>
                <a:close/>
                <a:moveTo>
                  <a:pt x="5490754" y="3332869"/>
                </a:moveTo>
                <a:cubicBezTo>
                  <a:pt x="5494837" y="3334334"/>
                  <a:pt x="5499759" y="3340179"/>
                  <a:pt x="5509916" y="3351787"/>
                </a:cubicBezTo>
                <a:cubicBezTo>
                  <a:pt x="5513451" y="3356213"/>
                  <a:pt x="5515549" y="3361536"/>
                  <a:pt x="5516394" y="3367195"/>
                </a:cubicBezTo>
                <a:cubicBezTo>
                  <a:pt x="5517175" y="3372615"/>
                  <a:pt x="5516455" y="3378693"/>
                  <a:pt x="5513913" y="3384236"/>
                </a:cubicBezTo>
                <a:cubicBezTo>
                  <a:pt x="5516529" y="3392746"/>
                  <a:pt x="5515274" y="3404341"/>
                  <a:pt x="5510483" y="3411510"/>
                </a:cubicBezTo>
                <a:cubicBezTo>
                  <a:pt x="5501865" y="3418169"/>
                  <a:pt x="5494522" y="3417066"/>
                  <a:pt x="5491300" y="3412556"/>
                </a:cubicBezTo>
                <a:cubicBezTo>
                  <a:pt x="5460402" y="3379895"/>
                  <a:pt x="5479792" y="3347065"/>
                  <a:pt x="5476863" y="3338638"/>
                </a:cubicBezTo>
                <a:cubicBezTo>
                  <a:pt x="5480237" y="3336199"/>
                  <a:pt x="5482485" y="3334573"/>
                  <a:pt x="5484549" y="3333508"/>
                </a:cubicBezTo>
                <a:cubicBezTo>
                  <a:pt x="5486612" y="3332443"/>
                  <a:pt x="5488491" y="3331940"/>
                  <a:pt x="5490754" y="3332869"/>
                </a:cubicBezTo>
                <a:close/>
                <a:moveTo>
                  <a:pt x="251911" y="3262765"/>
                </a:moveTo>
                <a:cubicBezTo>
                  <a:pt x="254480" y="3262332"/>
                  <a:pt x="257554" y="3262532"/>
                  <a:pt x="260947" y="3263926"/>
                </a:cubicBezTo>
                <a:cubicBezTo>
                  <a:pt x="259772" y="3267055"/>
                  <a:pt x="277316" y="3276172"/>
                  <a:pt x="276558" y="3287122"/>
                </a:cubicBezTo>
                <a:cubicBezTo>
                  <a:pt x="276336" y="3292554"/>
                  <a:pt x="274848" y="3295768"/>
                  <a:pt x="274626" y="3301201"/>
                </a:cubicBezTo>
                <a:cubicBezTo>
                  <a:pt x="271246" y="3302362"/>
                  <a:pt x="268691" y="3305350"/>
                  <a:pt x="265190" y="3307311"/>
                </a:cubicBezTo>
                <a:cubicBezTo>
                  <a:pt x="261440" y="3309596"/>
                  <a:pt x="256430" y="3310938"/>
                  <a:pt x="248455" y="3308725"/>
                </a:cubicBezTo>
                <a:cubicBezTo>
                  <a:pt x="231551" y="3301996"/>
                  <a:pt x="237099" y="3283877"/>
                  <a:pt x="234971" y="3284703"/>
                </a:cubicBezTo>
                <a:cubicBezTo>
                  <a:pt x="232204" y="3283142"/>
                  <a:pt x="231891" y="3283226"/>
                  <a:pt x="230076" y="3283968"/>
                </a:cubicBezTo>
                <a:cubicBezTo>
                  <a:pt x="229124" y="3281664"/>
                  <a:pt x="225340" y="3277561"/>
                  <a:pt x="222259" y="3276083"/>
                </a:cubicBezTo>
                <a:cubicBezTo>
                  <a:pt x="224387" y="3275257"/>
                  <a:pt x="226578" y="3274670"/>
                  <a:pt x="225626" y="3272367"/>
                </a:cubicBezTo>
                <a:cubicBezTo>
                  <a:pt x="231473" y="3275406"/>
                  <a:pt x="232426" y="3277709"/>
                  <a:pt x="235130" y="3279032"/>
                </a:cubicBezTo>
                <a:cubicBezTo>
                  <a:pt x="234554" y="3276883"/>
                  <a:pt x="237634" y="3278361"/>
                  <a:pt x="237634" y="3278361"/>
                </a:cubicBezTo>
                <a:cubicBezTo>
                  <a:pt x="237634" y="3278361"/>
                  <a:pt x="237570" y="3278122"/>
                  <a:pt x="239920" y="3271863"/>
                </a:cubicBezTo>
                <a:cubicBezTo>
                  <a:pt x="239920" y="3271863"/>
                  <a:pt x="243956" y="3264384"/>
                  <a:pt x="251911" y="3262765"/>
                </a:cubicBezTo>
                <a:close/>
                <a:moveTo>
                  <a:pt x="173208" y="3249566"/>
                </a:moveTo>
                <a:cubicBezTo>
                  <a:pt x="176211" y="3248249"/>
                  <a:pt x="179349" y="3248688"/>
                  <a:pt x="183318" y="3252230"/>
                </a:cubicBezTo>
                <a:cubicBezTo>
                  <a:pt x="185587" y="3254437"/>
                  <a:pt x="188169" y="3256560"/>
                  <a:pt x="185914" y="3256908"/>
                </a:cubicBezTo>
                <a:cubicBezTo>
                  <a:pt x="186176" y="3259141"/>
                  <a:pt x="183857" y="3259250"/>
                  <a:pt x="181864" y="3261831"/>
                </a:cubicBezTo>
                <a:cubicBezTo>
                  <a:pt x="177615" y="3264761"/>
                  <a:pt x="171034" y="3265245"/>
                  <a:pt x="168387" y="3262884"/>
                </a:cubicBezTo>
                <a:cubicBezTo>
                  <a:pt x="166118" y="3260677"/>
                  <a:pt x="166105" y="3258122"/>
                  <a:pt x="166105" y="3258122"/>
                </a:cubicBezTo>
                <a:cubicBezTo>
                  <a:pt x="167778" y="3254347"/>
                  <a:pt x="170269" y="3251121"/>
                  <a:pt x="173208" y="3249566"/>
                </a:cubicBezTo>
                <a:close/>
                <a:moveTo>
                  <a:pt x="365107" y="3229363"/>
                </a:moveTo>
                <a:cubicBezTo>
                  <a:pt x="363811" y="3233293"/>
                  <a:pt x="362623" y="3233867"/>
                  <a:pt x="359997" y="3235338"/>
                </a:cubicBezTo>
                <a:cubicBezTo>
                  <a:pt x="360489" y="3233416"/>
                  <a:pt x="360980" y="3231493"/>
                  <a:pt x="361664" y="3230286"/>
                </a:cubicBezTo>
                <a:cubicBezTo>
                  <a:pt x="362034" y="3229163"/>
                  <a:pt x="362909" y="3228673"/>
                  <a:pt x="365107" y="3229363"/>
                </a:cubicBezTo>
                <a:close/>
                <a:moveTo>
                  <a:pt x="166549" y="3223460"/>
                </a:moveTo>
                <a:lnTo>
                  <a:pt x="173797" y="3230473"/>
                </a:lnTo>
                <a:cubicBezTo>
                  <a:pt x="172800" y="3231764"/>
                  <a:pt x="171491" y="3233138"/>
                  <a:pt x="170053" y="3234035"/>
                </a:cubicBezTo>
                <a:cubicBezTo>
                  <a:pt x="168239" y="3234777"/>
                  <a:pt x="166609" y="3234958"/>
                  <a:pt x="165286" y="3233777"/>
                </a:cubicBezTo>
                <a:cubicBezTo>
                  <a:pt x="162960" y="3232609"/>
                  <a:pt x="162953" y="3231332"/>
                  <a:pt x="163573" y="3229886"/>
                </a:cubicBezTo>
                <a:cubicBezTo>
                  <a:pt x="164441" y="3228118"/>
                  <a:pt x="165936" y="3226183"/>
                  <a:pt x="166549" y="3223460"/>
                </a:cubicBezTo>
                <a:close/>
                <a:moveTo>
                  <a:pt x="157583" y="3200018"/>
                </a:moveTo>
                <a:cubicBezTo>
                  <a:pt x="165080" y="3206709"/>
                  <a:pt x="168316" y="3213775"/>
                  <a:pt x="164343" y="3221492"/>
                </a:cubicBezTo>
                <a:cubicBezTo>
                  <a:pt x="162351" y="3224073"/>
                  <a:pt x="159859" y="3227299"/>
                  <a:pt x="156735" y="3229416"/>
                </a:cubicBezTo>
                <a:cubicBezTo>
                  <a:pt x="153924" y="3231448"/>
                  <a:pt x="150416" y="3232132"/>
                  <a:pt x="146831" y="3230022"/>
                </a:cubicBezTo>
                <a:cubicBezTo>
                  <a:pt x="146504" y="3227551"/>
                  <a:pt x="144562" y="3227816"/>
                  <a:pt x="144235" y="3225344"/>
                </a:cubicBezTo>
                <a:cubicBezTo>
                  <a:pt x="144235" y="3225344"/>
                  <a:pt x="142656" y="3223209"/>
                  <a:pt x="142010" y="3219544"/>
                </a:cubicBezTo>
                <a:cubicBezTo>
                  <a:pt x="141363" y="3215879"/>
                  <a:pt x="141400" y="3211007"/>
                  <a:pt x="144383" y="3205858"/>
                </a:cubicBezTo>
                <a:cubicBezTo>
                  <a:pt x="145379" y="3204568"/>
                  <a:pt x="147564" y="3202703"/>
                  <a:pt x="149500" y="3201161"/>
                </a:cubicBezTo>
                <a:cubicBezTo>
                  <a:pt x="151500" y="3199857"/>
                  <a:pt x="152937" y="3198960"/>
                  <a:pt x="152944" y="3200238"/>
                </a:cubicBezTo>
                <a:cubicBezTo>
                  <a:pt x="155590" y="3202599"/>
                  <a:pt x="155327" y="3200367"/>
                  <a:pt x="157583" y="3200018"/>
                </a:cubicBezTo>
                <a:close/>
                <a:moveTo>
                  <a:pt x="383438" y="3197585"/>
                </a:moveTo>
                <a:cubicBezTo>
                  <a:pt x="385821" y="3197714"/>
                  <a:pt x="387457" y="3198811"/>
                  <a:pt x="388410" y="3201114"/>
                </a:cubicBezTo>
                <a:cubicBezTo>
                  <a:pt x="386680" y="3205928"/>
                  <a:pt x="384879" y="3209225"/>
                  <a:pt x="382822" y="3211567"/>
                </a:cubicBezTo>
                <a:cubicBezTo>
                  <a:pt x="380388" y="3213755"/>
                  <a:pt x="377321" y="3214832"/>
                  <a:pt x="374247" y="3214632"/>
                </a:cubicBezTo>
                <a:cubicBezTo>
                  <a:pt x="371019" y="3208845"/>
                  <a:pt x="373688" y="3203779"/>
                  <a:pt x="376806" y="3200385"/>
                </a:cubicBezTo>
                <a:cubicBezTo>
                  <a:pt x="378863" y="3198043"/>
                  <a:pt x="381303" y="3197133"/>
                  <a:pt x="383438" y="3197585"/>
                </a:cubicBezTo>
                <a:close/>
                <a:moveTo>
                  <a:pt x="256236" y="3167444"/>
                </a:moveTo>
                <a:cubicBezTo>
                  <a:pt x="258818" y="3169566"/>
                  <a:pt x="265712" y="3168998"/>
                  <a:pt x="270614" y="3171011"/>
                </a:cubicBezTo>
                <a:cubicBezTo>
                  <a:pt x="270877" y="3173244"/>
                  <a:pt x="273459" y="3175367"/>
                  <a:pt x="273786" y="3177838"/>
                </a:cubicBezTo>
                <a:cubicBezTo>
                  <a:pt x="271466" y="3177948"/>
                  <a:pt x="266904" y="3180961"/>
                  <a:pt x="266891" y="3178406"/>
                </a:cubicBezTo>
                <a:cubicBezTo>
                  <a:pt x="264258" y="3178599"/>
                  <a:pt x="263733" y="3174134"/>
                  <a:pt x="263733" y="3174134"/>
                </a:cubicBezTo>
                <a:cubicBezTo>
                  <a:pt x="261413" y="3174244"/>
                  <a:pt x="259407" y="3174270"/>
                  <a:pt x="256761" y="3171908"/>
                </a:cubicBezTo>
                <a:cubicBezTo>
                  <a:pt x="258818" y="3169566"/>
                  <a:pt x="256562" y="3169915"/>
                  <a:pt x="256236" y="3167444"/>
                </a:cubicBezTo>
                <a:close/>
                <a:moveTo>
                  <a:pt x="2202795" y="3162223"/>
                </a:moveTo>
                <a:cubicBezTo>
                  <a:pt x="2204253" y="3165159"/>
                  <a:pt x="2207575" y="3165036"/>
                  <a:pt x="2209033" y="3167972"/>
                </a:cubicBezTo>
                <a:cubicBezTo>
                  <a:pt x="2207596" y="3168869"/>
                  <a:pt x="2207168" y="3171031"/>
                  <a:pt x="2207865" y="3172379"/>
                </a:cubicBezTo>
                <a:cubicBezTo>
                  <a:pt x="2207865" y="3172379"/>
                  <a:pt x="2207865" y="3172379"/>
                  <a:pt x="2201916" y="3173973"/>
                </a:cubicBezTo>
                <a:cubicBezTo>
                  <a:pt x="2200886" y="3168876"/>
                  <a:pt x="2198731" y="3164591"/>
                  <a:pt x="2202795" y="3162223"/>
                </a:cubicBezTo>
                <a:close/>
                <a:moveTo>
                  <a:pt x="276468" y="3151531"/>
                </a:moveTo>
                <a:cubicBezTo>
                  <a:pt x="277343" y="3151041"/>
                  <a:pt x="278475" y="3151505"/>
                  <a:pt x="279485" y="3152770"/>
                </a:cubicBezTo>
                <a:cubicBezTo>
                  <a:pt x="279485" y="3152770"/>
                  <a:pt x="282508" y="3155286"/>
                  <a:pt x="284777" y="3157493"/>
                </a:cubicBezTo>
                <a:cubicBezTo>
                  <a:pt x="287423" y="3159855"/>
                  <a:pt x="289743" y="3159745"/>
                  <a:pt x="289743" y="3159745"/>
                </a:cubicBezTo>
                <a:cubicBezTo>
                  <a:pt x="292076" y="3162190"/>
                  <a:pt x="292089" y="3164745"/>
                  <a:pt x="290160" y="3167565"/>
                </a:cubicBezTo>
                <a:cubicBezTo>
                  <a:pt x="290160" y="3167565"/>
                  <a:pt x="285508" y="3165229"/>
                  <a:pt x="285508" y="3165229"/>
                </a:cubicBezTo>
                <a:cubicBezTo>
                  <a:pt x="280592" y="3160661"/>
                  <a:pt x="278259" y="3158216"/>
                  <a:pt x="273294" y="3155964"/>
                </a:cubicBezTo>
                <a:cubicBezTo>
                  <a:pt x="274283" y="3153396"/>
                  <a:pt x="275216" y="3151867"/>
                  <a:pt x="276468" y="3151531"/>
                </a:cubicBezTo>
                <a:close/>
                <a:moveTo>
                  <a:pt x="5454364" y="3139454"/>
                </a:moveTo>
                <a:cubicBezTo>
                  <a:pt x="5455010" y="3143119"/>
                  <a:pt x="5454364" y="3139454"/>
                  <a:pt x="5451395" y="3147158"/>
                </a:cubicBezTo>
                <a:cubicBezTo>
                  <a:pt x="5446615" y="3144345"/>
                  <a:pt x="5450812" y="3143732"/>
                  <a:pt x="5454364" y="3139454"/>
                </a:cubicBezTo>
                <a:close/>
                <a:moveTo>
                  <a:pt x="245795" y="3125974"/>
                </a:moveTo>
                <a:cubicBezTo>
                  <a:pt x="247929" y="3126426"/>
                  <a:pt x="250384" y="3128071"/>
                  <a:pt x="253030" y="3130433"/>
                </a:cubicBezTo>
                <a:cubicBezTo>
                  <a:pt x="265102" y="3136665"/>
                  <a:pt x="268025" y="3143815"/>
                  <a:pt x="261733" y="3151641"/>
                </a:cubicBezTo>
                <a:cubicBezTo>
                  <a:pt x="259477" y="3151990"/>
                  <a:pt x="252256" y="3150087"/>
                  <a:pt x="252519" y="3152319"/>
                </a:cubicBezTo>
                <a:cubicBezTo>
                  <a:pt x="246849" y="3147441"/>
                  <a:pt x="241109" y="3141047"/>
                  <a:pt x="240136" y="3134911"/>
                </a:cubicBezTo>
                <a:cubicBezTo>
                  <a:pt x="239873" y="3132679"/>
                  <a:pt x="240052" y="3130840"/>
                  <a:pt x="241170" y="3128749"/>
                </a:cubicBezTo>
                <a:cubicBezTo>
                  <a:pt x="242159" y="3126181"/>
                  <a:pt x="243661" y="3125523"/>
                  <a:pt x="245795" y="3125974"/>
                </a:cubicBezTo>
                <a:close/>
                <a:moveTo>
                  <a:pt x="2232247" y="3099057"/>
                </a:moveTo>
                <a:lnTo>
                  <a:pt x="2230523" y="3100092"/>
                </a:lnTo>
                <a:cubicBezTo>
                  <a:pt x="2220915" y="3104896"/>
                  <a:pt x="2207703" y="3110901"/>
                  <a:pt x="2190888" y="3118109"/>
                </a:cubicBezTo>
                <a:lnTo>
                  <a:pt x="2190888" y="3121967"/>
                </a:lnTo>
                <a:lnTo>
                  <a:pt x="2191493" y="3123800"/>
                </a:lnTo>
                <a:lnTo>
                  <a:pt x="2190888" y="3124650"/>
                </a:lnTo>
                <a:lnTo>
                  <a:pt x="2190888" y="3141279"/>
                </a:lnTo>
                <a:lnTo>
                  <a:pt x="2198331" y="3142277"/>
                </a:lnTo>
                <a:cubicBezTo>
                  <a:pt x="2199705" y="3144116"/>
                  <a:pt x="2200113" y="3147206"/>
                  <a:pt x="2200414" y="3150835"/>
                </a:cubicBezTo>
                <a:cubicBezTo>
                  <a:pt x="2197945" y="3152264"/>
                  <a:pt x="2196370" y="3150767"/>
                  <a:pt x="2194955" y="3148460"/>
                </a:cubicBezTo>
                <a:lnTo>
                  <a:pt x="2190888" y="3141916"/>
                </a:lnTo>
                <a:lnTo>
                  <a:pt x="2190888" y="3163175"/>
                </a:lnTo>
                <a:lnTo>
                  <a:pt x="2192762" y="3162353"/>
                </a:lnTo>
                <a:cubicBezTo>
                  <a:pt x="2199001" y="3168101"/>
                  <a:pt x="2197631" y="3181774"/>
                  <a:pt x="2202048" y="3186987"/>
                </a:cubicBezTo>
                <a:cubicBezTo>
                  <a:pt x="2206559" y="3186290"/>
                  <a:pt x="2211070" y="3185593"/>
                  <a:pt x="2212484" y="3192123"/>
                </a:cubicBezTo>
                <a:cubicBezTo>
                  <a:pt x="2215713" y="3197911"/>
                  <a:pt x="2206421" y="3195795"/>
                  <a:pt x="2207387" y="3200653"/>
                </a:cubicBezTo>
                <a:cubicBezTo>
                  <a:pt x="2209606" y="3205176"/>
                  <a:pt x="2212616" y="3205137"/>
                  <a:pt x="2217127" y="3204441"/>
                </a:cubicBezTo>
                <a:lnTo>
                  <a:pt x="2220440" y="3214300"/>
                </a:lnTo>
                <a:lnTo>
                  <a:pt x="2220173" y="3197374"/>
                </a:lnTo>
                <a:lnTo>
                  <a:pt x="2212507" y="3197373"/>
                </a:lnTo>
                <a:lnTo>
                  <a:pt x="2212506" y="3146933"/>
                </a:lnTo>
                <a:lnTo>
                  <a:pt x="2217131" y="3146933"/>
                </a:lnTo>
                <a:lnTo>
                  <a:pt x="2221351" y="3137549"/>
                </a:lnTo>
                <a:cubicBezTo>
                  <a:pt x="2221351" y="3137549"/>
                  <a:pt x="2221351" y="3137549"/>
                  <a:pt x="2221657" y="3136187"/>
                </a:cubicBezTo>
                <a:cubicBezTo>
                  <a:pt x="2222034" y="3136342"/>
                  <a:pt x="2222347" y="3136258"/>
                  <a:pt x="2222660" y="3136174"/>
                </a:cubicBezTo>
                <a:cubicBezTo>
                  <a:pt x="2223344" y="3134968"/>
                  <a:pt x="2224155" y="3134238"/>
                  <a:pt x="2225401" y="3132625"/>
                </a:cubicBezTo>
                <a:lnTo>
                  <a:pt x="2241227" y="3125314"/>
                </a:lnTo>
                <a:close/>
                <a:moveTo>
                  <a:pt x="5603205" y="3087546"/>
                </a:moveTo>
                <a:cubicBezTo>
                  <a:pt x="5601276" y="3090366"/>
                  <a:pt x="5601525" y="3090043"/>
                  <a:pt x="5604107" y="3092166"/>
                </a:cubicBezTo>
                <a:cubicBezTo>
                  <a:pt x="5604107" y="3092166"/>
                  <a:pt x="5603858" y="3092488"/>
                  <a:pt x="5606113" y="3092140"/>
                </a:cubicBezTo>
                <a:cubicBezTo>
                  <a:pt x="5606440" y="3094611"/>
                  <a:pt x="5604120" y="3094721"/>
                  <a:pt x="5604447" y="3097192"/>
                </a:cubicBezTo>
                <a:cubicBezTo>
                  <a:pt x="5604447" y="3097192"/>
                  <a:pt x="5602191" y="3097541"/>
                  <a:pt x="5602191" y="3097541"/>
                </a:cubicBezTo>
                <a:cubicBezTo>
                  <a:pt x="5602511" y="3098734"/>
                  <a:pt x="5602511" y="3098734"/>
                  <a:pt x="5602006" y="3098102"/>
                </a:cubicBezTo>
                <a:cubicBezTo>
                  <a:pt x="5601188" y="3097553"/>
                  <a:pt x="5599929" y="3096611"/>
                  <a:pt x="5597603" y="3095444"/>
                </a:cubicBezTo>
                <a:cubicBezTo>
                  <a:pt x="5595021" y="3093321"/>
                  <a:pt x="5592388" y="3093515"/>
                  <a:pt x="5594381" y="3090933"/>
                </a:cubicBezTo>
                <a:cubicBezTo>
                  <a:pt x="5595378" y="3089643"/>
                  <a:pt x="5595876" y="3088998"/>
                  <a:pt x="5597064" y="3088424"/>
                </a:cubicBezTo>
                <a:cubicBezTo>
                  <a:pt x="5598316" y="3088088"/>
                  <a:pt x="5599946" y="3087907"/>
                  <a:pt x="5603205" y="3087546"/>
                </a:cubicBezTo>
                <a:close/>
                <a:moveTo>
                  <a:pt x="5071357" y="3045055"/>
                </a:moveTo>
                <a:cubicBezTo>
                  <a:pt x="5065614" y="3049921"/>
                  <a:pt x="5063321" y="3055141"/>
                  <a:pt x="5059514" y="3058464"/>
                </a:cubicBezTo>
                <a:cubicBezTo>
                  <a:pt x="5048731" y="3070821"/>
                  <a:pt x="5039840" y="3085229"/>
                  <a:pt x="5031263" y="3099553"/>
                </a:cubicBezTo>
                <a:lnTo>
                  <a:pt x="5012478" y="3128383"/>
                </a:lnTo>
                <a:lnTo>
                  <a:pt x="5015145" y="3134578"/>
                </a:lnTo>
                <a:cubicBezTo>
                  <a:pt x="5014040" y="3139223"/>
                  <a:pt x="5010617" y="3143979"/>
                  <a:pt x="5006068" y="3149547"/>
                </a:cubicBezTo>
                <a:lnTo>
                  <a:pt x="5003692" y="3150696"/>
                </a:lnTo>
                <a:lnTo>
                  <a:pt x="5005967" y="3154180"/>
                </a:lnTo>
                <a:cubicBezTo>
                  <a:pt x="5007546" y="3156316"/>
                  <a:pt x="5009418" y="3154535"/>
                  <a:pt x="5009418" y="3154535"/>
                </a:cubicBezTo>
                <a:cubicBezTo>
                  <a:pt x="5011354" y="3152993"/>
                  <a:pt x="5013290" y="3151450"/>
                  <a:pt x="5013290" y="3151450"/>
                </a:cubicBezTo>
                <a:cubicBezTo>
                  <a:pt x="5024981" y="3121195"/>
                  <a:pt x="5044860" y="3097701"/>
                  <a:pt x="5063224" y="3072310"/>
                </a:cubicBezTo>
                <a:cubicBezTo>
                  <a:pt x="5070903" y="3065903"/>
                  <a:pt x="5073489" y="3056766"/>
                  <a:pt x="5071357" y="3045055"/>
                </a:cubicBezTo>
                <a:close/>
                <a:moveTo>
                  <a:pt x="5364418" y="3027940"/>
                </a:moveTo>
                <a:cubicBezTo>
                  <a:pt x="5367485" y="3026863"/>
                  <a:pt x="5371248" y="3027134"/>
                  <a:pt x="5375211" y="3029398"/>
                </a:cubicBezTo>
                <a:cubicBezTo>
                  <a:pt x="5378184" y="3034231"/>
                  <a:pt x="5376518" y="3039283"/>
                  <a:pt x="5374666" y="3044897"/>
                </a:cubicBezTo>
                <a:cubicBezTo>
                  <a:pt x="5372993" y="3048671"/>
                  <a:pt x="5370744" y="3050298"/>
                  <a:pt x="5368360" y="3050169"/>
                </a:cubicBezTo>
                <a:cubicBezTo>
                  <a:pt x="5365977" y="3050040"/>
                  <a:pt x="5363209" y="3048478"/>
                  <a:pt x="5360564" y="3046117"/>
                </a:cubicBezTo>
                <a:cubicBezTo>
                  <a:pt x="5355271" y="3041394"/>
                  <a:pt x="5356561" y="3036187"/>
                  <a:pt x="5356561" y="3036187"/>
                </a:cubicBezTo>
                <a:cubicBezTo>
                  <a:pt x="5358547" y="3032328"/>
                  <a:pt x="5361102" y="3029341"/>
                  <a:pt x="5364418" y="3027940"/>
                </a:cubicBezTo>
                <a:close/>
                <a:moveTo>
                  <a:pt x="414521" y="3004258"/>
                </a:moveTo>
                <a:cubicBezTo>
                  <a:pt x="417146" y="3002786"/>
                  <a:pt x="420533" y="3002902"/>
                  <a:pt x="423115" y="3005025"/>
                </a:cubicBezTo>
                <a:cubicBezTo>
                  <a:pt x="421563" y="3008000"/>
                  <a:pt x="420395" y="3012407"/>
                  <a:pt x="418510" y="3011632"/>
                </a:cubicBezTo>
                <a:cubicBezTo>
                  <a:pt x="417009" y="3012291"/>
                  <a:pt x="416581" y="3014452"/>
                  <a:pt x="416581" y="3014452"/>
                </a:cubicBezTo>
                <a:cubicBezTo>
                  <a:pt x="416581" y="3014452"/>
                  <a:pt x="416581" y="3014452"/>
                  <a:pt x="416153" y="3016614"/>
                </a:cubicBezTo>
                <a:cubicBezTo>
                  <a:pt x="416153" y="3016614"/>
                  <a:pt x="414965" y="3017188"/>
                  <a:pt x="414965" y="3017188"/>
                </a:cubicBezTo>
                <a:cubicBezTo>
                  <a:pt x="414494" y="3022944"/>
                  <a:pt x="414784" y="3030286"/>
                  <a:pt x="414625" y="3035958"/>
                </a:cubicBezTo>
                <a:cubicBezTo>
                  <a:pt x="414020" y="3039959"/>
                  <a:pt x="413286" y="3043482"/>
                  <a:pt x="411855" y="3045656"/>
                </a:cubicBezTo>
                <a:cubicBezTo>
                  <a:pt x="410737" y="3047747"/>
                  <a:pt x="408674" y="3048811"/>
                  <a:pt x="405913" y="3048528"/>
                </a:cubicBezTo>
                <a:cubicBezTo>
                  <a:pt x="405623" y="3041185"/>
                  <a:pt x="400082" y="3036784"/>
                  <a:pt x="392164" y="3033533"/>
                </a:cubicBezTo>
                <a:cubicBezTo>
                  <a:pt x="393823" y="3027203"/>
                  <a:pt x="397553" y="3021086"/>
                  <a:pt x="396160" y="3018389"/>
                </a:cubicBezTo>
                <a:cubicBezTo>
                  <a:pt x="402556" y="3018466"/>
                  <a:pt x="408256" y="3017195"/>
                  <a:pt x="412497" y="3012988"/>
                </a:cubicBezTo>
                <a:cubicBezTo>
                  <a:pt x="412497" y="3012988"/>
                  <a:pt x="413935" y="3012091"/>
                  <a:pt x="413238" y="3010742"/>
                </a:cubicBezTo>
                <a:cubicBezTo>
                  <a:pt x="411218" y="3008213"/>
                  <a:pt x="412208" y="3005645"/>
                  <a:pt x="414521" y="3004258"/>
                </a:cubicBezTo>
                <a:close/>
                <a:moveTo>
                  <a:pt x="5010543" y="2999684"/>
                </a:moveTo>
                <a:cubicBezTo>
                  <a:pt x="5008671" y="3001465"/>
                  <a:pt x="5008607" y="3001227"/>
                  <a:pt x="5008607" y="3001227"/>
                </a:cubicBezTo>
                <a:cubicBezTo>
                  <a:pt x="5006736" y="3003007"/>
                  <a:pt x="5008001" y="3005227"/>
                  <a:pt x="5008001" y="3005227"/>
                </a:cubicBezTo>
                <a:cubicBezTo>
                  <a:pt x="5012738" y="3011634"/>
                  <a:pt x="5019704" y="3012582"/>
                  <a:pt x="5026733" y="3013769"/>
                </a:cubicBezTo>
                <a:cubicBezTo>
                  <a:pt x="5026733" y="3013769"/>
                  <a:pt x="5026733" y="3013769"/>
                  <a:pt x="5028669" y="3012227"/>
                </a:cubicBezTo>
                <a:cubicBezTo>
                  <a:pt x="5028669" y="3012227"/>
                  <a:pt x="5028605" y="3011988"/>
                  <a:pt x="5027026" y="3009853"/>
                </a:cubicBezTo>
                <a:cubicBezTo>
                  <a:pt x="5022289" y="3003445"/>
                  <a:pt x="5015637" y="3002413"/>
                  <a:pt x="5010543" y="2999684"/>
                </a:cubicBezTo>
                <a:close/>
                <a:moveTo>
                  <a:pt x="5778229" y="2959279"/>
                </a:moveTo>
                <a:cubicBezTo>
                  <a:pt x="5781801" y="2958834"/>
                  <a:pt x="5782511" y="2962738"/>
                  <a:pt x="5786019" y="2962054"/>
                </a:cubicBezTo>
                <a:cubicBezTo>
                  <a:pt x="5786019" y="2962054"/>
                  <a:pt x="5786416" y="2966042"/>
                  <a:pt x="5786416" y="2966042"/>
                </a:cubicBezTo>
                <a:cubicBezTo>
                  <a:pt x="5788359" y="2965777"/>
                  <a:pt x="5788295" y="2965538"/>
                  <a:pt x="5787611" y="2966745"/>
                </a:cubicBezTo>
                <a:cubicBezTo>
                  <a:pt x="5786864" y="2967713"/>
                  <a:pt x="5785120" y="2969971"/>
                  <a:pt x="5783888" y="2974139"/>
                </a:cubicBezTo>
                <a:cubicBezTo>
                  <a:pt x="5780963" y="2978250"/>
                  <a:pt x="5781360" y="2982237"/>
                  <a:pt x="5777391" y="2978695"/>
                </a:cubicBezTo>
                <a:cubicBezTo>
                  <a:pt x="5773173" y="2975475"/>
                  <a:pt x="5773173" y="2975475"/>
                  <a:pt x="5771482" y="2964158"/>
                </a:cubicBezTo>
                <a:cubicBezTo>
                  <a:pt x="5775701" y="2967377"/>
                  <a:pt x="5775701" y="2967377"/>
                  <a:pt x="5778939" y="2963183"/>
                </a:cubicBezTo>
                <a:cubicBezTo>
                  <a:pt x="5778939" y="2963183"/>
                  <a:pt x="5778939" y="2963183"/>
                  <a:pt x="5778229" y="2959279"/>
                </a:cubicBezTo>
                <a:close/>
                <a:moveTo>
                  <a:pt x="5123964" y="2949591"/>
                </a:moveTo>
                <a:cubicBezTo>
                  <a:pt x="5122584" y="2949449"/>
                  <a:pt x="5120833" y="2950430"/>
                  <a:pt x="5119652" y="2952281"/>
                </a:cubicBezTo>
                <a:cubicBezTo>
                  <a:pt x="5118470" y="2954133"/>
                  <a:pt x="5117231" y="2957024"/>
                  <a:pt x="5116242" y="2959592"/>
                </a:cubicBezTo>
                <a:cubicBezTo>
                  <a:pt x="5116242" y="2959592"/>
                  <a:pt x="5117443" y="2961573"/>
                  <a:pt x="5115572" y="2963354"/>
                </a:cubicBezTo>
                <a:cubicBezTo>
                  <a:pt x="5102399" y="2974304"/>
                  <a:pt x="5099100" y="2990796"/>
                  <a:pt x="5093865" y="3008831"/>
                </a:cubicBezTo>
                <a:cubicBezTo>
                  <a:pt x="5091573" y="3014051"/>
                  <a:pt x="5093108" y="3019781"/>
                  <a:pt x="5099824" y="3021052"/>
                </a:cubicBezTo>
                <a:cubicBezTo>
                  <a:pt x="5103339" y="3021645"/>
                  <a:pt x="5108412" y="3020541"/>
                  <a:pt x="5110641" y="3015083"/>
                </a:cubicBezTo>
                <a:cubicBezTo>
                  <a:pt x="5115875" y="2997048"/>
                  <a:pt x="5127782" y="2983879"/>
                  <a:pt x="5122537" y="2964302"/>
                </a:cubicBezTo>
                <a:cubicBezTo>
                  <a:pt x="5126408" y="2961218"/>
                  <a:pt x="5130637" y="2954455"/>
                  <a:pt x="5123964" y="2949591"/>
                </a:cubicBezTo>
                <a:close/>
                <a:moveTo>
                  <a:pt x="5475334" y="2930925"/>
                </a:moveTo>
                <a:cubicBezTo>
                  <a:pt x="5486547" y="2928944"/>
                  <a:pt x="5497290" y="2932718"/>
                  <a:pt x="5505969" y="2937557"/>
                </a:cubicBezTo>
                <a:cubicBezTo>
                  <a:pt x="5503542" y="2941022"/>
                  <a:pt x="5526314" y="2954623"/>
                  <a:pt x="5528883" y="2977987"/>
                </a:cubicBezTo>
                <a:cubicBezTo>
                  <a:pt x="5529926" y="2985640"/>
                  <a:pt x="5528344" y="2994763"/>
                  <a:pt x="5522941" y="3004655"/>
                </a:cubicBezTo>
                <a:cubicBezTo>
                  <a:pt x="5520022" y="3010043"/>
                  <a:pt x="5516414" y="3015360"/>
                  <a:pt x="5512236" y="3019805"/>
                </a:cubicBezTo>
                <a:lnTo>
                  <a:pt x="5501554" y="3027529"/>
                </a:lnTo>
                <a:lnTo>
                  <a:pt x="5521545" y="3037014"/>
                </a:lnTo>
                <a:lnTo>
                  <a:pt x="5522400" y="3032690"/>
                </a:lnTo>
                <a:cubicBezTo>
                  <a:pt x="5522400" y="3032690"/>
                  <a:pt x="5525574" y="3028258"/>
                  <a:pt x="5533344" y="3027199"/>
                </a:cubicBezTo>
                <a:cubicBezTo>
                  <a:pt x="5543578" y="3017804"/>
                  <a:pt x="5556489" y="3028418"/>
                  <a:pt x="5556489" y="3028418"/>
                </a:cubicBezTo>
                <a:cubicBezTo>
                  <a:pt x="5556489" y="3028418"/>
                  <a:pt x="5556425" y="3028179"/>
                  <a:pt x="5556028" y="3024191"/>
                </a:cubicBezTo>
                <a:cubicBezTo>
                  <a:pt x="5557136" y="3032083"/>
                  <a:pt x="5562192" y="3039683"/>
                  <a:pt x="5563300" y="3047575"/>
                </a:cubicBezTo>
                <a:lnTo>
                  <a:pt x="5553904" y="3061351"/>
                </a:lnTo>
                <a:lnTo>
                  <a:pt x="5569256" y="3071055"/>
                </a:lnTo>
                <a:lnTo>
                  <a:pt x="5569670" y="3066338"/>
                </a:lnTo>
                <a:cubicBezTo>
                  <a:pt x="5571458" y="3060486"/>
                  <a:pt x="5574811" y="3054214"/>
                  <a:pt x="5577780" y="3046510"/>
                </a:cubicBezTo>
                <a:cubicBezTo>
                  <a:pt x="5581001" y="3051020"/>
                  <a:pt x="5585563" y="3048006"/>
                  <a:pt x="5589684" y="3044599"/>
                </a:cubicBezTo>
                <a:cubicBezTo>
                  <a:pt x="5594861" y="3051400"/>
                  <a:pt x="5603753" y="3060788"/>
                  <a:pt x="5600733" y="3070808"/>
                </a:cubicBezTo>
                <a:cubicBezTo>
                  <a:pt x="5599622" y="3074177"/>
                  <a:pt x="5597195" y="3077642"/>
                  <a:pt x="5593075" y="3081049"/>
                </a:cubicBezTo>
                <a:cubicBezTo>
                  <a:pt x="5592896" y="3082888"/>
                  <a:pt x="5588890" y="3084217"/>
                  <a:pt x="5584251" y="3084436"/>
                </a:cubicBezTo>
                <a:lnTo>
                  <a:pt x="5576780" y="3082856"/>
                </a:lnTo>
                <a:lnTo>
                  <a:pt x="5577548" y="3085721"/>
                </a:lnTo>
                <a:cubicBezTo>
                  <a:pt x="5580885" y="3088153"/>
                  <a:pt x="5580571" y="3088237"/>
                  <a:pt x="5580571" y="3088237"/>
                </a:cubicBezTo>
                <a:cubicBezTo>
                  <a:pt x="5583843" y="3090431"/>
                  <a:pt x="5579616" y="3097193"/>
                  <a:pt x="5579616" y="3097193"/>
                </a:cubicBezTo>
                <a:cubicBezTo>
                  <a:pt x="5572364" y="3101439"/>
                  <a:pt x="5564910" y="3091154"/>
                  <a:pt x="5558365" y="3086767"/>
                </a:cubicBezTo>
                <a:cubicBezTo>
                  <a:pt x="5550865" y="3091335"/>
                  <a:pt x="5549882" y="3071384"/>
                  <a:pt x="5542317" y="3075714"/>
                </a:cubicBezTo>
                <a:lnTo>
                  <a:pt x="5539721" y="3071036"/>
                </a:lnTo>
                <a:lnTo>
                  <a:pt x="5530615" y="3068359"/>
                </a:lnTo>
                <a:cubicBezTo>
                  <a:pt x="5527093" y="3066488"/>
                  <a:pt x="5523316" y="3063662"/>
                  <a:pt x="5518977" y="3061242"/>
                </a:cubicBezTo>
                <a:lnTo>
                  <a:pt x="5519299" y="3051177"/>
                </a:lnTo>
                <a:lnTo>
                  <a:pt x="5510486" y="3044582"/>
                </a:lnTo>
                <a:lnTo>
                  <a:pt x="5500742" y="3028258"/>
                </a:lnTo>
                <a:lnTo>
                  <a:pt x="5497932" y="3030291"/>
                </a:lnTo>
                <a:cubicBezTo>
                  <a:pt x="5487044" y="3034743"/>
                  <a:pt x="5473242" y="3033324"/>
                  <a:pt x="5456311" y="3021485"/>
                </a:cubicBezTo>
                <a:cubicBezTo>
                  <a:pt x="5448080" y="3018317"/>
                  <a:pt x="5451964" y="3017788"/>
                  <a:pt x="5447369" y="3014413"/>
                </a:cubicBezTo>
                <a:cubicBezTo>
                  <a:pt x="5443087" y="3010955"/>
                  <a:pt x="5435233" y="3007942"/>
                  <a:pt x="5431348" y="3008471"/>
                </a:cubicBezTo>
                <a:cubicBezTo>
                  <a:pt x="5440410" y="2990946"/>
                  <a:pt x="5427961" y="2984559"/>
                  <a:pt x="5443372" y="2958168"/>
                </a:cubicBezTo>
                <a:cubicBezTo>
                  <a:pt x="5452434" y="2940643"/>
                  <a:pt x="5463806" y="2932990"/>
                  <a:pt x="5475334" y="2930925"/>
                </a:cubicBezTo>
                <a:close/>
                <a:moveTo>
                  <a:pt x="5543216" y="2913760"/>
                </a:moveTo>
                <a:cubicBezTo>
                  <a:pt x="5548182" y="2916011"/>
                  <a:pt x="5554686" y="2912733"/>
                  <a:pt x="5559978" y="2917456"/>
                </a:cubicBezTo>
                <a:cubicBezTo>
                  <a:pt x="5559978" y="2917456"/>
                  <a:pt x="5562625" y="2919818"/>
                  <a:pt x="5563341" y="2924999"/>
                </a:cubicBezTo>
                <a:cubicBezTo>
                  <a:pt x="5568960" y="2932193"/>
                  <a:pt x="5563110" y="2940414"/>
                  <a:pt x="5563110" y="2940414"/>
                </a:cubicBezTo>
                <a:cubicBezTo>
                  <a:pt x="5563110" y="2940414"/>
                  <a:pt x="5563174" y="2940652"/>
                  <a:pt x="5565429" y="2940304"/>
                </a:cubicBezTo>
                <a:cubicBezTo>
                  <a:pt x="5560854" y="2940762"/>
                  <a:pt x="5556293" y="2943775"/>
                  <a:pt x="5551717" y="2944234"/>
                </a:cubicBezTo>
                <a:cubicBezTo>
                  <a:pt x="5531016" y="2930846"/>
                  <a:pt x="5537443" y="2924774"/>
                  <a:pt x="5543216" y="2913760"/>
                </a:cubicBezTo>
                <a:close/>
                <a:moveTo>
                  <a:pt x="203905" y="2910621"/>
                </a:moveTo>
                <a:cubicBezTo>
                  <a:pt x="207980" y="2909081"/>
                  <a:pt x="213575" y="2908669"/>
                  <a:pt x="219650" y="2913182"/>
                </a:cubicBezTo>
                <a:cubicBezTo>
                  <a:pt x="217657" y="2915763"/>
                  <a:pt x="232716" y="2929384"/>
                  <a:pt x="229134" y="2939811"/>
                </a:cubicBezTo>
                <a:cubicBezTo>
                  <a:pt x="227467" y="2944863"/>
                  <a:pt x="225161" y="2947528"/>
                  <a:pt x="223495" y="2952580"/>
                </a:cubicBezTo>
                <a:cubicBezTo>
                  <a:pt x="216913" y="2953064"/>
                  <a:pt x="210685" y="2961130"/>
                  <a:pt x="196216" y="2952213"/>
                </a:cubicBezTo>
                <a:cubicBezTo>
                  <a:pt x="181484" y="2941064"/>
                  <a:pt x="191307" y="2925127"/>
                  <a:pt x="188987" y="2925236"/>
                </a:cubicBezTo>
                <a:cubicBezTo>
                  <a:pt x="186718" y="2923030"/>
                  <a:pt x="186718" y="2923030"/>
                  <a:pt x="184463" y="2923378"/>
                </a:cubicBezTo>
                <a:cubicBezTo>
                  <a:pt x="184136" y="2920907"/>
                  <a:pt x="181163" y="2916074"/>
                  <a:pt x="178830" y="2913629"/>
                </a:cubicBezTo>
                <a:cubicBezTo>
                  <a:pt x="181150" y="2913519"/>
                  <a:pt x="183469" y="2913410"/>
                  <a:pt x="183143" y="2910938"/>
                </a:cubicBezTo>
                <a:cubicBezTo>
                  <a:pt x="188058" y="2915506"/>
                  <a:pt x="188385" y="2917977"/>
                  <a:pt x="191031" y="2920339"/>
                </a:cubicBezTo>
                <a:cubicBezTo>
                  <a:pt x="190704" y="2917868"/>
                  <a:pt x="192973" y="2920074"/>
                  <a:pt x="192973" y="2920074"/>
                </a:cubicBezTo>
                <a:cubicBezTo>
                  <a:pt x="192973" y="2920074"/>
                  <a:pt x="192973" y="2920074"/>
                  <a:pt x="197272" y="2914828"/>
                </a:cubicBezTo>
                <a:cubicBezTo>
                  <a:pt x="197272" y="2914828"/>
                  <a:pt x="199829" y="2912160"/>
                  <a:pt x="203905" y="2910621"/>
                </a:cubicBezTo>
                <a:close/>
                <a:moveTo>
                  <a:pt x="5210319" y="2903679"/>
                </a:moveTo>
                <a:cubicBezTo>
                  <a:pt x="5213635" y="2902279"/>
                  <a:pt x="5217022" y="2902395"/>
                  <a:pt x="5220984" y="2904659"/>
                </a:cubicBezTo>
                <a:cubicBezTo>
                  <a:pt x="5226276" y="2909382"/>
                  <a:pt x="5234278" y="2916705"/>
                  <a:pt x="5230747" y="2924816"/>
                </a:cubicBezTo>
                <a:cubicBezTo>
                  <a:pt x="5228428" y="2924926"/>
                  <a:pt x="5228505" y="2927720"/>
                  <a:pt x="5226249" y="2928068"/>
                </a:cubicBezTo>
                <a:cubicBezTo>
                  <a:pt x="5226249" y="2928068"/>
                  <a:pt x="5224186" y="2929133"/>
                  <a:pt x="5220678" y="2929817"/>
                </a:cubicBezTo>
                <a:cubicBezTo>
                  <a:pt x="5217170" y="2930501"/>
                  <a:pt x="5212467" y="2930482"/>
                  <a:pt x="5207182" y="2927037"/>
                </a:cubicBezTo>
                <a:cubicBezTo>
                  <a:pt x="5204535" y="2924675"/>
                  <a:pt x="5199229" y="2917397"/>
                  <a:pt x="5201485" y="2917049"/>
                </a:cubicBezTo>
                <a:cubicBezTo>
                  <a:pt x="5203414" y="2914229"/>
                  <a:pt x="5201159" y="2914577"/>
                  <a:pt x="5200832" y="2912106"/>
                </a:cubicBezTo>
                <a:cubicBezTo>
                  <a:pt x="5203693" y="2907757"/>
                  <a:pt x="5206938" y="2904841"/>
                  <a:pt x="5210319" y="2903679"/>
                </a:cubicBezTo>
                <a:close/>
                <a:moveTo>
                  <a:pt x="5229205" y="2894013"/>
                </a:moveTo>
                <a:cubicBezTo>
                  <a:pt x="5231851" y="2896374"/>
                  <a:pt x="5234760" y="2900968"/>
                  <a:pt x="5232831" y="2903788"/>
                </a:cubicBezTo>
                <a:cubicBezTo>
                  <a:pt x="5231841" y="2906356"/>
                  <a:pt x="5230524" y="2906453"/>
                  <a:pt x="5229016" y="2905833"/>
                </a:cubicBezTo>
                <a:cubicBezTo>
                  <a:pt x="5227444" y="2904975"/>
                  <a:pt x="5225303" y="2903246"/>
                  <a:pt x="5222977" y="2902078"/>
                </a:cubicBezTo>
                <a:close/>
                <a:moveTo>
                  <a:pt x="5251770" y="2880546"/>
                </a:moveTo>
                <a:cubicBezTo>
                  <a:pt x="5252582" y="2879817"/>
                  <a:pt x="5253208" y="2879649"/>
                  <a:pt x="5253528" y="2880843"/>
                </a:cubicBezTo>
                <a:cubicBezTo>
                  <a:pt x="5255847" y="2880733"/>
                  <a:pt x="5255861" y="2883288"/>
                  <a:pt x="5258443" y="2885411"/>
                </a:cubicBezTo>
                <a:cubicBezTo>
                  <a:pt x="5261416" y="2890244"/>
                  <a:pt x="5262836" y="2898051"/>
                  <a:pt x="5260530" y="2900716"/>
                </a:cubicBezTo>
                <a:cubicBezTo>
                  <a:pt x="5258602" y="2903535"/>
                  <a:pt x="5256282" y="2903645"/>
                  <a:pt x="5256282" y="2903645"/>
                </a:cubicBezTo>
                <a:cubicBezTo>
                  <a:pt x="5248734" y="2899271"/>
                  <a:pt x="5243115" y="2892077"/>
                  <a:pt x="5248966" y="2883856"/>
                </a:cubicBezTo>
                <a:cubicBezTo>
                  <a:pt x="5249962" y="2882566"/>
                  <a:pt x="5250895" y="2881036"/>
                  <a:pt x="5251770" y="2880546"/>
                </a:cubicBezTo>
                <a:close/>
                <a:moveTo>
                  <a:pt x="5687010" y="2868066"/>
                </a:moveTo>
                <a:cubicBezTo>
                  <a:pt x="5688512" y="2867407"/>
                  <a:pt x="5690582" y="2867620"/>
                  <a:pt x="5694296" y="2870207"/>
                </a:cubicBezTo>
                <a:cubicBezTo>
                  <a:pt x="5698123" y="2870717"/>
                  <a:pt x="5701345" y="2875227"/>
                  <a:pt x="5705173" y="2875736"/>
                </a:cubicBezTo>
                <a:cubicBezTo>
                  <a:pt x="5705173" y="2875736"/>
                  <a:pt x="5705627" y="2878685"/>
                  <a:pt x="5705584" y="2882279"/>
                </a:cubicBezTo>
                <a:cubicBezTo>
                  <a:pt x="5705540" y="2885873"/>
                  <a:pt x="5705312" y="2890029"/>
                  <a:pt x="5703063" y="2891655"/>
                </a:cubicBezTo>
                <a:cubicBezTo>
                  <a:pt x="5698336" y="2899062"/>
                  <a:pt x="5688293" y="2885377"/>
                  <a:pt x="5684465" y="2884867"/>
                </a:cubicBezTo>
                <a:cubicBezTo>
                  <a:pt x="5681244" y="2880357"/>
                  <a:pt x="5677958" y="2875608"/>
                  <a:pt x="5682142" y="2872440"/>
                </a:cubicBezTo>
                <a:cubicBezTo>
                  <a:pt x="5684327" y="2870575"/>
                  <a:pt x="5685573" y="2868962"/>
                  <a:pt x="5687010" y="2868066"/>
                </a:cubicBezTo>
                <a:close/>
                <a:moveTo>
                  <a:pt x="5493666" y="2864091"/>
                </a:moveTo>
                <a:cubicBezTo>
                  <a:pt x="5494548" y="2864878"/>
                  <a:pt x="5495245" y="2866226"/>
                  <a:pt x="5496319" y="2867730"/>
                </a:cubicBezTo>
                <a:cubicBezTo>
                  <a:pt x="5494313" y="2867756"/>
                  <a:pt x="5496568" y="2867407"/>
                  <a:pt x="5491916" y="2865071"/>
                </a:cubicBezTo>
                <a:cubicBezTo>
                  <a:pt x="5492848" y="2863542"/>
                  <a:pt x="5493161" y="2863459"/>
                  <a:pt x="5493666" y="2864091"/>
                </a:cubicBezTo>
                <a:close/>
                <a:moveTo>
                  <a:pt x="5573642" y="2856990"/>
                </a:moveTo>
                <a:cubicBezTo>
                  <a:pt x="5583836" y="2863726"/>
                  <a:pt x="5587744" y="2855770"/>
                  <a:pt x="5603230" y="2867229"/>
                </a:cubicBezTo>
                <a:cubicBezTo>
                  <a:pt x="5624245" y="2880533"/>
                  <a:pt x="5621771" y="2898852"/>
                  <a:pt x="5615998" y="2909866"/>
                </a:cubicBezTo>
                <a:cubicBezTo>
                  <a:pt x="5614169" y="2908053"/>
                  <a:pt x="5606097" y="2923010"/>
                  <a:pt x="5592556" y="2923824"/>
                </a:cubicBezTo>
                <a:cubicBezTo>
                  <a:pt x="5587917" y="2924043"/>
                  <a:pt x="5582581" y="2922914"/>
                  <a:pt x="5576791" y="2918836"/>
                </a:cubicBezTo>
                <a:cubicBezTo>
                  <a:pt x="5563637" y="2909823"/>
                  <a:pt x="5552400" y="2895434"/>
                  <a:pt x="5565953" y="2873380"/>
                </a:cubicBezTo>
                <a:cubicBezTo>
                  <a:pt x="5567869" y="2868005"/>
                  <a:pt x="5568259" y="2870715"/>
                  <a:pt x="5570188" y="2867895"/>
                </a:cubicBezTo>
                <a:cubicBezTo>
                  <a:pt x="5572117" y="2865075"/>
                  <a:pt x="5574032" y="2859700"/>
                  <a:pt x="5573642" y="2856990"/>
                </a:cubicBezTo>
                <a:close/>
                <a:moveTo>
                  <a:pt x="5017391" y="2836136"/>
                </a:moveTo>
                <a:cubicBezTo>
                  <a:pt x="5017391" y="2836136"/>
                  <a:pt x="5016081" y="2837510"/>
                  <a:pt x="5016081" y="2837510"/>
                </a:cubicBezTo>
                <a:cubicBezTo>
                  <a:pt x="5016081" y="2837510"/>
                  <a:pt x="5018037" y="2839800"/>
                  <a:pt x="5018037" y="2839800"/>
                </a:cubicBezTo>
                <a:cubicBezTo>
                  <a:pt x="5019411" y="2838665"/>
                  <a:pt x="5019347" y="2838426"/>
                  <a:pt x="5017391" y="2836136"/>
                </a:cubicBezTo>
                <a:close/>
                <a:moveTo>
                  <a:pt x="494728" y="2827705"/>
                </a:moveTo>
                <a:cubicBezTo>
                  <a:pt x="494998" y="2831215"/>
                  <a:pt x="492884" y="2834596"/>
                  <a:pt x="489759" y="2836712"/>
                </a:cubicBezTo>
                <a:cubicBezTo>
                  <a:pt x="487012" y="2838984"/>
                  <a:pt x="483127" y="2839513"/>
                  <a:pt x="480545" y="2837390"/>
                </a:cubicBezTo>
                <a:cubicBezTo>
                  <a:pt x="483094" y="2833125"/>
                  <a:pt x="485464" y="2830699"/>
                  <a:pt x="487840" y="2829550"/>
                </a:cubicBezTo>
                <a:cubicBezTo>
                  <a:pt x="490153" y="2828163"/>
                  <a:pt x="492473" y="2828053"/>
                  <a:pt x="494728" y="2827705"/>
                </a:cubicBezTo>
                <a:close/>
                <a:moveTo>
                  <a:pt x="5135912" y="2790048"/>
                </a:moveTo>
                <a:cubicBezTo>
                  <a:pt x="5139164" y="2788410"/>
                  <a:pt x="5143120" y="2789397"/>
                  <a:pt x="5147089" y="2792939"/>
                </a:cubicBezTo>
                <a:cubicBezTo>
                  <a:pt x="5147416" y="2795410"/>
                  <a:pt x="5145827" y="2803257"/>
                  <a:pt x="5148146" y="2803147"/>
                </a:cubicBezTo>
                <a:lnTo>
                  <a:pt x="5140794" y="2812025"/>
                </a:lnTo>
                <a:lnTo>
                  <a:pt x="5146945" y="2824962"/>
                </a:lnTo>
                <a:cubicBezTo>
                  <a:pt x="5153072" y="2845326"/>
                  <a:pt x="5145983" y="2856437"/>
                  <a:pt x="5148323" y="2860160"/>
                </a:cubicBezTo>
                <a:cubicBezTo>
                  <a:pt x="5135584" y="2870226"/>
                  <a:pt x="5128763" y="2861051"/>
                  <a:pt x="5114223" y="2850618"/>
                </a:cubicBezTo>
                <a:cubicBezTo>
                  <a:pt x="5118407" y="2847449"/>
                  <a:pt x="5108301" y="2833526"/>
                  <a:pt x="5104766" y="2829099"/>
                </a:cubicBezTo>
                <a:cubicBezTo>
                  <a:pt x="5113633" y="2822118"/>
                  <a:pt x="5103883" y="2804516"/>
                  <a:pt x="5116871" y="2794127"/>
                </a:cubicBezTo>
                <a:cubicBezTo>
                  <a:pt x="5120763" y="2794875"/>
                  <a:pt x="5123524" y="2795159"/>
                  <a:pt x="5126476" y="2796159"/>
                </a:cubicBezTo>
                <a:lnTo>
                  <a:pt x="5130061" y="2798269"/>
                </a:lnTo>
                <a:close/>
                <a:moveTo>
                  <a:pt x="5171349" y="2779530"/>
                </a:moveTo>
                <a:cubicBezTo>
                  <a:pt x="5171739" y="2782240"/>
                  <a:pt x="5174526" y="2787634"/>
                  <a:pt x="5172207" y="2787744"/>
                </a:cubicBezTo>
                <a:cubicBezTo>
                  <a:pt x="5172591" y="2789177"/>
                  <a:pt x="5171402" y="2789751"/>
                  <a:pt x="5170214" y="2790325"/>
                </a:cubicBezTo>
                <a:lnTo>
                  <a:pt x="5168649" y="2790744"/>
                </a:lnTo>
                <a:lnTo>
                  <a:pt x="5183132" y="2802216"/>
                </a:lnTo>
                <a:lnTo>
                  <a:pt x="5186724" y="2805604"/>
                </a:lnTo>
                <a:lnTo>
                  <a:pt x="5186256" y="2800100"/>
                </a:lnTo>
                <a:cubicBezTo>
                  <a:pt x="5185916" y="2795073"/>
                  <a:pt x="5185333" y="2791647"/>
                  <a:pt x="5184131" y="2789667"/>
                </a:cubicBezTo>
                <a:cubicBezTo>
                  <a:pt x="5193719" y="2776606"/>
                  <a:pt x="5194032" y="2776523"/>
                  <a:pt x="5219328" y="2793285"/>
                </a:cubicBezTo>
                <a:cubicBezTo>
                  <a:pt x="5223611" y="2796744"/>
                  <a:pt x="5227146" y="2801170"/>
                  <a:pt x="5229179" y="2806254"/>
                </a:cubicBezTo>
                <a:cubicBezTo>
                  <a:pt x="5231277" y="2811577"/>
                  <a:pt x="5232186" y="2817475"/>
                  <a:pt x="5231152" y="2823637"/>
                </a:cubicBezTo>
                <a:cubicBezTo>
                  <a:pt x="5236145" y="2830999"/>
                  <a:pt x="5237963" y="2842794"/>
                  <a:pt x="5235122" y="2850975"/>
                </a:cubicBezTo>
                <a:cubicBezTo>
                  <a:pt x="5228773" y="2859841"/>
                  <a:pt x="5221316" y="2860816"/>
                  <a:pt x="5217034" y="2857357"/>
                </a:cubicBezTo>
                <a:cubicBezTo>
                  <a:pt x="5207473" y="2851731"/>
                  <a:pt x="5200979" y="2845027"/>
                  <a:pt x="5196491" y="2838297"/>
                </a:cubicBezTo>
                <a:lnTo>
                  <a:pt x="5191535" y="2826064"/>
                </a:lnTo>
                <a:lnTo>
                  <a:pt x="5184819" y="2824793"/>
                </a:lnTo>
                <a:cubicBezTo>
                  <a:pt x="5179910" y="2821503"/>
                  <a:pt x="5176497" y="2816276"/>
                  <a:pt x="5172521" y="2811456"/>
                </a:cubicBezTo>
                <a:cubicBezTo>
                  <a:pt x="5168403" y="2803604"/>
                  <a:pt x="5165131" y="2801410"/>
                  <a:pt x="5156408" y="2800165"/>
                </a:cubicBezTo>
                <a:cubicBezTo>
                  <a:pt x="5156408" y="2800165"/>
                  <a:pt x="5156408" y="2800165"/>
                  <a:pt x="5154156" y="2789255"/>
                </a:cubicBezTo>
                <a:lnTo>
                  <a:pt x="5156270" y="2785873"/>
                </a:lnTo>
                <a:lnTo>
                  <a:pt x="5164494" y="2787764"/>
                </a:lnTo>
                <a:lnTo>
                  <a:pt x="5164908" y="2783047"/>
                </a:lnTo>
                <a:cubicBezTo>
                  <a:pt x="5167228" y="2782937"/>
                  <a:pt x="5169093" y="2779878"/>
                  <a:pt x="5171349" y="2779530"/>
                </a:cubicBezTo>
                <a:close/>
                <a:moveTo>
                  <a:pt x="5966438" y="2775026"/>
                </a:moveTo>
                <a:cubicBezTo>
                  <a:pt x="5968573" y="2775477"/>
                  <a:pt x="5968273" y="2778116"/>
                  <a:pt x="5970721" y="2778484"/>
                </a:cubicBezTo>
                <a:cubicBezTo>
                  <a:pt x="5971794" y="2779987"/>
                  <a:pt x="5972121" y="2782459"/>
                  <a:pt x="5971636" y="2785659"/>
                </a:cubicBezTo>
                <a:cubicBezTo>
                  <a:pt x="5970495" y="2795176"/>
                  <a:pt x="5964736" y="2808746"/>
                  <a:pt x="5962978" y="2808449"/>
                </a:cubicBezTo>
                <a:cubicBezTo>
                  <a:pt x="5962679" y="2811088"/>
                  <a:pt x="5960231" y="2810721"/>
                  <a:pt x="5959868" y="2813121"/>
                </a:cubicBezTo>
                <a:cubicBezTo>
                  <a:pt x="5959868" y="2813121"/>
                  <a:pt x="5959881" y="2815676"/>
                  <a:pt x="5957134" y="2817947"/>
                </a:cubicBezTo>
                <a:cubicBezTo>
                  <a:pt x="5954387" y="2820219"/>
                  <a:pt x="5951889" y="2822167"/>
                  <a:pt x="5947607" y="2818709"/>
                </a:cubicBezTo>
                <a:cubicBezTo>
                  <a:pt x="5956534" y="2799429"/>
                  <a:pt x="5957484" y="2789195"/>
                  <a:pt x="5966438" y="2775026"/>
                </a:cubicBezTo>
                <a:close/>
                <a:moveTo>
                  <a:pt x="5997888" y="2769669"/>
                </a:moveTo>
                <a:cubicBezTo>
                  <a:pt x="5999077" y="2769095"/>
                  <a:pt x="6000016" y="2768843"/>
                  <a:pt x="6001339" y="2770024"/>
                </a:cubicBezTo>
                <a:cubicBezTo>
                  <a:pt x="6003985" y="2772385"/>
                  <a:pt x="6006305" y="2772275"/>
                  <a:pt x="6004703" y="2777566"/>
                </a:cubicBezTo>
                <a:cubicBezTo>
                  <a:pt x="6005029" y="2780038"/>
                  <a:pt x="6003036" y="2782619"/>
                  <a:pt x="6003427" y="2785329"/>
                </a:cubicBezTo>
                <a:cubicBezTo>
                  <a:pt x="6003427" y="2785329"/>
                  <a:pt x="6001676" y="2786310"/>
                  <a:pt x="5999798" y="2786813"/>
                </a:cubicBezTo>
                <a:cubicBezTo>
                  <a:pt x="5997919" y="2787316"/>
                  <a:pt x="5995286" y="2787510"/>
                  <a:pt x="5993964" y="2786329"/>
                </a:cubicBezTo>
                <a:cubicBezTo>
                  <a:pt x="5989062" y="2784316"/>
                  <a:pt x="5995162" y="2775773"/>
                  <a:pt x="5994835" y="2773302"/>
                </a:cubicBezTo>
                <a:cubicBezTo>
                  <a:pt x="5995832" y="2772011"/>
                  <a:pt x="5996764" y="2770482"/>
                  <a:pt x="5997888" y="2769669"/>
                </a:cubicBezTo>
                <a:close/>
                <a:moveTo>
                  <a:pt x="5046368" y="2766449"/>
                </a:moveTo>
                <a:cubicBezTo>
                  <a:pt x="5033021" y="2791775"/>
                  <a:pt x="5017406" y="2779838"/>
                  <a:pt x="5009768" y="2793911"/>
                </a:cubicBezTo>
                <a:cubicBezTo>
                  <a:pt x="5006731" y="2788840"/>
                  <a:pt x="5006731" y="2788840"/>
                  <a:pt x="5008270" y="2783310"/>
                </a:cubicBezTo>
                <a:cubicBezTo>
                  <a:pt x="5010589" y="2783200"/>
                  <a:pt x="5010199" y="2780490"/>
                  <a:pt x="5012845" y="2782852"/>
                </a:cubicBezTo>
                <a:cubicBezTo>
                  <a:pt x="5015571" y="2776748"/>
                  <a:pt x="5027762" y="2769643"/>
                  <a:pt x="5037845" y="2767197"/>
                </a:cubicBezTo>
                <a:cubicBezTo>
                  <a:pt x="5040975" y="2766359"/>
                  <a:pt x="5043921" y="2766081"/>
                  <a:pt x="5046368" y="2766449"/>
                </a:cubicBezTo>
                <a:close/>
                <a:moveTo>
                  <a:pt x="5155879" y="2759367"/>
                </a:moveTo>
                <a:cubicBezTo>
                  <a:pt x="5157195" y="2759270"/>
                  <a:pt x="5158326" y="2759735"/>
                  <a:pt x="5159962" y="2760832"/>
                </a:cubicBezTo>
                <a:cubicBezTo>
                  <a:pt x="5159962" y="2760832"/>
                  <a:pt x="5158047" y="2766206"/>
                  <a:pt x="5158047" y="2766206"/>
                </a:cubicBezTo>
                <a:cubicBezTo>
                  <a:pt x="5153876" y="2771930"/>
                  <a:pt x="5151883" y="2774511"/>
                  <a:pt x="5150281" y="2779802"/>
                </a:cubicBezTo>
                <a:cubicBezTo>
                  <a:pt x="5145066" y="2777873"/>
                  <a:pt x="5144675" y="2775163"/>
                  <a:pt x="5146668" y="2772582"/>
                </a:cubicBezTo>
                <a:cubicBezTo>
                  <a:pt x="5146668" y="2772582"/>
                  <a:pt x="5148910" y="2769678"/>
                  <a:pt x="5150839" y="2766858"/>
                </a:cubicBezTo>
                <a:cubicBezTo>
                  <a:pt x="5152768" y="2764039"/>
                  <a:pt x="5152755" y="2761483"/>
                  <a:pt x="5152755" y="2761483"/>
                </a:cubicBezTo>
                <a:cubicBezTo>
                  <a:pt x="5153751" y="2760193"/>
                  <a:pt x="5154875" y="2759380"/>
                  <a:pt x="5155879" y="2759367"/>
                </a:cubicBezTo>
                <a:close/>
                <a:moveTo>
                  <a:pt x="5039847" y="2754635"/>
                </a:moveTo>
                <a:cubicBezTo>
                  <a:pt x="5040174" y="2757106"/>
                  <a:pt x="5040174" y="2757106"/>
                  <a:pt x="5040174" y="2757106"/>
                </a:cubicBezTo>
                <a:cubicBezTo>
                  <a:pt x="5032831" y="2756003"/>
                  <a:pt x="5025409" y="2763365"/>
                  <a:pt x="5016955" y="2765630"/>
                </a:cubicBezTo>
                <a:cubicBezTo>
                  <a:pt x="5014073" y="2766147"/>
                  <a:pt x="5010814" y="2766508"/>
                  <a:pt x="5007862" y="2765508"/>
                </a:cubicBezTo>
                <a:cubicBezTo>
                  <a:pt x="5007862" y="2765508"/>
                  <a:pt x="5007798" y="2765269"/>
                  <a:pt x="5010117" y="2765160"/>
                </a:cubicBezTo>
                <a:cubicBezTo>
                  <a:pt x="5010117" y="2765160"/>
                  <a:pt x="5007798" y="2765269"/>
                  <a:pt x="5007472" y="2762798"/>
                </a:cubicBezTo>
                <a:cubicBezTo>
                  <a:pt x="5010282" y="2760765"/>
                  <a:pt x="5013534" y="2759127"/>
                  <a:pt x="5016914" y="2757965"/>
                </a:cubicBezTo>
                <a:cubicBezTo>
                  <a:pt x="5020294" y="2756803"/>
                  <a:pt x="5023489" y="2756203"/>
                  <a:pt x="5026748" y="2755842"/>
                </a:cubicBezTo>
                <a:cubicBezTo>
                  <a:pt x="5033201" y="2754880"/>
                  <a:pt x="5038595" y="2754970"/>
                  <a:pt x="5039847" y="2754635"/>
                </a:cubicBezTo>
                <a:close/>
                <a:moveTo>
                  <a:pt x="5060083" y="2751260"/>
                </a:moveTo>
                <a:cubicBezTo>
                  <a:pt x="5061023" y="2751008"/>
                  <a:pt x="5062403" y="2751150"/>
                  <a:pt x="5063726" y="2752330"/>
                </a:cubicBezTo>
                <a:cubicBezTo>
                  <a:pt x="5061484" y="2755234"/>
                  <a:pt x="5057236" y="2758164"/>
                  <a:pt x="5054993" y="2761067"/>
                </a:cubicBezTo>
                <a:cubicBezTo>
                  <a:pt x="5054993" y="2761067"/>
                  <a:pt x="5055307" y="2760983"/>
                  <a:pt x="5052347" y="2758706"/>
                </a:cubicBezTo>
                <a:cubicBezTo>
                  <a:pt x="5055983" y="2758499"/>
                  <a:pt x="5057330" y="2752253"/>
                  <a:pt x="5060083" y="2751260"/>
                </a:cubicBezTo>
                <a:close/>
                <a:moveTo>
                  <a:pt x="512330" y="2729338"/>
                </a:moveTo>
                <a:cubicBezTo>
                  <a:pt x="513895" y="2728918"/>
                  <a:pt x="514963" y="2729144"/>
                  <a:pt x="516471" y="2729763"/>
                </a:cubicBezTo>
                <a:cubicBezTo>
                  <a:pt x="518598" y="2728937"/>
                  <a:pt x="519551" y="2731241"/>
                  <a:pt x="522319" y="2732802"/>
                </a:cubicBezTo>
                <a:cubicBezTo>
                  <a:pt x="523207" y="2734867"/>
                  <a:pt x="521719" y="2738080"/>
                  <a:pt x="521719" y="2738080"/>
                </a:cubicBezTo>
                <a:cubicBezTo>
                  <a:pt x="520545" y="2741210"/>
                  <a:pt x="520545" y="2741210"/>
                  <a:pt x="523625" y="2742687"/>
                </a:cubicBezTo>
                <a:cubicBezTo>
                  <a:pt x="523625" y="2742687"/>
                  <a:pt x="521497" y="2743513"/>
                  <a:pt x="521497" y="2743513"/>
                </a:cubicBezTo>
                <a:cubicBezTo>
                  <a:pt x="520545" y="2741210"/>
                  <a:pt x="521184" y="2743597"/>
                  <a:pt x="520009" y="2746727"/>
                </a:cubicBezTo>
                <a:cubicBezTo>
                  <a:pt x="514801" y="2746075"/>
                  <a:pt x="512987" y="2746817"/>
                  <a:pt x="509906" y="2745340"/>
                </a:cubicBezTo>
                <a:cubicBezTo>
                  <a:pt x="508398" y="2744720"/>
                  <a:pt x="506698" y="2743385"/>
                  <a:pt x="505624" y="2741882"/>
                </a:cubicBezTo>
                <a:cubicBezTo>
                  <a:pt x="504550" y="2740378"/>
                  <a:pt x="503725" y="2738552"/>
                  <a:pt x="504345" y="2737107"/>
                </a:cubicBezTo>
                <a:cubicBezTo>
                  <a:pt x="506472" y="2736281"/>
                  <a:pt x="505833" y="2733893"/>
                  <a:pt x="507960" y="2733067"/>
                </a:cubicBezTo>
                <a:cubicBezTo>
                  <a:pt x="509768" y="2731048"/>
                  <a:pt x="511142" y="2729912"/>
                  <a:pt x="512330" y="2729338"/>
                </a:cubicBezTo>
                <a:close/>
                <a:moveTo>
                  <a:pt x="5911630" y="2727022"/>
                </a:moveTo>
                <a:cubicBezTo>
                  <a:pt x="5916225" y="2730396"/>
                  <a:pt x="5918673" y="2730764"/>
                  <a:pt x="5920821" y="2733771"/>
                </a:cubicBezTo>
                <a:cubicBezTo>
                  <a:pt x="5921895" y="2735274"/>
                  <a:pt x="5922784" y="2737339"/>
                  <a:pt x="5923295" y="2739249"/>
                </a:cubicBezTo>
                <a:cubicBezTo>
                  <a:pt x="5923494" y="2741242"/>
                  <a:pt x="5923316" y="2743081"/>
                  <a:pt x="5921942" y="2744217"/>
                </a:cubicBezTo>
                <a:cubicBezTo>
                  <a:pt x="5919808" y="2743765"/>
                  <a:pt x="5919508" y="2746404"/>
                  <a:pt x="5917061" y="2746037"/>
                </a:cubicBezTo>
                <a:cubicBezTo>
                  <a:pt x="5912180" y="2747856"/>
                  <a:pt x="5909981" y="2747166"/>
                  <a:pt x="5907897" y="2744398"/>
                </a:cubicBezTo>
                <a:cubicBezTo>
                  <a:pt x="5905449" y="2744031"/>
                  <a:pt x="5905685" y="2741153"/>
                  <a:pt x="5903601" y="2738385"/>
                </a:cubicBezTo>
                <a:cubicBezTo>
                  <a:pt x="5903587" y="2735830"/>
                  <a:pt x="5906335" y="2733558"/>
                  <a:pt x="5906335" y="2733558"/>
                </a:cubicBezTo>
                <a:cubicBezTo>
                  <a:pt x="5909146" y="2731526"/>
                  <a:pt x="5908832" y="2731610"/>
                  <a:pt x="5906685" y="2728603"/>
                </a:cubicBezTo>
                <a:cubicBezTo>
                  <a:pt x="5906685" y="2728603"/>
                  <a:pt x="5909132" y="2728971"/>
                  <a:pt x="5909132" y="2728971"/>
                </a:cubicBezTo>
                <a:cubicBezTo>
                  <a:pt x="5908832" y="2731610"/>
                  <a:pt x="5909196" y="2729209"/>
                  <a:pt x="5911630" y="2727022"/>
                </a:cubicBezTo>
                <a:close/>
                <a:moveTo>
                  <a:pt x="2350982" y="2725908"/>
                </a:moveTo>
                <a:lnTo>
                  <a:pt x="2324109" y="2726580"/>
                </a:lnTo>
                <a:lnTo>
                  <a:pt x="2321879" y="2732930"/>
                </a:lnTo>
                <a:lnTo>
                  <a:pt x="2325258" y="2732130"/>
                </a:lnTo>
                <a:cubicBezTo>
                  <a:pt x="2334297" y="2730955"/>
                  <a:pt x="2342976" y="2729845"/>
                  <a:pt x="2350982" y="2725908"/>
                </a:cubicBezTo>
                <a:close/>
                <a:moveTo>
                  <a:pt x="5866401" y="2723532"/>
                </a:moveTo>
                <a:cubicBezTo>
                  <a:pt x="5870528" y="2721403"/>
                  <a:pt x="5876625" y="2724119"/>
                  <a:pt x="5883967" y="2725223"/>
                </a:cubicBezTo>
                <a:cubicBezTo>
                  <a:pt x="5882038" y="2728042"/>
                  <a:pt x="5884685" y="2730404"/>
                  <a:pt x="5887330" y="2732765"/>
                </a:cubicBezTo>
                <a:cubicBezTo>
                  <a:pt x="5884092" y="2736959"/>
                  <a:pt x="5880369" y="2744354"/>
                  <a:pt x="5874158" y="2743715"/>
                </a:cubicBezTo>
                <a:cubicBezTo>
                  <a:pt x="5872087" y="2743502"/>
                  <a:pt x="5869760" y="2742335"/>
                  <a:pt x="5867115" y="2739973"/>
                </a:cubicBezTo>
                <a:cubicBezTo>
                  <a:pt x="5864795" y="2740083"/>
                  <a:pt x="5861169" y="2730308"/>
                  <a:pt x="5863098" y="2727488"/>
                </a:cubicBezTo>
                <a:cubicBezTo>
                  <a:pt x="5863902" y="2725481"/>
                  <a:pt x="5865276" y="2724345"/>
                  <a:pt x="5866401" y="2723532"/>
                </a:cubicBezTo>
                <a:close/>
                <a:moveTo>
                  <a:pt x="605192" y="2716481"/>
                </a:moveTo>
                <a:cubicBezTo>
                  <a:pt x="603691" y="2717140"/>
                  <a:pt x="604701" y="2718404"/>
                  <a:pt x="605398" y="2719753"/>
                </a:cubicBezTo>
                <a:cubicBezTo>
                  <a:pt x="607014" y="2717017"/>
                  <a:pt x="609327" y="2715630"/>
                  <a:pt x="607711" y="2718366"/>
                </a:cubicBezTo>
                <a:cubicBezTo>
                  <a:pt x="603199" y="2719062"/>
                  <a:pt x="605354" y="2723347"/>
                  <a:pt x="601809" y="2728902"/>
                </a:cubicBezTo>
                <a:cubicBezTo>
                  <a:pt x="595571" y="2723154"/>
                  <a:pt x="602503" y="2717714"/>
                  <a:pt x="605192" y="2716481"/>
                </a:cubicBezTo>
                <a:close/>
                <a:moveTo>
                  <a:pt x="5699786" y="2699090"/>
                </a:moveTo>
                <a:cubicBezTo>
                  <a:pt x="5707725" y="2706174"/>
                  <a:pt x="5707725" y="2706174"/>
                  <a:pt x="5698342" y="2722506"/>
                </a:cubicBezTo>
                <a:cubicBezTo>
                  <a:pt x="5696414" y="2725325"/>
                  <a:pt x="5693667" y="2727597"/>
                  <a:pt x="5690664" y="2728913"/>
                </a:cubicBezTo>
                <a:cubicBezTo>
                  <a:pt x="5687597" y="2729991"/>
                  <a:pt x="5684025" y="2730436"/>
                  <a:pt x="5680446" y="2729604"/>
                </a:cubicBezTo>
                <a:cubicBezTo>
                  <a:pt x="5676198" y="2732533"/>
                  <a:pt x="5669367" y="2733340"/>
                  <a:pt x="5664401" y="2731088"/>
                </a:cubicBezTo>
                <a:cubicBezTo>
                  <a:pt x="5659173" y="2726604"/>
                  <a:pt x="5658456" y="2721423"/>
                  <a:pt x="5660385" y="2718603"/>
                </a:cubicBezTo>
                <a:cubicBezTo>
                  <a:pt x="5667154" y="2706299"/>
                  <a:pt x="5675786" y="2702194"/>
                  <a:pt x="5683492" y="2700897"/>
                </a:cubicBezTo>
                <a:cubicBezTo>
                  <a:pt x="5691135" y="2699362"/>
                  <a:pt x="5697851" y="2700632"/>
                  <a:pt x="5699786" y="2699090"/>
                </a:cubicBezTo>
                <a:close/>
                <a:moveTo>
                  <a:pt x="452654" y="2685709"/>
                </a:moveTo>
                <a:cubicBezTo>
                  <a:pt x="452954" y="2706866"/>
                  <a:pt x="456516" y="2716403"/>
                  <a:pt x="455223" y="2732869"/>
                </a:cubicBezTo>
                <a:cubicBezTo>
                  <a:pt x="453096" y="2733695"/>
                  <a:pt x="452143" y="2731392"/>
                  <a:pt x="450015" y="2732218"/>
                </a:cubicBezTo>
                <a:cubicBezTo>
                  <a:pt x="448507" y="2731598"/>
                  <a:pt x="447241" y="2729379"/>
                  <a:pt x="446096" y="2726359"/>
                </a:cubicBezTo>
                <a:cubicBezTo>
                  <a:pt x="443167" y="2717932"/>
                  <a:pt x="442588" y="2703247"/>
                  <a:pt x="444090" y="2702588"/>
                </a:cubicBezTo>
                <a:cubicBezTo>
                  <a:pt x="443137" y="2700285"/>
                  <a:pt x="445264" y="2699459"/>
                  <a:pt x="444625" y="2697072"/>
                </a:cubicBezTo>
                <a:cubicBezTo>
                  <a:pt x="444625" y="2697072"/>
                  <a:pt x="443672" y="2694768"/>
                  <a:pt x="445160" y="2691555"/>
                </a:cubicBezTo>
                <a:cubicBezTo>
                  <a:pt x="445715" y="2689871"/>
                  <a:pt x="446271" y="2688187"/>
                  <a:pt x="447331" y="2687135"/>
                </a:cubicBezTo>
                <a:cubicBezTo>
                  <a:pt x="448392" y="2686083"/>
                  <a:pt x="449893" y="2685425"/>
                  <a:pt x="452654" y="2685709"/>
                </a:cubicBezTo>
                <a:close/>
                <a:moveTo>
                  <a:pt x="632161" y="2681876"/>
                </a:moveTo>
                <a:cubicBezTo>
                  <a:pt x="633413" y="2681541"/>
                  <a:pt x="634481" y="2681767"/>
                  <a:pt x="635363" y="2682554"/>
                </a:cubicBezTo>
                <a:cubicBezTo>
                  <a:pt x="634430" y="2684083"/>
                  <a:pt x="632936" y="2686019"/>
                  <a:pt x="630936" y="2687322"/>
                </a:cubicBezTo>
                <a:cubicBezTo>
                  <a:pt x="629249" y="2688542"/>
                  <a:pt x="627058" y="2689129"/>
                  <a:pt x="625172" y="2688355"/>
                </a:cubicBezTo>
                <a:cubicBezTo>
                  <a:pt x="625728" y="2686671"/>
                  <a:pt x="628902" y="2682238"/>
                  <a:pt x="632161" y="2681876"/>
                </a:cubicBezTo>
                <a:close/>
                <a:moveTo>
                  <a:pt x="628697" y="2678967"/>
                </a:moveTo>
                <a:cubicBezTo>
                  <a:pt x="623331" y="2683987"/>
                  <a:pt x="623223" y="2687342"/>
                  <a:pt x="620931" y="2692562"/>
                </a:cubicBezTo>
                <a:cubicBezTo>
                  <a:pt x="620931" y="2692562"/>
                  <a:pt x="620867" y="2692323"/>
                  <a:pt x="625284" y="2697537"/>
                </a:cubicBezTo>
                <a:cubicBezTo>
                  <a:pt x="622658" y="2699008"/>
                  <a:pt x="621853" y="2701015"/>
                  <a:pt x="619227" y="2702486"/>
                </a:cubicBezTo>
                <a:cubicBezTo>
                  <a:pt x="618800" y="2704647"/>
                  <a:pt x="617248" y="2707622"/>
                  <a:pt x="615049" y="2706932"/>
                </a:cubicBezTo>
                <a:cubicBezTo>
                  <a:pt x="613491" y="2708629"/>
                  <a:pt x="611242" y="2710255"/>
                  <a:pt x="609050" y="2710842"/>
                </a:cubicBezTo>
                <a:cubicBezTo>
                  <a:pt x="606546" y="2711513"/>
                  <a:pt x="604098" y="2711145"/>
                  <a:pt x="601516" y="2709023"/>
                </a:cubicBezTo>
                <a:cubicBezTo>
                  <a:pt x="600058" y="2706087"/>
                  <a:pt x="603539" y="2700292"/>
                  <a:pt x="608094" y="2696001"/>
                </a:cubicBezTo>
                <a:cubicBezTo>
                  <a:pt x="609646" y="2693027"/>
                  <a:pt x="613773" y="2690898"/>
                  <a:pt x="617160" y="2691014"/>
                </a:cubicBezTo>
                <a:cubicBezTo>
                  <a:pt x="615702" y="2688078"/>
                  <a:pt x="615120" y="2684652"/>
                  <a:pt x="618173" y="2681019"/>
                </a:cubicBezTo>
                <a:cubicBezTo>
                  <a:pt x="622257" y="2682483"/>
                  <a:pt x="625687" y="2679005"/>
                  <a:pt x="628697" y="2678967"/>
                </a:cubicBezTo>
                <a:close/>
                <a:moveTo>
                  <a:pt x="5001676" y="2674794"/>
                </a:moveTo>
                <a:cubicBezTo>
                  <a:pt x="5005126" y="2675149"/>
                  <a:pt x="5005126" y="2675149"/>
                  <a:pt x="5005126" y="2675149"/>
                </a:cubicBezTo>
                <a:cubicBezTo>
                  <a:pt x="5005126" y="2675149"/>
                  <a:pt x="5005190" y="2675388"/>
                  <a:pt x="5003255" y="2676930"/>
                </a:cubicBezTo>
                <a:cubicBezTo>
                  <a:pt x="5003255" y="2676930"/>
                  <a:pt x="5003255" y="2676930"/>
                  <a:pt x="5001676" y="2674794"/>
                </a:cubicBezTo>
                <a:close/>
                <a:moveTo>
                  <a:pt x="5439909" y="2670979"/>
                </a:moveTo>
                <a:cubicBezTo>
                  <a:pt x="5440357" y="2672650"/>
                  <a:pt x="5441188" y="2675754"/>
                  <a:pt x="5436670" y="2675173"/>
                </a:cubicBezTo>
                <a:cubicBezTo>
                  <a:pt x="5436434" y="2678051"/>
                  <a:pt x="5435688" y="2679019"/>
                  <a:pt x="5435068" y="2680464"/>
                </a:cubicBezTo>
                <a:lnTo>
                  <a:pt x="5434718" y="2685420"/>
                </a:lnTo>
                <a:lnTo>
                  <a:pt x="5457169" y="2674031"/>
                </a:lnTo>
                <a:lnTo>
                  <a:pt x="5454971" y="2673340"/>
                </a:lnTo>
                <a:cubicBezTo>
                  <a:pt x="5449948" y="2672127"/>
                  <a:pt x="5444740" y="2671476"/>
                  <a:pt x="5439909" y="2670979"/>
                </a:cubicBezTo>
                <a:close/>
                <a:moveTo>
                  <a:pt x="396253" y="2656810"/>
                </a:moveTo>
                <a:cubicBezTo>
                  <a:pt x="401155" y="2658823"/>
                  <a:pt x="399502" y="2666431"/>
                  <a:pt x="399778" y="2671218"/>
                </a:cubicBezTo>
                <a:cubicBezTo>
                  <a:pt x="404680" y="2673232"/>
                  <a:pt x="396382" y="2681084"/>
                  <a:pt x="401034" y="2683420"/>
                </a:cubicBezTo>
                <a:cubicBezTo>
                  <a:pt x="393063" y="2693744"/>
                  <a:pt x="405788" y="2704919"/>
                  <a:pt x="395851" y="2722934"/>
                </a:cubicBezTo>
                <a:cubicBezTo>
                  <a:pt x="393561" y="2716895"/>
                  <a:pt x="392467" y="2711559"/>
                  <a:pt x="391750" y="2706378"/>
                </a:cubicBezTo>
                <a:cubicBezTo>
                  <a:pt x="389534" y="2690595"/>
                  <a:pt x="392854" y="2677936"/>
                  <a:pt x="388282" y="2667135"/>
                </a:cubicBezTo>
                <a:cubicBezTo>
                  <a:pt x="388282" y="2667135"/>
                  <a:pt x="388282" y="2667135"/>
                  <a:pt x="392268" y="2661972"/>
                </a:cubicBezTo>
                <a:cubicBezTo>
                  <a:pt x="391941" y="2659501"/>
                  <a:pt x="391941" y="2659501"/>
                  <a:pt x="391941" y="2659501"/>
                </a:cubicBezTo>
                <a:cubicBezTo>
                  <a:pt x="391685" y="2658546"/>
                  <a:pt x="392809" y="2657733"/>
                  <a:pt x="394062" y="2657398"/>
                </a:cubicBezTo>
                <a:cubicBezTo>
                  <a:pt x="394937" y="2656907"/>
                  <a:pt x="396253" y="2656810"/>
                  <a:pt x="396253" y="2656810"/>
                </a:cubicBezTo>
                <a:close/>
                <a:moveTo>
                  <a:pt x="4959745" y="2654813"/>
                </a:moveTo>
                <a:cubicBezTo>
                  <a:pt x="4955937" y="2658136"/>
                  <a:pt x="4955645" y="2662052"/>
                  <a:pt x="4962253" y="2666679"/>
                </a:cubicBezTo>
                <a:cubicBezTo>
                  <a:pt x="4973999" y="2670440"/>
                  <a:pt x="4985409" y="2681712"/>
                  <a:pt x="4999740" y="2676336"/>
                </a:cubicBezTo>
                <a:cubicBezTo>
                  <a:pt x="4999740" y="2676336"/>
                  <a:pt x="5003255" y="2676930"/>
                  <a:pt x="5003255" y="2676930"/>
                </a:cubicBezTo>
                <a:cubicBezTo>
                  <a:pt x="5004834" y="2679066"/>
                  <a:pt x="5006349" y="2680963"/>
                  <a:pt x="5006349" y="2680963"/>
                </a:cubicBezTo>
                <a:cubicBezTo>
                  <a:pt x="5012708" y="2685912"/>
                  <a:pt x="5011149" y="2687608"/>
                  <a:pt x="5007278" y="2690693"/>
                </a:cubicBezTo>
                <a:cubicBezTo>
                  <a:pt x="5007278" y="2690693"/>
                  <a:pt x="5005406" y="2692474"/>
                  <a:pt x="5005406" y="2692474"/>
                </a:cubicBezTo>
                <a:cubicBezTo>
                  <a:pt x="5001535" y="2695558"/>
                  <a:pt x="4999599" y="2697100"/>
                  <a:pt x="4997663" y="2698642"/>
                </a:cubicBezTo>
                <a:cubicBezTo>
                  <a:pt x="4995728" y="2700185"/>
                  <a:pt x="4988762" y="2699236"/>
                  <a:pt x="4995435" y="2704101"/>
                </a:cubicBezTo>
                <a:cubicBezTo>
                  <a:pt x="4999815" y="2714186"/>
                  <a:pt x="5006824" y="2711540"/>
                  <a:pt x="5012274" y="2710592"/>
                </a:cubicBezTo>
                <a:cubicBezTo>
                  <a:pt x="5016600" y="2710456"/>
                  <a:pt x="5020051" y="2710811"/>
                  <a:pt x="5022940" y="2711572"/>
                </a:cubicBezTo>
                <a:lnTo>
                  <a:pt x="5027215" y="2713753"/>
                </a:lnTo>
                <a:lnTo>
                  <a:pt x="5016967" y="2696796"/>
                </a:lnTo>
                <a:cubicBezTo>
                  <a:pt x="5013476" y="2688776"/>
                  <a:pt x="5010362" y="2680911"/>
                  <a:pt x="5005881" y="2675459"/>
                </a:cubicBezTo>
                <a:cubicBezTo>
                  <a:pt x="5004685" y="2674756"/>
                  <a:pt x="5007826" y="2663935"/>
                  <a:pt x="5001827" y="2667845"/>
                </a:cubicBezTo>
                <a:cubicBezTo>
                  <a:pt x="5000867" y="2664264"/>
                  <a:pt x="4999097" y="2661412"/>
                  <a:pt x="4997639" y="2658477"/>
                </a:cubicBezTo>
                <a:lnTo>
                  <a:pt x="4997433" y="2655205"/>
                </a:lnTo>
                <a:lnTo>
                  <a:pt x="4992040" y="2655115"/>
                </a:lnTo>
                <a:lnTo>
                  <a:pt x="4995451" y="2671601"/>
                </a:lnTo>
                <a:lnTo>
                  <a:pt x="4990347" y="2655057"/>
                </a:lnTo>
                <a:close/>
                <a:moveTo>
                  <a:pt x="649118" y="2651234"/>
                </a:moveTo>
                <a:cubicBezTo>
                  <a:pt x="649118" y="2651234"/>
                  <a:pt x="649054" y="2650995"/>
                  <a:pt x="651636" y="2653118"/>
                </a:cubicBezTo>
                <a:cubicBezTo>
                  <a:pt x="652333" y="2654466"/>
                  <a:pt x="653407" y="2655969"/>
                  <a:pt x="651969" y="2656867"/>
                </a:cubicBezTo>
                <a:cubicBezTo>
                  <a:pt x="650084" y="2656092"/>
                  <a:pt x="648532" y="2659067"/>
                  <a:pt x="646475" y="2661409"/>
                </a:cubicBezTo>
                <a:cubicBezTo>
                  <a:pt x="645479" y="2662700"/>
                  <a:pt x="644418" y="2663751"/>
                  <a:pt x="643166" y="2664087"/>
                </a:cubicBezTo>
                <a:cubicBezTo>
                  <a:pt x="641601" y="2664506"/>
                  <a:pt x="640156" y="2664126"/>
                  <a:pt x="638328" y="2662313"/>
                </a:cubicBezTo>
                <a:cubicBezTo>
                  <a:pt x="644499" y="2655286"/>
                  <a:pt x="641937" y="2656996"/>
                  <a:pt x="649118" y="2651234"/>
                </a:cubicBezTo>
                <a:close/>
                <a:moveTo>
                  <a:pt x="4985313" y="2592437"/>
                </a:moveTo>
                <a:cubicBezTo>
                  <a:pt x="4981862" y="2592082"/>
                  <a:pt x="4976412" y="2593031"/>
                  <a:pt x="4974476" y="2594573"/>
                </a:cubicBezTo>
                <a:cubicBezTo>
                  <a:pt x="4971971" y="2595244"/>
                  <a:pt x="4970348" y="2596702"/>
                  <a:pt x="4969793" y="2598386"/>
                </a:cubicBezTo>
                <a:lnTo>
                  <a:pt x="4969877" y="2602458"/>
                </a:lnTo>
                <a:lnTo>
                  <a:pt x="4973406" y="2605607"/>
                </a:lnTo>
                <a:lnTo>
                  <a:pt x="4973540" y="2607361"/>
                </a:lnTo>
                <a:lnTo>
                  <a:pt x="4974735" y="2608065"/>
                </a:lnTo>
                <a:lnTo>
                  <a:pt x="4984455" y="2608019"/>
                </a:lnTo>
                <a:lnTo>
                  <a:pt x="4984619" y="2603625"/>
                </a:lnTo>
                <a:lnTo>
                  <a:pt x="4987383" y="2592649"/>
                </a:lnTo>
                <a:close/>
                <a:moveTo>
                  <a:pt x="2392660" y="2570436"/>
                </a:moveTo>
                <a:cubicBezTo>
                  <a:pt x="2371041" y="2612471"/>
                  <a:pt x="2353026" y="2650754"/>
                  <a:pt x="2338613" y="2685284"/>
                </a:cubicBezTo>
                <a:lnTo>
                  <a:pt x="2329111" y="2712339"/>
                </a:lnTo>
                <a:lnTo>
                  <a:pt x="2360041" y="2707745"/>
                </a:lnTo>
                <a:lnTo>
                  <a:pt x="2377844" y="2709854"/>
                </a:lnTo>
                <a:lnTo>
                  <a:pt x="2378248" y="2707354"/>
                </a:lnTo>
                <a:cubicBezTo>
                  <a:pt x="2383054" y="2673723"/>
                  <a:pt x="2387856" y="2628085"/>
                  <a:pt x="2392660" y="2570436"/>
                </a:cubicBezTo>
                <a:close/>
                <a:moveTo>
                  <a:pt x="6166898" y="2547573"/>
                </a:moveTo>
                <a:cubicBezTo>
                  <a:pt x="6168063" y="2554425"/>
                  <a:pt x="6168282" y="2560251"/>
                  <a:pt x="6168060" y="2565685"/>
                </a:cubicBezTo>
                <a:cubicBezTo>
                  <a:pt x="6166768" y="2582151"/>
                  <a:pt x="6160937" y="2594204"/>
                  <a:pt x="6163509" y="2606309"/>
                </a:cubicBezTo>
                <a:cubicBezTo>
                  <a:pt x="6163509" y="2606309"/>
                  <a:pt x="6163445" y="2606070"/>
                  <a:pt x="6158200" y="2610290"/>
                </a:cubicBezTo>
                <a:cubicBezTo>
                  <a:pt x="6157900" y="2612929"/>
                  <a:pt x="6157900" y="2612929"/>
                  <a:pt x="6157900" y="2612929"/>
                </a:cubicBezTo>
                <a:cubicBezTo>
                  <a:pt x="6157601" y="2615568"/>
                  <a:pt x="6153019" y="2614749"/>
                  <a:pt x="6153019" y="2614749"/>
                </a:cubicBezTo>
                <a:cubicBezTo>
                  <a:pt x="6148424" y="2611375"/>
                  <a:pt x="6151898" y="2604303"/>
                  <a:pt x="6152184" y="2599108"/>
                </a:cubicBezTo>
                <a:cubicBezTo>
                  <a:pt x="6147653" y="2595972"/>
                  <a:pt x="6158092" y="2589849"/>
                  <a:pt x="6153496" y="2586474"/>
                </a:cubicBezTo>
                <a:cubicBezTo>
                  <a:pt x="6163986" y="2578034"/>
                  <a:pt x="6153311" y="2563239"/>
                  <a:pt x="6166898" y="2547573"/>
                </a:cubicBezTo>
                <a:close/>
                <a:moveTo>
                  <a:pt x="5902567" y="2542916"/>
                </a:moveTo>
                <a:cubicBezTo>
                  <a:pt x="5903883" y="2542819"/>
                  <a:pt x="5905456" y="2543678"/>
                  <a:pt x="5907348" y="2545729"/>
                </a:cubicBezTo>
                <a:cubicBezTo>
                  <a:pt x="5899477" y="2551421"/>
                  <a:pt x="5902230" y="2550427"/>
                  <a:pt x="5893912" y="2554447"/>
                </a:cubicBezTo>
                <a:cubicBezTo>
                  <a:pt x="5893912" y="2554447"/>
                  <a:pt x="5893912" y="2554447"/>
                  <a:pt x="5891515" y="2551763"/>
                </a:cubicBezTo>
                <a:cubicBezTo>
                  <a:pt x="5891067" y="2550092"/>
                  <a:pt x="5890620" y="2548420"/>
                  <a:pt x="5892185" y="2548001"/>
                </a:cubicBezTo>
                <a:cubicBezTo>
                  <a:pt x="5894198" y="2549253"/>
                  <a:pt x="5895878" y="2546756"/>
                  <a:pt x="5898312" y="2544568"/>
                </a:cubicBezTo>
                <a:cubicBezTo>
                  <a:pt x="5899749" y="2543672"/>
                  <a:pt x="5900874" y="2542858"/>
                  <a:pt x="5902567" y="2542916"/>
                </a:cubicBezTo>
                <a:close/>
                <a:moveTo>
                  <a:pt x="5919578" y="2522494"/>
                </a:moveTo>
                <a:cubicBezTo>
                  <a:pt x="5921705" y="2521668"/>
                  <a:pt x="5923961" y="2521320"/>
                  <a:pt x="5925725" y="2522894"/>
                </a:cubicBezTo>
                <a:cubicBezTo>
                  <a:pt x="5924920" y="2524900"/>
                  <a:pt x="5917050" y="2530592"/>
                  <a:pt x="5914454" y="2525914"/>
                </a:cubicBezTo>
                <a:cubicBezTo>
                  <a:pt x="5915450" y="2524623"/>
                  <a:pt x="5917450" y="2523320"/>
                  <a:pt x="5919578" y="2522494"/>
                </a:cubicBezTo>
                <a:close/>
                <a:moveTo>
                  <a:pt x="6108633" y="2521733"/>
                </a:moveTo>
                <a:cubicBezTo>
                  <a:pt x="6110952" y="2521623"/>
                  <a:pt x="6111343" y="2524333"/>
                  <a:pt x="6113598" y="2523984"/>
                </a:cubicBezTo>
                <a:cubicBezTo>
                  <a:pt x="6114922" y="2525165"/>
                  <a:pt x="6115625" y="2527791"/>
                  <a:pt x="6116144" y="2530979"/>
                </a:cubicBezTo>
                <a:cubicBezTo>
                  <a:pt x="6117635" y="2540302"/>
                  <a:pt x="6115333" y="2555504"/>
                  <a:pt x="6113390" y="2555769"/>
                </a:cubicBezTo>
                <a:cubicBezTo>
                  <a:pt x="6113781" y="2558479"/>
                  <a:pt x="6111461" y="2558589"/>
                  <a:pt x="6111852" y="2561299"/>
                </a:cubicBezTo>
                <a:cubicBezTo>
                  <a:pt x="6111852" y="2561299"/>
                  <a:pt x="6112556" y="2563925"/>
                  <a:pt x="6110627" y="2566744"/>
                </a:cubicBezTo>
                <a:cubicBezTo>
                  <a:pt x="6108385" y="2569648"/>
                  <a:pt x="6106456" y="2572468"/>
                  <a:pt x="6101554" y="2570455"/>
                </a:cubicBezTo>
                <a:cubicBezTo>
                  <a:pt x="6105452" y="2548684"/>
                  <a:pt x="6103705" y="2538406"/>
                  <a:pt x="6108633" y="2521733"/>
                </a:cubicBezTo>
                <a:close/>
                <a:moveTo>
                  <a:pt x="2414281" y="2512784"/>
                </a:moveTo>
                <a:lnTo>
                  <a:pt x="2414280" y="2548814"/>
                </a:lnTo>
                <a:lnTo>
                  <a:pt x="2414282" y="2548816"/>
                </a:lnTo>
                <a:lnTo>
                  <a:pt x="2414282" y="2512784"/>
                </a:lnTo>
                <a:close/>
                <a:moveTo>
                  <a:pt x="5946820" y="2503936"/>
                </a:moveTo>
                <a:cubicBezTo>
                  <a:pt x="5949203" y="2504065"/>
                  <a:pt x="5951907" y="2505388"/>
                  <a:pt x="5954367" y="2508310"/>
                </a:cubicBezTo>
                <a:cubicBezTo>
                  <a:pt x="5955199" y="2511414"/>
                  <a:pt x="5950146" y="2516350"/>
                  <a:pt x="5944958" y="2519531"/>
                </a:cubicBezTo>
                <a:cubicBezTo>
                  <a:pt x="5942588" y="2521958"/>
                  <a:pt x="5938205" y="2523132"/>
                  <a:pt x="5934939" y="2522216"/>
                </a:cubicBezTo>
                <a:cubicBezTo>
                  <a:pt x="5935835" y="2525558"/>
                  <a:pt x="5935165" y="2529320"/>
                  <a:pt x="5931230" y="2532166"/>
                </a:cubicBezTo>
                <a:cubicBezTo>
                  <a:pt x="5927516" y="2529578"/>
                  <a:pt x="5923517" y="2532185"/>
                  <a:pt x="5920251" y="2531269"/>
                </a:cubicBezTo>
                <a:cubicBezTo>
                  <a:pt x="5927068" y="2527908"/>
                  <a:pt x="5927425" y="2524229"/>
                  <a:pt x="5930913" y="2519713"/>
                </a:cubicBezTo>
                <a:cubicBezTo>
                  <a:pt x="5930913" y="2519713"/>
                  <a:pt x="5930913" y="2519713"/>
                  <a:pt x="5927869" y="2513364"/>
                </a:cubicBezTo>
                <a:cubicBezTo>
                  <a:pt x="5930687" y="2512609"/>
                  <a:pt x="5931805" y="2510518"/>
                  <a:pt x="5934623" y="2509763"/>
                </a:cubicBezTo>
                <a:cubicBezTo>
                  <a:pt x="5935740" y="2507672"/>
                  <a:pt x="5938110" y="2505246"/>
                  <a:pt x="5940123" y="2506498"/>
                </a:cubicBezTo>
                <a:cubicBezTo>
                  <a:pt x="5942123" y="2505195"/>
                  <a:pt x="5944187" y="2504130"/>
                  <a:pt x="5946820" y="2503936"/>
                </a:cubicBezTo>
                <a:close/>
                <a:moveTo>
                  <a:pt x="6045012" y="2490931"/>
                </a:moveTo>
                <a:cubicBezTo>
                  <a:pt x="6050290" y="2493099"/>
                  <a:pt x="6052546" y="2492750"/>
                  <a:pt x="6055192" y="2495112"/>
                </a:cubicBezTo>
                <a:cubicBezTo>
                  <a:pt x="6056764" y="2495970"/>
                  <a:pt x="6057966" y="2497951"/>
                  <a:pt x="6058790" y="2499777"/>
                </a:cubicBezTo>
                <a:cubicBezTo>
                  <a:pt x="6059616" y="2501603"/>
                  <a:pt x="6060063" y="2503274"/>
                  <a:pt x="6059131" y="2504803"/>
                </a:cubicBezTo>
                <a:cubicBezTo>
                  <a:pt x="6056875" y="2505152"/>
                  <a:pt x="6057202" y="2507623"/>
                  <a:pt x="6054946" y="2507971"/>
                </a:cubicBezTo>
                <a:cubicBezTo>
                  <a:pt x="6050385" y="2510985"/>
                  <a:pt x="6048193" y="2511572"/>
                  <a:pt x="6045234" y="2509295"/>
                </a:cubicBezTo>
                <a:cubicBezTo>
                  <a:pt x="6042914" y="2509404"/>
                  <a:pt x="6042524" y="2506694"/>
                  <a:pt x="6039942" y="2504572"/>
                </a:cubicBezTo>
                <a:cubicBezTo>
                  <a:pt x="6039551" y="2501862"/>
                  <a:pt x="6041480" y="2499042"/>
                  <a:pt x="6041480" y="2499042"/>
                </a:cubicBezTo>
                <a:cubicBezTo>
                  <a:pt x="6043409" y="2496222"/>
                  <a:pt x="6043473" y="2496461"/>
                  <a:pt x="6040827" y="2494100"/>
                </a:cubicBezTo>
                <a:cubicBezTo>
                  <a:pt x="6040827" y="2494100"/>
                  <a:pt x="6043082" y="2493751"/>
                  <a:pt x="6043082" y="2493751"/>
                </a:cubicBezTo>
                <a:cubicBezTo>
                  <a:pt x="6043473" y="2496461"/>
                  <a:pt x="6043146" y="2493990"/>
                  <a:pt x="6045012" y="2490931"/>
                </a:cubicBezTo>
                <a:close/>
                <a:moveTo>
                  <a:pt x="5958144" y="2487340"/>
                </a:moveTo>
                <a:cubicBezTo>
                  <a:pt x="5963201" y="2494941"/>
                  <a:pt x="5955196" y="2498877"/>
                  <a:pt x="5952378" y="2499632"/>
                </a:cubicBezTo>
                <a:cubicBezTo>
                  <a:pt x="5953630" y="2499297"/>
                  <a:pt x="5953182" y="2497625"/>
                  <a:pt x="5952734" y="2495954"/>
                </a:cubicBezTo>
                <a:cubicBezTo>
                  <a:pt x="5950364" y="2498380"/>
                  <a:pt x="5947233" y="2499219"/>
                  <a:pt x="5949604" y="2496793"/>
                </a:cubicBezTo>
                <a:cubicBezTo>
                  <a:pt x="5954434" y="2497290"/>
                  <a:pt x="5953091" y="2492276"/>
                  <a:pt x="5958144" y="2487340"/>
                </a:cubicBezTo>
                <a:close/>
                <a:moveTo>
                  <a:pt x="596579" y="2475195"/>
                </a:moveTo>
                <a:cubicBezTo>
                  <a:pt x="598209" y="2475014"/>
                  <a:pt x="599404" y="2475718"/>
                  <a:pt x="600727" y="2476898"/>
                </a:cubicBezTo>
                <a:cubicBezTo>
                  <a:pt x="603047" y="2476789"/>
                  <a:pt x="603373" y="2479260"/>
                  <a:pt x="605642" y="2481466"/>
                </a:cubicBezTo>
                <a:cubicBezTo>
                  <a:pt x="605969" y="2483938"/>
                  <a:pt x="603976" y="2486519"/>
                  <a:pt x="603976" y="2486519"/>
                </a:cubicBezTo>
                <a:cubicBezTo>
                  <a:pt x="601983" y="2489100"/>
                  <a:pt x="601919" y="2488861"/>
                  <a:pt x="604565" y="2491223"/>
                </a:cubicBezTo>
                <a:cubicBezTo>
                  <a:pt x="604565" y="2491223"/>
                  <a:pt x="601996" y="2491655"/>
                  <a:pt x="601996" y="2491655"/>
                </a:cubicBezTo>
                <a:cubicBezTo>
                  <a:pt x="601670" y="2489184"/>
                  <a:pt x="601933" y="2491416"/>
                  <a:pt x="600004" y="2494236"/>
                </a:cubicBezTo>
                <a:cubicBezTo>
                  <a:pt x="595038" y="2491984"/>
                  <a:pt x="593095" y="2492249"/>
                  <a:pt x="590513" y="2490126"/>
                </a:cubicBezTo>
                <a:cubicBezTo>
                  <a:pt x="589190" y="2488945"/>
                  <a:pt x="587675" y="2487048"/>
                  <a:pt x="587163" y="2485139"/>
                </a:cubicBezTo>
                <a:cubicBezTo>
                  <a:pt x="586402" y="2483551"/>
                  <a:pt x="586204" y="2481557"/>
                  <a:pt x="587200" y="2480267"/>
                </a:cubicBezTo>
                <a:cubicBezTo>
                  <a:pt x="589520" y="2480157"/>
                  <a:pt x="589257" y="2477925"/>
                  <a:pt x="591513" y="2477576"/>
                </a:cubicBezTo>
                <a:cubicBezTo>
                  <a:pt x="593826" y="2476189"/>
                  <a:pt x="595263" y="2475292"/>
                  <a:pt x="596579" y="2475195"/>
                </a:cubicBezTo>
                <a:close/>
                <a:moveTo>
                  <a:pt x="631979" y="2469548"/>
                </a:moveTo>
                <a:cubicBezTo>
                  <a:pt x="633921" y="2469283"/>
                  <a:pt x="636304" y="2469412"/>
                  <a:pt x="639072" y="2470974"/>
                </a:cubicBezTo>
                <a:cubicBezTo>
                  <a:pt x="641263" y="2470386"/>
                  <a:pt x="646576" y="2478942"/>
                  <a:pt x="645401" y="2482072"/>
                </a:cubicBezTo>
                <a:cubicBezTo>
                  <a:pt x="644910" y="2483994"/>
                  <a:pt x="643977" y="2485524"/>
                  <a:pt x="642917" y="2486575"/>
                </a:cubicBezTo>
                <a:cubicBezTo>
                  <a:pt x="639358" y="2489576"/>
                  <a:pt x="633268" y="2488137"/>
                  <a:pt x="626060" y="2488789"/>
                </a:cubicBezTo>
                <a:cubicBezTo>
                  <a:pt x="627612" y="2485815"/>
                  <a:pt x="624781" y="2484015"/>
                  <a:pt x="621701" y="2482537"/>
                </a:cubicBezTo>
                <a:cubicBezTo>
                  <a:pt x="623808" y="2477879"/>
                  <a:pt x="625838" y="2470426"/>
                  <a:pt x="631979" y="2469548"/>
                </a:cubicBezTo>
                <a:close/>
                <a:moveTo>
                  <a:pt x="2567374" y="2463992"/>
                </a:moveTo>
                <a:cubicBezTo>
                  <a:pt x="2563611" y="2463722"/>
                  <a:pt x="2559622" y="2465430"/>
                  <a:pt x="2555665" y="2468506"/>
                </a:cubicBezTo>
                <a:lnTo>
                  <a:pt x="2554074" y="2470261"/>
                </a:lnTo>
                <a:lnTo>
                  <a:pt x="2558402" y="2476755"/>
                </a:lnTo>
                <a:lnTo>
                  <a:pt x="2558402" y="2507970"/>
                </a:lnTo>
                <a:lnTo>
                  <a:pt x="2566281" y="2506089"/>
                </a:lnTo>
                <a:cubicBezTo>
                  <a:pt x="2570615" y="2504576"/>
                  <a:pt x="2575038" y="2501984"/>
                  <a:pt x="2578835" y="2496744"/>
                </a:cubicBezTo>
                <a:cubicBezTo>
                  <a:pt x="2573579" y="2487150"/>
                  <a:pt x="2560194" y="2493551"/>
                  <a:pt x="2562843" y="2484653"/>
                </a:cubicBezTo>
                <a:cubicBezTo>
                  <a:pt x="2570684" y="2485111"/>
                  <a:pt x="2578878" y="2469354"/>
                  <a:pt x="2567374" y="2463992"/>
                </a:cubicBezTo>
                <a:close/>
                <a:moveTo>
                  <a:pt x="512150" y="2458157"/>
                </a:moveTo>
                <a:cubicBezTo>
                  <a:pt x="517421" y="2459047"/>
                  <a:pt x="513207" y="2468365"/>
                  <a:pt x="514160" y="2470668"/>
                </a:cubicBezTo>
                <a:cubicBezTo>
                  <a:pt x="513604" y="2472352"/>
                  <a:pt x="512985" y="2473798"/>
                  <a:pt x="511924" y="2474849"/>
                </a:cubicBezTo>
                <a:cubicBezTo>
                  <a:pt x="511177" y="2475817"/>
                  <a:pt x="509861" y="2475914"/>
                  <a:pt x="508352" y="2475295"/>
                </a:cubicBezTo>
                <a:cubicBezTo>
                  <a:pt x="505585" y="2473733"/>
                  <a:pt x="503457" y="2474559"/>
                  <a:pt x="503993" y="2469042"/>
                </a:cubicBezTo>
                <a:cubicBezTo>
                  <a:pt x="503353" y="2466655"/>
                  <a:pt x="504592" y="2463764"/>
                  <a:pt x="503639" y="2461461"/>
                </a:cubicBezTo>
                <a:cubicBezTo>
                  <a:pt x="503639" y="2461461"/>
                  <a:pt x="505012" y="2460325"/>
                  <a:pt x="506763" y="2459344"/>
                </a:cubicBezTo>
                <a:cubicBezTo>
                  <a:pt x="508514" y="2458364"/>
                  <a:pt x="510641" y="2457538"/>
                  <a:pt x="512150" y="2458157"/>
                </a:cubicBezTo>
                <a:close/>
                <a:moveTo>
                  <a:pt x="829988" y="2430821"/>
                </a:moveTo>
                <a:cubicBezTo>
                  <a:pt x="835836" y="2433860"/>
                  <a:pt x="837115" y="2438634"/>
                  <a:pt x="835940" y="2441764"/>
                </a:cubicBezTo>
                <a:cubicBezTo>
                  <a:pt x="832059" y="2454830"/>
                  <a:pt x="824565" y="2460676"/>
                  <a:pt x="817684" y="2463799"/>
                </a:cubicBezTo>
                <a:cubicBezTo>
                  <a:pt x="810553" y="2467245"/>
                  <a:pt x="804221" y="2467407"/>
                  <a:pt x="802349" y="2469187"/>
                </a:cubicBezTo>
                <a:cubicBezTo>
                  <a:pt x="793734" y="2464587"/>
                  <a:pt x="793798" y="2464826"/>
                  <a:pt x="799787" y="2447101"/>
                </a:cubicBezTo>
                <a:cubicBezTo>
                  <a:pt x="800962" y="2443972"/>
                  <a:pt x="803204" y="2441068"/>
                  <a:pt x="805702" y="2439119"/>
                </a:cubicBezTo>
                <a:cubicBezTo>
                  <a:pt x="808264" y="2437409"/>
                  <a:pt x="811644" y="2436248"/>
                  <a:pt x="815030" y="2436364"/>
                </a:cubicBezTo>
                <a:cubicBezTo>
                  <a:pt x="816838" y="2434344"/>
                  <a:pt x="819151" y="2432957"/>
                  <a:pt x="821905" y="2431963"/>
                </a:cubicBezTo>
                <a:cubicBezTo>
                  <a:pt x="824345" y="2431053"/>
                  <a:pt x="827540" y="2430453"/>
                  <a:pt x="829988" y="2430821"/>
                </a:cubicBezTo>
                <a:close/>
                <a:moveTo>
                  <a:pt x="1051967" y="2418934"/>
                </a:moveTo>
                <a:lnTo>
                  <a:pt x="1033741" y="2434821"/>
                </a:lnTo>
                <a:lnTo>
                  <a:pt x="1035748" y="2434795"/>
                </a:lnTo>
                <a:cubicBezTo>
                  <a:pt x="1040700" y="2434492"/>
                  <a:pt x="1045652" y="2434188"/>
                  <a:pt x="1050163" y="2433491"/>
                </a:cubicBezTo>
                <a:cubicBezTo>
                  <a:pt x="1049402" y="2431904"/>
                  <a:pt x="1047944" y="2428968"/>
                  <a:pt x="1052456" y="2428271"/>
                </a:cubicBezTo>
                <a:cubicBezTo>
                  <a:pt x="1051816" y="2425884"/>
                  <a:pt x="1052812" y="2424593"/>
                  <a:pt x="1053119" y="2423232"/>
                </a:cubicBezTo>
                <a:close/>
                <a:moveTo>
                  <a:pt x="544222" y="2416299"/>
                </a:moveTo>
                <a:cubicBezTo>
                  <a:pt x="545410" y="2415725"/>
                  <a:pt x="547353" y="2415461"/>
                  <a:pt x="549679" y="2416628"/>
                </a:cubicBezTo>
                <a:cubicBezTo>
                  <a:pt x="544707" y="2436895"/>
                  <a:pt x="545700" y="2446864"/>
                  <a:pt x="540139" y="2462428"/>
                </a:cubicBezTo>
                <a:cubicBezTo>
                  <a:pt x="537819" y="2462537"/>
                  <a:pt x="537806" y="2459982"/>
                  <a:pt x="535486" y="2460092"/>
                </a:cubicBezTo>
                <a:cubicBezTo>
                  <a:pt x="534163" y="2458911"/>
                  <a:pt x="533524" y="2456524"/>
                  <a:pt x="533069" y="2453575"/>
                </a:cubicBezTo>
                <a:cubicBezTo>
                  <a:pt x="532332" y="2444561"/>
                  <a:pt x="535203" y="2430230"/>
                  <a:pt x="536832" y="2430050"/>
                </a:cubicBezTo>
                <a:cubicBezTo>
                  <a:pt x="536883" y="2427733"/>
                  <a:pt x="539138" y="2427385"/>
                  <a:pt x="538812" y="2424914"/>
                </a:cubicBezTo>
                <a:cubicBezTo>
                  <a:pt x="538812" y="2424914"/>
                  <a:pt x="538485" y="2422442"/>
                  <a:pt x="540791" y="2419777"/>
                </a:cubicBezTo>
                <a:cubicBezTo>
                  <a:pt x="541788" y="2418487"/>
                  <a:pt x="542784" y="2417196"/>
                  <a:pt x="544222" y="2416299"/>
                </a:cubicBezTo>
                <a:close/>
                <a:moveTo>
                  <a:pt x="6094420" y="2407326"/>
                </a:moveTo>
                <a:cubicBezTo>
                  <a:pt x="6097737" y="2405926"/>
                  <a:pt x="6101813" y="2406113"/>
                  <a:pt x="6103961" y="2409119"/>
                </a:cubicBezTo>
                <a:cubicBezTo>
                  <a:pt x="6096851" y="2416398"/>
                  <a:pt x="6092020" y="2415901"/>
                  <a:pt x="6087189" y="2415405"/>
                </a:cubicBezTo>
                <a:cubicBezTo>
                  <a:pt x="6087859" y="2411643"/>
                  <a:pt x="6091104" y="2408727"/>
                  <a:pt x="6094420" y="2407326"/>
                </a:cubicBezTo>
                <a:close/>
                <a:moveTo>
                  <a:pt x="6401360" y="2358570"/>
                </a:moveTo>
                <a:cubicBezTo>
                  <a:pt x="6405797" y="2358692"/>
                  <a:pt x="6410994" y="2360242"/>
                  <a:pt x="6417392" y="2366588"/>
                </a:cubicBezTo>
                <a:cubicBezTo>
                  <a:pt x="6430202" y="2381835"/>
                  <a:pt x="6417043" y="2395340"/>
                  <a:pt x="6419177" y="2395791"/>
                </a:cubicBezTo>
                <a:cubicBezTo>
                  <a:pt x="6421325" y="2398798"/>
                  <a:pt x="6421325" y="2398798"/>
                  <a:pt x="6423773" y="2399166"/>
                </a:cubicBezTo>
                <a:cubicBezTo>
                  <a:pt x="6423473" y="2401805"/>
                  <a:pt x="6425257" y="2407212"/>
                  <a:pt x="6427405" y="2410218"/>
                </a:cubicBezTo>
                <a:cubicBezTo>
                  <a:pt x="6424958" y="2409851"/>
                  <a:pt x="6422760" y="2409160"/>
                  <a:pt x="6422460" y="2411799"/>
                </a:cubicBezTo>
                <a:cubicBezTo>
                  <a:pt x="6418228" y="2406025"/>
                  <a:pt x="6418528" y="2403386"/>
                  <a:pt x="6416693" y="2400295"/>
                </a:cubicBezTo>
                <a:cubicBezTo>
                  <a:pt x="6416393" y="2402934"/>
                  <a:pt x="6414245" y="2399927"/>
                  <a:pt x="6414245" y="2399927"/>
                </a:cubicBezTo>
                <a:cubicBezTo>
                  <a:pt x="6414245" y="2399927"/>
                  <a:pt x="6414245" y="2399927"/>
                  <a:pt x="6409064" y="2404386"/>
                </a:cubicBezTo>
                <a:cubicBezTo>
                  <a:pt x="6409064" y="2404386"/>
                  <a:pt x="6396504" y="2412613"/>
                  <a:pt x="6385778" y="2400135"/>
                </a:cubicBezTo>
                <a:cubicBezTo>
                  <a:pt x="6388276" y="2398186"/>
                  <a:pt x="6375765" y="2380300"/>
                  <a:pt x="6381609" y="2370802"/>
                </a:cubicBezTo>
                <a:cubicBezTo>
                  <a:pt x="6384343" y="2365976"/>
                  <a:pt x="6386841" y="2364027"/>
                  <a:pt x="6389887" y="2359117"/>
                </a:cubicBezTo>
                <a:cubicBezTo>
                  <a:pt x="6393246" y="2359753"/>
                  <a:pt x="6396923" y="2358447"/>
                  <a:pt x="6401360" y="2358570"/>
                </a:cubicBezTo>
                <a:close/>
                <a:moveTo>
                  <a:pt x="2595721" y="2334344"/>
                </a:moveTo>
                <a:cubicBezTo>
                  <a:pt x="2597536" y="2333602"/>
                  <a:pt x="2599606" y="2333815"/>
                  <a:pt x="2601562" y="2336105"/>
                </a:cubicBezTo>
                <a:cubicBezTo>
                  <a:pt x="2598273" y="2342616"/>
                  <a:pt x="2593264" y="2343958"/>
                  <a:pt x="2589665" y="2339293"/>
                </a:cubicBezTo>
                <a:cubicBezTo>
                  <a:pt x="2591473" y="2337273"/>
                  <a:pt x="2593658" y="2335408"/>
                  <a:pt x="2595721" y="2334344"/>
                </a:cubicBezTo>
                <a:close/>
                <a:moveTo>
                  <a:pt x="2645791" y="2304552"/>
                </a:moveTo>
                <a:cubicBezTo>
                  <a:pt x="2652679" y="2302706"/>
                  <a:pt x="2661614" y="2308500"/>
                  <a:pt x="2662237" y="2319591"/>
                </a:cubicBezTo>
                <a:cubicBezTo>
                  <a:pt x="2652060" y="2327948"/>
                  <a:pt x="2639523" y="2328748"/>
                  <a:pt x="2628020" y="2323387"/>
                </a:cubicBezTo>
                <a:cubicBezTo>
                  <a:pt x="2629902" y="2311624"/>
                  <a:pt x="2638904" y="2306397"/>
                  <a:pt x="2645791" y="2304552"/>
                </a:cubicBezTo>
                <a:close/>
                <a:moveTo>
                  <a:pt x="2559904" y="2269865"/>
                </a:moveTo>
                <a:cubicBezTo>
                  <a:pt x="2562731" y="2270707"/>
                  <a:pt x="2565578" y="2272567"/>
                  <a:pt x="2568259" y="2275686"/>
                </a:cubicBezTo>
                <a:cubicBezTo>
                  <a:pt x="2572043" y="2279790"/>
                  <a:pt x="2575450" y="2283738"/>
                  <a:pt x="2571751" y="2283706"/>
                </a:cubicBezTo>
                <a:cubicBezTo>
                  <a:pt x="2571458" y="2287623"/>
                  <a:pt x="2568071" y="2287507"/>
                  <a:pt x="2564078" y="2291391"/>
                </a:cubicBezTo>
                <a:cubicBezTo>
                  <a:pt x="2556635" y="2294921"/>
                  <a:pt x="2545471" y="2294586"/>
                  <a:pt x="2541687" y="2290482"/>
                </a:cubicBezTo>
                <a:cubicBezTo>
                  <a:pt x="2537903" y="2286379"/>
                  <a:pt x="2538132" y="2282223"/>
                  <a:pt x="2538132" y="2282223"/>
                </a:cubicBezTo>
                <a:cubicBezTo>
                  <a:pt x="2541990" y="2276584"/>
                  <a:pt x="2546417" y="2271815"/>
                  <a:pt x="2551675" y="2270151"/>
                </a:cubicBezTo>
                <a:cubicBezTo>
                  <a:pt x="2554273" y="2269199"/>
                  <a:pt x="2557078" y="2269023"/>
                  <a:pt x="2559904" y="2269865"/>
                </a:cubicBezTo>
                <a:close/>
                <a:moveTo>
                  <a:pt x="960845" y="2262958"/>
                </a:moveTo>
                <a:cubicBezTo>
                  <a:pt x="962724" y="2262454"/>
                  <a:pt x="960909" y="2263196"/>
                  <a:pt x="965555" y="2264254"/>
                </a:cubicBezTo>
                <a:cubicBezTo>
                  <a:pt x="965000" y="2265939"/>
                  <a:pt x="964623" y="2265784"/>
                  <a:pt x="963869" y="2265474"/>
                </a:cubicBezTo>
                <a:cubicBezTo>
                  <a:pt x="963050" y="2264926"/>
                  <a:pt x="962104" y="2263900"/>
                  <a:pt x="960845" y="2262958"/>
                </a:cubicBezTo>
                <a:close/>
                <a:moveTo>
                  <a:pt x="1284700" y="2246803"/>
                </a:moveTo>
                <a:cubicBezTo>
                  <a:pt x="1283525" y="2249932"/>
                  <a:pt x="1285757" y="2257011"/>
                  <a:pt x="1285599" y="2262682"/>
                </a:cubicBezTo>
                <a:cubicBezTo>
                  <a:pt x="1283407" y="2263270"/>
                  <a:pt x="1281919" y="2266483"/>
                  <a:pt x="1280105" y="2267225"/>
                </a:cubicBezTo>
                <a:cubicBezTo>
                  <a:pt x="1279152" y="2264921"/>
                  <a:pt x="1275368" y="2260818"/>
                  <a:pt x="1277496" y="2259992"/>
                </a:cubicBezTo>
                <a:cubicBezTo>
                  <a:pt x="1276856" y="2257605"/>
                  <a:pt x="1280862" y="2256275"/>
                  <a:pt x="1280862" y="2256275"/>
                </a:cubicBezTo>
                <a:cubicBezTo>
                  <a:pt x="1280158" y="2253649"/>
                  <a:pt x="1279206" y="2251346"/>
                  <a:pt x="1280694" y="2248132"/>
                </a:cubicBezTo>
                <a:cubicBezTo>
                  <a:pt x="1283461" y="2249694"/>
                  <a:pt x="1282572" y="2247629"/>
                  <a:pt x="1284700" y="2246803"/>
                </a:cubicBezTo>
                <a:close/>
                <a:moveTo>
                  <a:pt x="860673" y="2233506"/>
                </a:moveTo>
                <a:cubicBezTo>
                  <a:pt x="864992" y="2232093"/>
                  <a:pt x="870009" y="2232028"/>
                  <a:pt x="876042" y="2234505"/>
                </a:cubicBezTo>
                <a:cubicBezTo>
                  <a:pt x="890178" y="2239673"/>
                  <a:pt x="903466" y="2250442"/>
                  <a:pt x="894750" y="2274271"/>
                </a:cubicBezTo>
                <a:cubicBezTo>
                  <a:pt x="894215" y="2279788"/>
                  <a:pt x="893262" y="2277484"/>
                  <a:pt x="892023" y="2280375"/>
                </a:cubicBezTo>
                <a:cubicBezTo>
                  <a:pt x="890535" y="2283588"/>
                  <a:pt x="890000" y="2289105"/>
                  <a:pt x="890953" y="2291409"/>
                </a:cubicBezTo>
                <a:cubicBezTo>
                  <a:pt x="879897" y="2287718"/>
                  <a:pt x="878123" y="2296126"/>
                  <a:pt x="861156" y="2289158"/>
                </a:cubicBezTo>
                <a:cubicBezTo>
                  <a:pt x="839357" y="2281693"/>
                  <a:pt x="838195" y="2263581"/>
                  <a:pt x="841521" y="2252199"/>
                </a:cubicBezTo>
                <a:cubicBezTo>
                  <a:pt x="843471" y="2253212"/>
                  <a:pt x="847965" y="2237423"/>
                  <a:pt x="860673" y="2233506"/>
                </a:cubicBezTo>
                <a:close/>
                <a:moveTo>
                  <a:pt x="2545675" y="2226468"/>
                </a:moveTo>
                <a:lnTo>
                  <a:pt x="2556779" y="2239102"/>
                </a:lnTo>
                <a:cubicBezTo>
                  <a:pt x="2553099" y="2242902"/>
                  <a:pt x="2545407" y="2246754"/>
                  <a:pt x="2541936" y="2242567"/>
                </a:cubicBezTo>
                <a:cubicBezTo>
                  <a:pt x="2538350" y="2240457"/>
                  <a:pt x="2538087" y="2238225"/>
                  <a:pt x="2539454" y="2235811"/>
                </a:cubicBezTo>
                <a:cubicBezTo>
                  <a:pt x="2541134" y="2233314"/>
                  <a:pt x="2543753" y="2230565"/>
                  <a:pt x="2545675" y="2226468"/>
                </a:cubicBezTo>
                <a:close/>
                <a:moveTo>
                  <a:pt x="6222823" y="2214021"/>
                </a:moveTo>
                <a:cubicBezTo>
                  <a:pt x="6221797" y="2221461"/>
                  <a:pt x="6226406" y="2227391"/>
                  <a:pt x="6234145" y="2232481"/>
                </a:cubicBezTo>
                <a:cubicBezTo>
                  <a:pt x="6231105" y="2238669"/>
                  <a:pt x="6226430" y="2243760"/>
                  <a:pt x="6227325" y="2247102"/>
                </a:cubicBezTo>
                <a:cubicBezTo>
                  <a:pt x="6220794" y="2245270"/>
                  <a:pt x="6214397" y="2245193"/>
                  <a:pt x="6209210" y="2248374"/>
                </a:cubicBezTo>
                <a:cubicBezTo>
                  <a:pt x="6209210" y="2248374"/>
                  <a:pt x="6207580" y="2248555"/>
                  <a:pt x="6208028" y="2250226"/>
                </a:cubicBezTo>
                <a:cubicBezTo>
                  <a:pt x="6211449" y="2256730"/>
                  <a:pt x="6201430" y="2259415"/>
                  <a:pt x="6196757" y="2253246"/>
                </a:cubicBezTo>
                <a:cubicBezTo>
                  <a:pt x="6199127" y="2250820"/>
                  <a:pt x="6201113" y="2246962"/>
                  <a:pt x="6202813" y="2248297"/>
                </a:cubicBezTo>
                <a:cubicBezTo>
                  <a:pt x="6204378" y="2247878"/>
                  <a:pt x="6205119" y="2245632"/>
                  <a:pt x="6205119" y="2245632"/>
                </a:cubicBezTo>
                <a:cubicBezTo>
                  <a:pt x="6205119" y="2245632"/>
                  <a:pt x="6205496" y="2245787"/>
                  <a:pt x="6206301" y="2243780"/>
                </a:cubicBezTo>
                <a:cubicBezTo>
                  <a:pt x="6206301" y="2243780"/>
                  <a:pt x="6207866" y="2243361"/>
                  <a:pt x="6207866" y="2243361"/>
                </a:cubicBezTo>
                <a:cubicBezTo>
                  <a:pt x="6209276" y="2237354"/>
                  <a:pt x="6210303" y="2229914"/>
                  <a:pt x="6211778" y="2224145"/>
                </a:cubicBezTo>
                <a:cubicBezTo>
                  <a:pt x="6213074" y="2220216"/>
                  <a:pt x="6214626" y="2217241"/>
                  <a:pt x="6216434" y="2215222"/>
                </a:cubicBezTo>
                <a:cubicBezTo>
                  <a:pt x="6218306" y="2213441"/>
                  <a:pt x="6220184" y="2212937"/>
                  <a:pt x="6222823" y="2214021"/>
                </a:cubicBezTo>
                <a:close/>
                <a:moveTo>
                  <a:pt x="894883" y="2204637"/>
                </a:moveTo>
                <a:cubicBezTo>
                  <a:pt x="916433" y="2212424"/>
                  <a:pt x="911578" y="2219354"/>
                  <a:pt x="908630" y="2230891"/>
                </a:cubicBezTo>
                <a:cubicBezTo>
                  <a:pt x="903421" y="2230240"/>
                  <a:pt x="897927" y="2234782"/>
                  <a:pt x="892080" y="2231744"/>
                </a:cubicBezTo>
                <a:cubicBezTo>
                  <a:pt x="892080" y="2231744"/>
                  <a:pt x="889248" y="2229943"/>
                  <a:pt x="887720" y="2225491"/>
                </a:cubicBezTo>
                <a:cubicBezTo>
                  <a:pt x="880919" y="2220149"/>
                  <a:pt x="884821" y="2210915"/>
                  <a:pt x="884821" y="2210915"/>
                </a:cubicBezTo>
                <a:cubicBezTo>
                  <a:pt x="884821" y="2210915"/>
                  <a:pt x="885134" y="2210831"/>
                  <a:pt x="883006" y="2211657"/>
                </a:cubicBezTo>
                <a:cubicBezTo>
                  <a:pt x="887262" y="2210005"/>
                  <a:pt x="890628" y="2206289"/>
                  <a:pt x="894883" y="2204637"/>
                </a:cubicBezTo>
                <a:close/>
                <a:moveTo>
                  <a:pt x="2777088" y="2195934"/>
                </a:moveTo>
                <a:lnTo>
                  <a:pt x="2759124" y="2214053"/>
                </a:lnTo>
                <a:cubicBezTo>
                  <a:pt x="2749510" y="2222003"/>
                  <a:pt x="2737754" y="2228223"/>
                  <a:pt x="2725998" y="2234444"/>
                </a:cubicBezTo>
                <a:cubicBezTo>
                  <a:pt x="2725998" y="2234444"/>
                  <a:pt x="2725934" y="2234205"/>
                  <a:pt x="2734165" y="2237373"/>
                </a:cubicBezTo>
                <a:cubicBezTo>
                  <a:pt x="2721066" y="2238580"/>
                  <a:pt x="2708765" y="2236503"/>
                  <a:pt x="2696049" y="2239142"/>
                </a:cubicBezTo>
                <a:lnTo>
                  <a:pt x="2673238" y="2241672"/>
                </a:lnTo>
                <a:lnTo>
                  <a:pt x="2684192" y="2249995"/>
                </a:lnTo>
                <a:cubicBezTo>
                  <a:pt x="2693333" y="2259061"/>
                  <a:pt x="2700231" y="2271030"/>
                  <a:pt x="2698285" y="2282554"/>
                </a:cubicBezTo>
                <a:cubicBezTo>
                  <a:pt x="2716286" y="2283359"/>
                  <a:pt x="2710721" y="2262590"/>
                  <a:pt x="2725594" y="2252975"/>
                </a:cubicBezTo>
                <a:cubicBezTo>
                  <a:pt x="2738899" y="2255039"/>
                  <a:pt x="2739000" y="2274203"/>
                  <a:pt x="2752305" y="2276267"/>
                </a:cubicBezTo>
                <a:cubicBezTo>
                  <a:pt x="2757082" y="2266543"/>
                  <a:pt x="2748457" y="2271925"/>
                  <a:pt x="2742811" y="2259620"/>
                </a:cubicBezTo>
                <a:cubicBezTo>
                  <a:pt x="2748749" y="2244212"/>
                  <a:pt x="2760481" y="2221622"/>
                  <a:pt x="2771116" y="2204955"/>
                </a:cubicBezTo>
                <a:close/>
                <a:moveTo>
                  <a:pt x="1177703" y="2171843"/>
                </a:moveTo>
                <a:cubicBezTo>
                  <a:pt x="1185678" y="2174056"/>
                  <a:pt x="1192166" y="2179482"/>
                  <a:pt x="1188200" y="2188477"/>
                </a:cubicBezTo>
                <a:cubicBezTo>
                  <a:pt x="1187645" y="2190161"/>
                  <a:pt x="1186712" y="2191690"/>
                  <a:pt x="1186278" y="2192574"/>
                </a:cubicBezTo>
                <a:cubicBezTo>
                  <a:pt x="1185466" y="2193303"/>
                  <a:pt x="1185217" y="2193626"/>
                  <a:pt x="1184897" y="2192432"/>
                </a:cubicBezTo>
                <a:cubicBezTo>
                  <a:pt x="1182770" y="2193258"/>
                  <a:pt x="1181753" y="2190716"/>
                  <a:pt x="1178737" y="2189477"/>
                </a:cubicBezTo>
                <a:cubicBezTo>
                  <a:pt x="1175017" y="2185612"/>
                  <a:pt x="1172848" y="2178773"/>
                  <a:pt x="1174087" y="2175882"/>
                </a:cubicBezTo>
                <a:cubicBezTo>
                  <a:pt x="1175575" y="2172669"/>
                  <a:pt x="1177703" y="2171843"/>
                  <a:pt x="1177703" y="2171843"/>
                </a:cubicBezTo>
                <a:close/>
                <a:moveTo>
                  <a:pt x="1202615" y="2163376"/>
                </a:moveTo>
                <a:cubicBezTo>
                  <a:pt x="1204372" y="2163673"/>
                  <a:pt x="1206386" y="2164925"/>
                  <a:pt x="1209146" y="2165209"/>
                </a:cubicBezTo>
                <a:lnTo>
                  <a:pt x="1204867" y="2174288"/>
                </a:lnTo>
                <a:cubicBezTo>
                  <a:pt x="1201787" y="2172810"/>
                  <a:pt x="1198131" y="2169184"/>
                  <a:pt x="1199619" y="2165970"/>
                </a:cubicBezTo>
                <a:cubicBezTo>
                  <a:pt x="1199919" y="2163331"/>
                  <a:pt x="1200858" y="2163080"/>
                  <a:pt x="1202615" y="2163376"/>
                </a:cubicBezTo>
                <a:close/>
                <a:moveTo>
                  <a:pt x="6391647" y="2146524"/>
                </a:moveTo>
                <a:cubicBezTo>
                  <a:pt x="6393782" y="2146976"/>
                  <a:pt x="6400511" y="2150801"/>
                  <a:pt x="6400811" y="2148162"/>
                </a:cubicBezTo>
                <a:cubicBezTo>
                  <a:pt x="6405612" y="2154808"/>
                  <a:pt x="6410106" y="2162815"/>
                  <a:pt x="6409827" y="2169287"/>
                </a:cubicBezTo>
                <a:cubicBezTo>
                  <a:pt x="6409777" y="2171604"/>
                  <a:pt x="6409221" y="2173288"/>
                  <a:pt x="6407727" y="2175223"/>
                </a:cubicBezTo>
                <a:cubicBezTo>
                  <a:pt x="6404929" y="2179811"/>
                  <a:pt x="6400334" y="2176437"/>
                  <a:pt x="6396102" y="2170662"/>
                </a:cubicBezTo>
                <a:cubicBezTo>
                  <a:pt x="6385076" y="2160823"/>
                  <a:pt x="6383591" y="2152777"/>
                  <a:pt x="6391647" y="2146524"/>
                </a:cubicBezTo>
                <a:close/>
                <a:moveTo>
                  <a:pt x="2580158" y="2142793"/>
                </a:moveTo>
                <a:lnTo>
                  <a:pt x="2565611" y="2166887"/>
                </a:lnTo>
                <a:lnTo>
                  <a:pt x="2558402" y="2181299"/>
                </a:lnTo>
                <a:lnTo>
                  <a:pt x="2538190" y="2191407"/>
                </a:lnTo>
                <a:lnTo>
                  <a:pt x="2546071" y="2204773"/>
                </a:lnTo>
                <a:lnTo>
                  <a:pt x="2545733" y="2206482"/>
                </a:lnTo>
                <a:lnTo>
                  <a:pt x="2551198" y="2210125"/>
                </a:lnTo>
                <a:lnTo>
                  <a:pt x="2543891" y="2215808"/>
                </a:lnTo>
                <a:lnTo>
                  <a:pt x="2542582" y="2222436"/>
                </a:lnTo>
                <a:cubicBezTo>
                  <a:pt x="2538557" y="2226201"/>
                  <a:pt x="2533613" y="2230916"/>
                  <a:pt x="2528227" y="2233671"/>
                </a:cubicBezTo>
                <a:lnTo>
                  <a:pt x="2522032" y="2233478"/>
                </a:lnTo>
                <a:lnTo>
                  <a:pt x="2495350" y="2276782"/>
                </a:lnTo>
                <a:cubicBezTo>
                  <a:pt x="2477334" y="2314014"/>
                  <a:pt x="2459919" y="2366259"/>
                  <a:pt x="2443105" y="2433515"/>
                </a:cubicBezTo>
                <a:cubicBezTo>
                  <a:pt x="2435900" y="2455136"/>
                  <a:pt x="2430493" y="2469548"/>
                  <a:pt x="2426892" y="2476753"/>
                </a:cubicBezTo>
                <a:lnTo>
                  <a:pt x="2424434" y="2480030"/>
                </a:lnTo>
                <a:lnTo>
                  <a:pt x="2437700" y="2494770"/>
                </a:lnTo>
                <a:cubicBezTo>
                  <a:pt x="2441303" y="2501974"/>
                  <a:pt x="2443105" y="2510386"/>
                  <a:pt x="2443105" y="2519991"/>
                </a:cubicBezTo>
                <a:cubicBezTo>
                  <a:pt x="2455115" y="2512785"/>
                  <a:pt x="2469528" y="2503778"/>
                  <a:pt x="2486342" y="2492969"/>
                </a:cubicBezTo>
                <a:lnTo>
                  <a:pt x="2515168" y="2474052"/>
                </a:lnTo>
                <a:lnTo>
                  <a:pt x="2517886" y="2449618"/>
                </a:lnTo>
                <a:cubicBezTo>
                  <a:pt x="2515775" y="2441740"/>
                  <a:pt x="2522417" y="2428957"/>
                  <a:pt x="2529372" y="2416092"/>
                </a:cubicBezTo>
                <a:cubicBezTo>
                  <a:pt x="2538205" y="2402722"/>
                  <a:pt x="2547288" y="2389029"/>
                  <a:pt x="2549153" y="2385971"/>
                </a:cubicBezTo>
                <a:cubicBezTo>
                  <a:pt x="2559330" y="2377615"/>
                  <a:pt x="2547207" y="2397495"/>
                  <a:pt x="2557304" y="2397604"/>
                </a:cubicBezTo>
                <a:cubicBezTo>
                  <a:pt x="2557304" y="2397604"/>
                  <a:pt x="2555502" y="2400901"/>
                  <a:pt x="2555502" y="2400901"/>
                </a:cubicBezTo>
                <a:cubicBezTo>
                  <a:pt x="2567006" y="2406263"/>
                  <a:pt x="2577352" y="2406050"/>
                  <a:pt x="2584095" y="2412431"/>
                </a:cubicBezTo>
                <a:cubicBezTo>
                  <a:pt x="2577597" y="2416987"/>
                  <a:pt x="2550369" y="2438100"/>
                  <a:pt x="2577225" y="2453165"/>
                </a:cubicBezTo>
                <a:cubicBezTo>
                  <a:pt x="2589448" y="2452448"/>
                  <a:pt x="2585210" y="2445396"/>
                  <a:pt x="2597498" y="2444918"/>
                </a:cubicBezTo>
                <a:cubicBezTo>
                  <a:pt x="2595844" y="2428729"/>
                  <a:pt x="2607496" y="2414605"/>
                  <a:pt x="2608738" y="2400454"/>
                </a:cubicBezTo>
                <a:cubicBezTo>
                  <a:pt x="2598082" y="2389492"/>
                  <a:pt x="2588791" y="2411173"/>
                  <a:pt x="2578136" y="2400210"/>
                </a:cubicBezTo>
                <a:cubicBezTo>
                  <a:pt x="2588524" y="2372607"/>
                  <a:pt x="2587181" y="2367593"/>
                  <a:pt x="2615049" y="2348867"/>
                </a:cubicBezTo>
                <a:cubicBezTo>
                  <a:pt x="2625849" y="2351603"/>
                  <a:pt x="2618046" y="2370070"/>
                  <a:pt x="2625557" y="2379316"/>
                </a:cubicBezTo>
                <a:cubicBezTo>
                  <a:pt x="2657481" y="2356944"/>
                  <a:pt x="2669358" y="2326127"/>
                  <a:pt x="2688435" y="2293381"/>
                </a:cubicBezTo>
                <a:cubicBezTo>
                  <a:pt x="2675834" y="2293943"/>
                  <a:pt x="2664085" y="2277644"/>
                  <a:pt x="2650555" y="2292273"/>
                </a:cubicBezTo>
                <a:cubicBezTo>
                  <a:pt x="2641141" y="2267160"/>
                  <a:pt x="2665225" y="2244331"/>
                  <a:pt x="2657778" y="2235324"/>
                </a:cubicBezTo>
                <a:lnTo>
                  <a:pt x="2665440" y="2237620"/>
                </a:lnTo>
                <a:cubicBezTo>
                  <a:pt x="2666309" y="2235852"/>
                  <a:pt x="2667427" y="2233762"/>
                  <a:pt x="2668487" y="2232710"/>
                </a:cubicBezTo>
                <a:cubicBezTo>
                  <a:pt x="2665094" y="2231316"/>
                  <a:pt x="2660845" y="2234246"/>
                  <a:pt x="2656775" y="2235336"/>
                </a:cubicBezTo>
                <a:cubicBezTo>
                  <a:pt x="2658896" y="2233233"/>
                  <a:pt x="2664097" y="2232607"/>
                  <a:pt x="2662064" y="2227522"/>
                </a:cubicBezTo>
                <a:cubicBezTo>
                  <a:pt x="2655469" y="2225451"/>
                  <a:pt x="2651116" y="2220477"/>
                  <a:pt x="2644278" y="2220006"/>
                </a:cubicBezTo>
                <a:cubicBezTo>
                  <a:pt x="2614716" y="2214877"/>
                  <a:pt x="2595284" y="2192450"/>
                  <a:pt x="2583922" y="2166324"/>
                </a:cubicBezTo>
                <a:close/>
                <a:moveTo>
                  <a:pt x="1211694" y="2137147"/>
                </a:moveTo>
                <a:cubicBezTo>
                  <a:pt x="1213701" y="2137121"/>
                  <a:pt x="1216084" y="2137250"/>
                  <a:pt x="1218659" y="2138096"/>
                </a:cubicBezTo>
                <a:cubicBezTo>
                  <a:pt x="1221804" y="2139812"/>
                  <a:pt x="1228291" y="2145238"/>
                  <a:pt x="1226477" y="2145980"/>
                </a:cubicBezTo>
                <a:cubicBezTo>
                  <a:pt x="1224989" y="2149193"/>
                  <a:pt x="1227116" y="2148367"/>
                  <a:pt x="1227756" y="2150755"/>
                </a:cubicBezTo>
                <a:cubicBezTo>
                  <a:pt x="1225962" y="2155330"/>
                  <a:pt x="1223535" y="2158795"/>
                  <a:pt x="1220724" y="2160827"/>
                </a:cubicBezTo>
                <a:cubicBezTo>
                  <a:pt x="1217913" y="2162860"/>
                  <a:pt x="1214405" y="2163544"/>
                  <a:pt x="1210385" y="2162318"/>
                </a:cubicBezTo>
                <a:cubicBezTo>
                  <a:pt x="1204537" y="2159279"/>
                  <a:pt x="1195858" y="2154440"/>
                  <a:pt x="1197568" y="2145794"/>
                </a:cubicBezTo>
                <a:cubicBezTo>
                  <a:pt x="1199696" y="2144968"/>
                  <a:pt x="1199056" y="2142581"/>
                  <a:pt x="1200935" y="2142077"/>
                </a:cubicBezTo>
                <a:cubicBezTo>
                  <a:pt x="1200935" y="2142077"/>
                  <a:pt x="1202743" y="2140058"/>
                  <a:pt x="1205745" y="2138741"/>
                </a:cubicBezTo>
                <a:cubicBezTo>
                  <a:pt x="1207560" y="2137999"/>
                  <a:pt x="1209375" y="2137257"/>
                  <a:pt x="1211694" y="2137147"/>
                </a:cubicBezTo>
                <a:close/>
                <a:moveTo>
                  <a:pt x="6365563" y="2123064"/>
                </a:moveTo>
                <a:cubicBezTo>
                  <a:pt x="6365563" y="2123064"/>
                  <a:pt x="6369845" y="2126522"/>
                  <a:pt x="6369845" y="2126522"/>
                </a:cubicBezTo>
                <a:cubicBezTo>
                  <a:pt x="6374141" y="2132536"/>
                  <a:pt x="6376353" y="2135781"/>
                  <a:pt x="6380635" y="2139240"/>
                </a:cubicBezTo>
                <a:cubicBezTo>
                  <a:pt x="6377902" y="2144066"/>
                  <a:pt x="6375454" y="2143698"/>
                  <a:pt x="6373306" y="2140692"/>
                </a:cubicBezTo>
                <a:cubicBezTo>
                  <a:pt x="6373306" y="2140692"/>
                  <a:pt x="6371407" y="2137362"/>
                  <a:pt x="6369259" y="2134355"/>
                </a:cubicBezTo>
                <a:cubicBezTo>
                  <a:pt x="6367111" y="2131349"/>
                  <a:pt x="6364728" y="2131220"/>
                  <a:pt x="6364728" y="2131220"/>
                </a:cubicBezTo>
                <a:cubicBezTo>
                  <a:pt x="6362580" y="2128213"/>
                  <a:pt x="6362816" y="2125335"/>
                  <a:pt x="6365563" y="2123064"/>
                </a:cubicBezTo>
                <a:close/>
                <a:moveTo>
                  <a:pt x="6384341" y="2116753"/>
                </a:moveTo>
                <a:cubicBezTo>
                  <a:pt x="6386789" y="2117120"/>
                  <a:pt x="6392047" y="2115456"/>
                  <a:pt x="6391748" y="2118095"/>
                </a:cubicBezTo>
                <a:cubicBezTo>
                  <a:pt x="6394195" y="2118462"/>
                  <a:pt x="6393845" y="2123418"/>
                  <a:pt x="6393845" y="2123418"/>
                </a:cubicBezTo>
                <a:cubicBezTo>
                  <a:pt x="6396293" y="2123785"/>
                  <a:pt x="6398740" y="2124153"/>
                  <a:pt x="6400888" y="2127160"/>
                </a:cubicBezTo>
                <a:cubicBezTo>
                  <a:pt x="6398077" y="2129193"/>
                  <a:pt x="6400525" y="2129560"/>
                  <a:pt x="6400474" y="2131877"/>
                </a:cubicBezTo>
                <a:cubicBezTo>
                  <a:pt x="6398390" y="2129109"/>
                  <a:pt x="6391048" y="2128005"/>
                  <a:pt x="6386452" y="2124631"/>
                </a:cubicBezTo>
                <a:cubicBezTo>
                  <a:pt x="6386503" y="2122315"/>
                  <a:pt x="6384355" y="2119308"/>
                  <a:pt x="6384341" y="2116753"/>
                </a:cubicBezTo>
                <a:close/>
                <a:moveTo>
                  <a:pt x="6514404" y="2094952"/>
                </a:moveTo>
                <a:cubicBezTo>
                  <a:pt x="6517784" y="2093791"/>
                  <a:pt x="6521484" y="2093823"/>
                  <a:pt x="6524699" y="2097055"/>
                </a:cubicBezTo>
                <a:cubicBezTo>
                  <a:pt x="6524335" y="2099456"/>
                  <a:pt x="6526783" y="2099823"/>
                  <a:pt x="6526483" y="2102462"/>
                </a:cubicBezTo>
                <a:cubicBezTo>
                  <a:pt x="6526483" y="2102462"/>
                  <a:pt x="6527500" y="2105004"/>
                  <a:pt x="6527520" y="2108837"/>
                </a:cubicBezTo>
                <a:cubicBezTo>
                  <a:pt x="6527228" y="2112754"/>
                  <a:pt x="6526187" y="2117639"/>
                  <a:pt x="6522323" y="2122000"/>
                </a:cubicBezTo>
                <a:cubicBezTo>
                  <a:pt x="6519511" y="2124033"/>
                  <a:pt x="6512132" y="2127801"/>
                  <a:pt x="6512496" y="2125401"/>
                </a:cubicBezTo>
                <a:cubicBezTo>
                  <a:pt x="6510348" y="2122394"/>
                  <a:pt x="6510048" y="2125033"/>
                  <a:pt x="6507601" y="2124666"/>
                </a:cubicBezTo>
                <a:cubicBezTo>
                  <a:pt x="6501221" y="2115884"/>
                  <a:pt x="6499736" y="2107838"/>
                  <a:pt x="6505032" y="2101302"/>
                </a:cubicBezTo>
                <a:cubicBezTo>
                  <a:pt x="6507779" y="2099031"/>
                  <a:pt x="6510775" y="2096436"/>
                  <a:pt x="6514404" y="2094952"/>
                </a:cubicBezTo>
                <a:close/>
                <a:moveTo>
                  <a:pt x="6502196" y="2086965"/>
                </a:moveTo>
                <a:cubicBezTo>
                  <a:pt x="6503762" y="2086545"/>
                  <a:pt x="6505519" y="2086842"/>
                  <a:pt x="6506594" y="2088345"/>
                </a:cubicBezTo>
                <a:cubicBezTo>
                  <a:pt x="6508671" y="2089836"/>
                  <a:pt x="6508364" y="2091197"/>
                  <a:pt x="6507432" y="2092727"/>
                </a:cubicBezTo>
                <a:cubicBezTo>
                  <a:pt x="6506499" y="2094256"/>
                  <a:pt x="6504563" y="2095798"/>
                  <a:pt x="6503197" y="2098211"/>
                </a:cubicBezTo>
                <a:lnTo>
                  <a:pt x="6497130" y="2089346"/>
                </a:lnTo>
                <a:cubicBezTo>
                  <a:pt x="6498504" y="2088210"/>
                  <a:pt x="6500254" y="2087229"/>
                  <a:pt x="6502196" y="2086965"/>
                </a:cubicBezTo>
                <a:close/>
                <a:moveTo>
                  <a:pt x="1535124" y="2073207"/>
                </a:moveTo>
                <a:cubicBezTo>
                  <a:pt x="1535124" y="2078009"/>
                  <a:pt x="1534523" y="2078610"/>
                  <a:pt x="1533321" y="2075005"/>
                </a:cubicBezTo>
                <a:lnTo>
                  <a:pt x="1533233" y="2074624"/>
                </a:lnTo>
                <a:close/>
                <a:moveTo>
                  <a:pt x="819628" y="2072811"/>
                </a:moveTo>
                <a:cubicBezTo>
                  <a:pt x="820383" y="2073120"/>
                  <a:pt x="821642" y="2074062"/>
                  <a:pt x="824025" y="2074191"/>
                </a:cubicBezTo>
                <a:cubicBezTo>
                  <a:pt x="826793" y="2075753"/>
                  <a:pt x="828920" y="2074927"/>
                  <a:pt x="827681" y="2077817"/>
                </a:cubicBezTo>
                <a:cubicBezTo>
                  <a:pt x="826749" y="2079347"/>
                  <a:pt x="826628" y="2080147"/>
                  <a:pt x="825752" y="2080637"/>
                </a:cubicBezTo>
                <a:cubicBezTo>
                  <a:pt x="824628" y="2081451"/>
                  <a:pt x="823063" y="2081870"/>
                  <a:pt x="819996" y="2082947"/>
                </a:cubicBezTo>
                <a:cubicBezTo>
                  <a:pt x="821234" y="2080057"/>
                  <a:pt x="821612" y="2080212"/>
                  <a:pt x="818531" y="2078734"/>
                </a:cubicBezTo>
                <a:cubicBezTo>
                  <a:pt x="818531" y="2078734"/>
                  <a:pt x="818531" y="2078734"/>
                  <a:pt x="816403" y="2079560"/>
                </a:cubicBezTo>
                <a:cubicBezTo>
                  <a:pt x="815828" y="2077411"/>
                  <a:pt x="817578" y="2076431"/>
                  <a:pt x="817003" y="2074282"/>
                </a:cubicBezTo>
                <a:cubicBezTo>
                  <a:pt x="817003" y="2074282"/>
                  <a:pt x="819194" y="2073695"/>
                  <a:pt x="819194" y="2073695"/>
                </a:cubicBezTo>
                <a:cubicBezTo>
                  <a:pt x="818561" y="2072585"/>
                  <a:pt x="818874" y="2072501"/>
                  <a:pt x="819628" y="2072811"/>
                </a:cubicBezTo>
                <a:close/>
                <a:moveTo>
                  <a:pt x="1045877" y="2061828"/>
                </a:moveTo>
                <a:cubicBezTo>
                  <a:pt x="1048068" y="2061241"/>
                  <a:pt x="1050957" y="2062002"/>
                  <a:pt x="1054037" y="2063479"/>
                </a:cubicBezTo>
                <a:cubicBezTo>
                  <a:pt x="1059885" y="2066518"/>
                  <a:pt x="1059350" y="2072035"/>
                  <a:pt x="1059350" y="2072035"/>
                </a:cubicBezTo>
                <a:cubicBezTo>
                  <a:pt x="1058118" y="2076203"/>
                  <a:pt x="1056317" y="2079500"/>
                  <a:pt x="1053755" y="2081210"/>
                </a:cubicBezTo>
                <a:cubicBezTo>
                  <a:pt x="1050944" y="2083243"/>
                  <a:pt x="1047436" y="2083927"/>
                  <a:pt x="1043480" y="2082940"/>
                </a:cubicBezTo>
                <a:cubicBezTo>
                  <a:pt x="1039760" y="2079075"/>
                  <a:pt x="1040295" y="2073558"/>
                  <a:pt x="1040894" y="2068280"/>
                </a:cubicBezTo>
                <a:cubicBezTo>
                  <a:pt x="1042063" y="2063873"/>
                  <a:pt x="1043621" y="2062176"/>
                  <a:pt x="1045877" y="2061828"/>
                </a:cubicBezTo>
                <a:close/>
                <a:moveTo>
                  <a:pt x="6495382" y="2055271"/>
                </a:moveTo>
                <a:cubicBezTo>
                  <a:pt x="6500264" y="2053451"/>
                  <a:pt x="6507293" y="2054638"/>
                  <a:pt x="6509128" y="2057729"/>
                </a:cubicBezTo>
                <a:cubicBezTo>
                  <a:pt x="6511276" y="2060736"/>
                  <a:pt x="6510912" y="2063136"/>
                  <a:pt x="6510912" y="2063136"/>
                </a:cubicBezTo>
                <a:cubicBezTo>
                  <a:pt x="6505681" y="2069911"/>
                  <a:pt x="6498301" y="2073679"/>
                  <a:pt x="6492299" y="2065053"/>
                </a:cubicBezTo>
                <a:cubicBezTo>
                  <a:pt x="6490151" y="2062046"/>
                  <a:pt x="6488003" y="2059039"/>
                  <a:pt x="6490137" y="2059491"/>
                </a:cubicBezTo>
                <a:cubicBezTo>
                  <a:pt x="6490501" y="2057091"/>
                  <a:pt x="6492948" y="2057458"/>
                  <a:pt x="6495382" y="2055271"/>
                </a:cubicBezTo>
                <a:close/>
                <a:moveTo>
                  <a:pt x="6289380" y="2052897"/>
                </a:moveTo>
                <a:cubicBezTo>
                  <a:pt x="6291235" y="2059820"/>
                  <a:pt x="6288061" y="2064253"/>
                  <a:pt x="6284125" y="2067098"/>
                </a:cubicBezTo>
                <a:cubicBezTo>
                  <a:pt x="6279001" y="2070518"/>
                  <a:pt x="6273658" y="2068112"/>
                  <a:pt x="6272251" y="2062860"/>
                </a:cubicBezTo>
                <a:cubicBezTo>
                  <a:pt x="6274799" y="2058595"/>
                  <a:pt x="6277355" y="2055607"/>
                  <a:pt x="6280230" y="2053813"/>
                </a:cubicBezTo>
                <a:cubicBezTo>
                  <a:pt x="6283169" y="2052258"/>
                  <a:pt x="6286115" y="2051980"/>
                  <a:pt x="6289380" y="2052897"/>
                </a:cubicBezTo>
                <a:close/>
                <a:moveTo>
                  <a:pt x="2866181" y="2051448"/>
                </a:moveTo>
                <a:cubicBezTo>
                  <a:pt x="2871416" y="2051101"/>
                  <a:pt x="2877699" y="2053575"/>
                  <a:pt x="2880522" y="2059727"/>
                </a:cubicBezTo>
                <a:cubicBezTo>
                  <a:pt x="2878330" y="2060315"/>
                  <a:pt x="2878266" y="2060076"/>
                  <a:pt x="2876466" y="2063373"/>
                </a:cubicBezTo>
                <a:cubicBezTo>
                  <a:pt x="2877169" y="2066000"/>
                  <a:pt x="2869824" y="2076156"/>
                  <a:pt x="2870527" y="2078782"/>
                </a:cubicBezTo>
                <a:cubicBezTo>
                  <a:pt x="2862542" y="2086551"/>
                  <a:pt x="2856358" y="2091023"/>
                  <a:pt x="2848308" y="2098553"/>
                </a:cubicBezTo>
                <a:cubicBezTo>
                  <a:pt x="2846117" y="2099140"/>
                  <a:pt x="2844316" y="2102437"/>
                  <a:pt x="2842124" y="2103024"/>
                </a:cubicBezTo>
                <a:lnTo>
                  <a:pt x="2839933" y="2103611"/>
                </a:lnTo>
                <a:lnTo>
                  <a:pt x="2842421" y="2111645"/>
                </a:lnTo>
                <a:cubicBezTo>
                  <a:pt x="2843003" y="2115071"/>
                  <a:pt x="2843017" y="2117626"/>
                  <a:pt x="2841892" y="2118439"/>
                </a:cubicBezTo>
                <a:lnTo>
                  <a:pt x="2829486" y="2108458"/>
                </a:lnTo>
                <a:lnTo>
                  <a:pt x="2827423" y="2109522"/>
                </a:lnTo>
                <a:cubicBezTo>
                  <a:pt x="2823979" y="2110445"/>
                  <a:pt x="2820215" y="2110174"/>
                  <a:pt x="2815748" y="2107277"/>
                </a:cubicBezTo>
                <a:lnTo>
                  <a:pt x="2816612" y="2092972"/>
                </a:lnTo>
                <a:lnTo>
                  <a:pt x="2815161" y="2091314"/>
                </a:lnTo>
                <a:lnTo>
                  <a:pt x="2815525" y="2088914"/>
                </a:lnTo>
                <a:lnTo>
                  <a:pt x="2806088" y="2071228"/>
                </a:lnTo>
                <a:cubicBezTo>
                  <a:pt x="2814777" y="2066085"/>
                  <a:pt x="2823217" y="2061265"/>
                  <a:pt x="2823675" y="2052954"/>
                </a:cubicBezTo>
                <a:cubicBezTo>
                  <a:pt x="2833313" y="2061374"/>
                  <a:pt x="2844049" y="2063871"/>
                  <a:pt x="2856337" y="2063393"/>
                </a:cubicBezTo>
                <a:cubicBezTo>
                  <a:pt x="2855633" y="2060767"/>
                  <a:pt x="2858138" y="2060096"/>
                  <a:pt x="2858138" y="2060096"/>
                </a:cubicBezTo>
                <a:cubicBezTo>
                  <a:pt x="2856763" y="2054963"/>
                  <a:pt x="2860947" y="2051795"/>
                  <a:pt x="2866181" y="2051448"/>
                </a:cubicBezTo>
                <a:close/>
                <a:moveTo>
                  <a:pt x="6308603" y="2035720"/>
                </a:moveTo>
                <a:cubicBezTo>
                  <a:pt x="6306303" y="2039662"/>
                  <a:pt x="6305819" y="2042863"/>
                  <a:pt x="6301920" y="2040837"/>
                </a:cubicBezTo>
                <a:cubicBezTo>
                  <a:pt x="6304219" y="2036894"/>
                  <a:pt x="6305472" y="2036559"/>
                  <a:pt x="6308603" y="2035720"/>
                </a:cubicBezTo>
                <a:close/>
                <a:moveTo>
                  <a:pt x="3002653" y="1997569"/>
                </a:moveTo>
                <a:lnTo>
                  <a:pt x="2990408" y="2005208"/>
                </a:lnTo>
                <a:cubicBezTo>
                  <a:pt x="2988217" y="2005795"/>
                  <a:pt x="2988920" y="2008421"/>
                  <a:pt x="2988920" y="2008421"/>
                </a:cubicBezTo>
                <a:cubicBezTo>
                  <a:pt x="2995303" y="2005943"/>
                  <a:pt x="3001245" y="2003072"/>
                  <a:pt x="3007244" y="1999161"/>
                </a:cubicBezTo>
                <a:lnTo>
                  <a:pt x="3008157" y="1998526"/>
                </a:lnTo>
                <a:close/>
                <a:moveTo>
                  <a:pt x="2832241" y="1993938"/>
                </a:moveTo>
                <a:lnTo>
                  <a:pt x="2839449" y="2008349"/>
                </a:lnTo>
                <a:lnTo>
                  <a:pt x="2810625" y="2022761"/>
                </a:lnTo>
                <a:lnTo>
                  <a:pt x="2810624" y="2008349"/>
                </a:lnTo>
                <a:close/>
                <a:moveTo>
                  <a:pt x="6419839" y="1987491"/>
                </a:moveTo>
                <a:cubicBezTo>
                  <a:pt x="6424222" y="1986317"/>
                  <a:pt x="6429238" y="1986252"/>
                  <a:pt x="6437099" y="1990542"/>
                </a:cubicBezTo>
                <a:cubicBezTo>
                  <a:pt x="6452835" y="2001679"/>
                  <a:pt x="6443644" y="2018726"/>
                  <a:pt x="6445900" y="2018378"/>
                </a:cubicBezTo>
                <a:cubicBezTo>
                  <a:pt x="6448546" y="2020739"/>
                  <a:pt x="6448546" y="2020739"/>
                  <a:pt x="6450866" y="2020629"/>
                </a:cubicBezTo>
                <a:cubicBezTo>
                  <a:pt x="6451192" y="2023101"/>
                  <a:pt x="6454478" y="2027849"/>
                  <a:pt x="6457124" y="2030211"/>
                </a:cubicBezTo>
                <a:cubicBezTo>
                  <a:pt x="6454869" y="2030560"/>
                  <a:pt x="6452549" y="2030669"/>
                  <a:pt x="6452940" y="2033379"/>
                </a:cubicBezTo>
                <a:cubicBezTo>
                  <a:pt x="6447335" y="2028740"/>
                  <a:pt x="6446944" y="2026030"/>
                  <a:pt x="6444297" y="2023669"/>
                </a:cubicBezTo>
                <a:cubicBezTo>
                  <a:pt x="6444688" y="2026379"/>
                  <a:pt x="6442042" y="2024017"/>
                  <a:pt x="6442042" y="2024017"/>
                </a:cubicBezTo>
                <a:cubicBezTo>
                  <a:pt x="6442042" y="2024017"/>
                  <a:pt x="6442042" y="2024017"/>
                  <a:pt x="6438248" y="2029895"/>
                </a:cubicBezTo>
                <a:cubicBezTo>
                  <a:pt x="6438248" y="2029895"/>
                  <a:pt x="6428341" y="2041762"/>
                  <a:pt x="6415187" y="2032748"/>
                </a:cubicBezTo>
                <a:cubicBezTo>
                  <a:pt x="6417116" y="2029929"/>
                  <a:pt x="6400926" y="2015843"/>
                  <a:pt x="6403754" y="2005107"/>
                </a:cubicBezTo>
                <a:cubicBezTo>
                  <a:pt x="6405292" y="1999577"/>
                  <a:pt x="6407221" y="1996757"/>
                  <a:pt x="6408824" y="1991466"/>
                </a:cubicBezTo>
                <a:cubicBezTo>
                  <a:pt x="6412396" y="1991021"/>
                  <a:pt x="6415769" y="1988582"/>
                  <a:pt x="6419839" y="1987491"/>
                </a:cubicBezTo>
                <a:close/>
                <a:moveTo>
                  <a:pt x="2786291" y="1979812"/>
                </a:moveTo>
                <a:cubicBezTo>
                  <a:pt x="2786146" y="1988038"/>
                  <a:pt x="2801848" y="1992787"/>
                  <a:pt x="2793863" y="2000556"/>
                </a:cubicBezTo>
                <a:cubicBezTo>
                  <a:pt x="2790015" y="1996214"/>
                  <a:pt x="2786146" y="1988038"/>
                  <a:pt x="2782362" y="1983935"/>
                </a:cubicBezTo>
                <a:cubicBezTo>
                  <a:pt x="2782362" y="1983935"/>
                  <a:pt x="2782298" y="1983696"/>
                  <a:pt x="2786291" y="1979812"/>
                </a:cubicBezTo>
                <a:close/>
                <a:moveTo>
                  <a:pt x="6645825" y="1974275"/>
                </a:moveTo>
                <a:cubicBezTo>
                  <a:pt x="6650706" y="1972456"/>
                  <a:pt x="6654988" y="1975914"/>
                  <a:pt x="6659271" y="1979372"/>
                </a:cubicBezTo>
                <a:cubicBezTo>
                  <a:pt x="6662422" y="1982366"/>
                  <a:pt x="6663566" y="1985386"/>
                  <a:pt x="6662890" y="1987870"/>
                </a:cubicBezTo>
                <a:cubicBezTo>
                  <a:pt x="6662213" y="1990354"/>
                  <a:pt x="6660469" y="1992613"/>
                  <a:pt x="6657723" y="1994884"/>
                </a:cubicBezTo>
                <a:cubicBezTo>
                  <a:pt x="6652855" y="1999259"/>
                  <a:pt x="6648259" y="1995884"/>
                  <a:pt x="6648259" y="1995884"/>
                </a:cubicBezTo>
                <a:cubicBezTo>
                  <a:pt x="6641829" y="1989419"/>
                  <a:pt x="6640280" y="1981135"/>
                  <a:pt x="6645825" y="1974275"/>
                </a:cubicBezTo>
                <a:close/>
                <a:moveTo>
                  <a:pt x="3047065" y="1940543"/>
                </a:moveTo>
                <a:lnTo>
                  <a:pt x="3033469" y="1951291"/>
                </a:lnTo>
                <a:cubicBezTo>
                  <a:pt x="3025827" y="1955801"/>
                  <a:pt x="3018860" y="1960482"/>
                  <a:pt x="3018239" y="1967557"/>
                </a:cubicBezTo>
                <a:cubicBezTo>
                  <a:pt x="3018239" y="1967557"/>
                  <a:pt x="3018175" y="1967318"/>
                  <a:pt x="3024359" y="1962847"/>
                </a:cubicBezTo>
                <a:cubicBezTo>
                  <a:pt x="3024359" y="1962847"/>
                  <a:pt x="3024423" y="1963085"/>
                  <a:pt x="3025127" y="1965711"/>
                </a:cubicBezTo>
                <a:cubicBezTo>
                  <a:pt x="3026928" y="1962414"/>
                  <a:pt x="3029368" y="1961504"/>
                  <a:pt x="3031560" y="1960917"/>
                </a:cubicBezTo>
                <a:cubicBezTo>
                  <a:pt x="3033361" y="1957620"/>
                  <a:pt x="3038121" y="1956600"/>
                  <a:pt x="3039609" y="1953387"/>
                </a:cubicBezTo>
                <a:cubicBezTo>
                  <a:pt x="3041410" y="1950090"/>
                  <a:pt x="3044619" y="1952045"/>
                  <a:pt x="3044619" y="1952045"/>
                </a:cubicBezTo>
                <a:cubicBezTo>
                  <a:pt x="3047514" y="1954083"/>
                  <a:pt x="3045962" y="1957058"/>
                  <a:pt x="3045962" y="1957058"/>
                </a:cubicBezTo>
                <a:cubicBezTo>
                  <a:pt x="3041969" y="1960943"/>
                  <a:pt x="3037664" y="1964911"/>
                  <a:pt x="3035472" y="1965498"/>
                </a:cubicBezTo>
                <a:cubicBezTo>
                  <a:pt x="3032967" y="1966169"/>
                  <a:pt x="3031479" y="1969383"/>
                  <a:pt x="3031479" y="1969383"/>
                </a:cubicBezTo>
                <a:cubicBezTo>
                  <a:pt x="3027487" y="1973267"/>
                  <a:pt x="3025622" y="1976326"/>
                  <a:pt x="3023430" y="1976913"/>
                </a:cubicBezTo>
                <a:cubicBezTo>
                  <a:pt x="3022562" y="1978681"/>
                  <a:pt x="3021693" y="1980449"/>
                  <a:pt x="3021451" y="1982049"/>
                </a:cubicBezTo>
                <a:lnTo>
                  <a:pt x="3022817" y="1985611"/>
                </a:lnTo>
                <a:lnTo>
                  <a:pt x="3025008" y="1985830"/>
                </a:lnTo>
                <a:lnTo>
                  <a:pt x="3025934" y="1986218"/>
                </a:lnTo>
                <a:lnTo>
                  <a:pt x="3059657" y="1961832"/>
                </a:lnTo>
                <a:cubicBezTo>
                  <a:pt x="3068905" y="1967542"/>
                  <a:pt x="3078298" y="1965026"/>
                  <a:pt x="3086283" y="1957257"/>
                </a:cubicBezTo>
                <a:lnTo>
                  <a:pt x="3097140" y="1948711"/>
                </a:lnTo>
                <a:lnTo>
                  <a:pt x="3091663" y="1950702"/>
                </a:lnTo>
                <a:cubicBezTo>
                  <a:pt x="3086860" y="1950702"/>
                  <a:pt x="3080555" y="1949801"/>
                  <a:pt x="3072748" y="1947999"/>
                </a:cubicBezTo>
                <a:close/>
                <a:moveTo>
                  <a:pt x="2985877" y="1930183"/>
                </a:moveTo>
                <a:lnTo>
                  <a:pt x="2913762" y="1936739"/>
                </a:lnTo>
                <a:cubicBezTo>
                  <a:pt x="2856712" y="1946947"/>
                  <a:pt x="2797861" y="1967365"/>
                  <a:pt x="2737209" y="1997992"/>
                </a:cubicBezTo>
                <a:lnTo>
                  <a:pt x="2710139" y="2013707"/>
                </a:lnTo>
                <a:lnTo>
                  <a:pt x="2713177" y="2014339"/>
                </a:lnTo>
                <a:cubicBezTo>
                  <a:pt x="2720287" y="2016864"/>
                  <a:pt x="2727134" y="2020227"/>
                  <a:pt x="2733828" y="2023999"/>
                </a:cubicBezTo>
                <a:lnTo>
                  <a:pt x="2750577" y="2034291"/>
                </a:lnTo>
                <a:lnTo>
                  <a:pt x="2781800" y="2015555"/>
                </a:lnTo>
                <a:lnTo>
                  <a:pt x="2789006" y="2029970"/>
                </a:lnTo>
                <a:lnTo>
                  <a:pt x="2766004" y="2043770"/>
                </a:lnTo>
                <a:lnTo>
                  <a:pt x="2773045" y="2048097"/>
                </a:lnTo>
                <a:cubicBezTo>
                  <a:pt x="2772994" y="2050414"/>
                  <a:pt x="2776374" y="2049252"/>
                  <a:pt x="2776950" y="2051401"/>
                </a:cubicBezTo>
                <a:cubicBezTo>
                  <a:pt x="2794655" y="2067383"/>
                  <a:pt x="2808395" y="2092360"/>
                  <a:pt x="2811846" y="2116511"/>
                </a:cubicBezTo>
                <a:lnTo>
                  <a:pt x="2811466" y="2127615"/>
                </a:lnTo>
                <a:lnTo>
                  <a:pt x="2813109" y="2129990"/>
                </a:lnTo>
                <a:lnTo>
                  <a:pt x="2811365" y="2132248"/>
                </a:lnTo>
                <a:lnTo>
                  <a:pt x="2811092" y="2139998"/>
                </a:lnTo>
                <a:lnTo>
                  <a:pt x="2808921" y="2144417"/>
                </a:lnTo>
                <a:lnTo>
                  <a:pt x="2812102" y="2141262"/>
                </a:lnTo>
                <a:cubicBezTo>
                  <a:pt x="2818600" y="2136706"/>
                  <a:pt x="2824848" y="2132473"/>
                  <a:pt x="2831345" y="2127918"/>
                </a:cubicBezTo>
                <a:cubicBezTo>
                  <a:pt x="2833537" y="2127331"/>
                  <a:pt x="2835728" y="2126743"/>
                  <a:pt x="2836432" y="2129369"/>
                </a:cubicBezTo>
                <a:cubicBezTo>
                  <a:pt x="2836432" y="2129369"/>
                  <a:pt x="2836432" y="2129369"/>
                  <a:pt x="2837136" y="2131996"/>
                </a:cubicBezTo>
                <a:cubicBezTo>
                  <a:pt x="2841441" y="2128027"/>
                  <a:pt x="2845434" y="2124143"/>
                  <a:pt x="2852322" y="2122297"/>
                </a:cubicBezTo>
                <a:cubicBezTo>
                  <a:pt x="2867572" y="2112837"/>
                  <a:pt x="2885263" y="2102468"/>
                  <a:pt x="2901544" y="2098105"/>
                </a:cubicBezTo>
                <a:cubicBezTo>
                  <a:pt x="2893248" y="2094699"/>
                  <a:pt x="2898793" y="2087840"/>
                  <a:pt x="2896746" y="2080200"/>
                </a:cubicBezTo>
                <a:cubicBezTo>
                  <a:pt x="2903243" y="2075645"/>
                  <a:pt x="2911932" y="2070502"/>
                  <a:pt x="2920621" y="2065359"/>
                </a:cubicBezTo>
                <a:cubicBezTo>
                  <a:pt x="2923270" y="2056461"/>
                  <a:pt x="2931256" y="2048692"/>
                  <a:pt x="2942513" y="2043117"/>
                </a:cubicBezTo>
                <a:cubicBezTo>
                  <a:pt x="2951202" y="2037974"/>
                  <a:pt x="2961315" y="2029379"/>
                  <a:pt x="2959268" y="2021740"/>
                </a:cubicBezTo>
                <a:cubicBezTo>
                  <a:pt x="2939699" y="2032613"/>
                  <a:pt x="2926852" y="2022238"/>
                  <a:pt x="2910012" y="2015747"/>
                </a:cubicBezTo>
                <a:cubicBezTo>
                  <a:pt x="2917997" y="2007978"/>
                  <a:pt x="2929501" y="2013340"/>
                  <a:pt x="2927454" y="2005700"/>
                </a:cubicBezTo>
                <a:lnTo>
                  <a:pt x="2925263" y="1989746"/>
                </a:lnTo>
                <a:lnTo>
                  <a:pt x="2904306" y="1993938"/>
                </a:lnTo>
                <a:cubicBezTo>
                  <a:pt x="2889893" y="1993938"/>
                  <a:pt x="2880286" y="1993939"/>
                  <a:pt x="2875480" y="1993938"/>
                </a:cubicBezTo>
                <a:cubicBezTo>
                  <a:pt x="2885088" y="1989134"/>
                  <a:pt x="2897099" y="1985531"/>
                  <a:pt x="2911511" y="1983128"/>
                </a:cubicBezTo>
                <a:lnTo>
                  <a:pt x="2927423" y="1981991"/>
                </a:lnTo>
                <a:lnTo>
                  <a:pt x="2930137" y="1973445"/>
                </a:lnTo>
                <a:cubicBezTo>
                  <a:pt x="2935570" y="1963353"/>
                  <a:pt x="2944958" y="1953929"/>
                  <a:pt x="2956543" y="1945195"/>
                </a:cubicBezTo>
                <a:close/>
                <a:moveTo>
                  <a:pt x="3146847" y="1910836"/>
                </a:moveTo>
                <a:lnTo>
                  <a:pt x="3128203" y="1915831"/>
                </a:lnTo>
                <a:lnTo>
                  <a:pt x="3125549" y="1915442"/>
                </a:lnTo>
                <a:lnTo>
                  <a:pt x="3127693" y="1921877"/>
                </a:lnTo>
                <a:lnTo>
                  <a:pt x="3117112" y="1935987"/>
                </a:lnTo>
                <a:lnTo>
                  <a:pt x="3129726" y="1933451"/>
                </a:lnTo>
                <a:lnTo>
                  <a:pt x="3128304" y="1934995"/>
                </a:lnTo>
                <a:cubicBezTo>
                  <a:pt x="3135505" y="1933065"/>
                  <a:pt x="3142393" y="1931220"/>
                  <a:pt x="3147089" y="1929961"/>
                </a:cubicBezTo>
                <a:lnTo>
                  <a:pt x="3129726" y="1933451"/>
                </a:lnTo>
                <a:lnTo>
                  <a:pt x="3144647" y="1917246"/>
                </a:lnTo>
                <a:lnTo>
                  <a:pt x="3153846" y="1913645"/>
                </a:lnTo>
                <a:close/>
                <a:moveTo>
                  <a:pt x="6319925" y="1900142"/>
                </a:moveTo>
                <a:cubicBezTo>
                  <a:pt x="6319191" y="1903665"/>
                  <a:pt x="6318387" y="1905672"/>
                  <a:pt x="6319282" y="1909014"/>
                </a:cubicBezTo>
                <a:cubicBezTo>
                  <a:pt x="6319730" y="1910685"/>
                  <a:pt x="6319730" y="1910685"/>
                  <a:pt x="6319730" y="1910685"/>
                </a:cubicBezTo>
                <a:cubicBezTo>
                  <a:pt x="6324561" y="1911182"/>
                  <a:pt x="6327217" y="1903562"/>
                  <a:pt x="6332048" y="1904058"/>
                </a:cubicBezTo>
                <a:cubicBezTo>
                  <a:pt x="6330196" y="1909672"/>
                  <a:pt x="6332657" y="1912595"/>
                  <a:pt x="6331988" y="1916357"/>
                </a:cubicBezTo>
                <a:cubicBezTo>
                  <a:pt x="6331988" y="1916357"/>
                  <a:pt x="6331988" y="1916357"/>
                  <a:pt x="6330735" y="1916692"/>
                </a:cubicBezTo>
                <a:cubicBezTo>
                  <a:pt x="6332435" y="1918028"/>
                  <a:pt x="6332371" y="1917789"/>
                  <a:pt x="6334832" y="1920712"/>
                </a:cubicBezTo>
                <a:cubicBezTo>
                  <a:pt x="6333715" y="1922802"/>
                  <a:pt x="6333267" y="1921131"/>
                  <a:pt x="6333267" y="1921131"/>
                </a:cubicBezTo>
                <a:cubicBezTo>
                  <a:pt x="6331254" y="1919880"/>
                  <a:pt x="6331567" y="1919796"/>
                  <a:pt x="6331567" y="1919796"/>
                </a:cubicBezTo>
                <a:cubicBezTo>
                  <a:pt x="6328079" y="1924313"/>
                  <a:pt x="6312825" y="1921235"/>
                  <a:pt x="6314229" y="1913950"/>
                </a:cubicBezTo>
                <a:cubicBezTo>
                  <a:pt x="6315482" y="1913615"/>
                  <a:pt x="6317495" y="1914866"/>
                  <a:pt x="6318612" y="1912776"/>
                </a:cubicBezTo>
                <a:cubicBezTo>
                  <a:pt x="6318612" y="1912776"/>
                  <a:pt x="6318164" y="1911105"/>
                  <a:pt x="6317717" y="1909434"/>
                </a:cubicBezTo>
                <a:cubicBezTo>
                  <a:pt x="6317077" y="1907046"/>
                  <a:pt x="6314666" y="1901807"/>
                  <a:pt x="6316602" y="1900265"/>
                </a:cubicBezTo>
                <a:cubicBezTo>
                  <a:pt x="6317100" y="1899619"/>
                  <a:pt x="6318104" y="1899607"/>
                  <a:pt x="6319925" y="1900142"/>
                </a:cubicBezTo>
                <a:close/>
                <a:moveTo>
                  <a:pt x="6333650" y="1898767"/>
                </a:moveTo>
                <a:cubicBezTo>
                  <a:pt x="6333129" y="1906839"/>
                  <a:pt x="6340448" y="1915369"/>
                  <a:pt x="6343320" y="1924835"/>
                </a:cubicBezTo>
                <a:cubicBezTo>
                  <a:pt x="6343959" y="1927222"/>
                  <a:pt x="6343596" y="1929622"/>
                  <a:pt x="6343232" y="1932023"/>
                </a:cubicBezTo>
                <a:cubicBezTo>
                  <a:pt x="6343232" y="1932023"/>
                  <a:pt x="6343623" y="1934732"/>
                  <a:pt x="6341367" y="1935081"/>
                </a:cubicBezTo>
                <a:cubicBezTo>
                  <a:pt x="6334227" y="1924712"/>
                  <a:pt x="6332459" y="1910601"/>
                  <a:pt x="6332048" y="1904058"/>
                </a:cubicBezTo>
                <a:cubicBezTo>
                  <a:pt x="6331664" y="1902626"/>
                  <a:pt x="6331523" y="1899593"/>
                  <a:pt x="6331395" y="1899116"/>
                </a:cubicBezTo>
                <a:cubicBezTo>
                  <a:pt x="6333650" y="1898767"/>
                  <a:pt x="6333650" y="1898767"/>
                  <a:pt x="6333650" y="1898767"/>
                </a:cubicBezTo>
                <a:close/>
                <a:moveTo>
                  <a:pt x="6341956" y="1892192"/>
                </a:moveTo>
                <a:cubicBezTo>
                  <a:pt x="6365865" y="1907535"/>
                  <a:pt x="6356361" y="1924666"/>
                  <a:pt x="6369828" y="1933596"/>
                </a:cubicBezTo>
                <a:cubicBezTo>
                  <a:pt x="6365330" y="1936848"/>
                  <a:pt x="6365266" y="1936609"/>
                  <a:pt x="6360051" y="1934680"/>
                </a:cubicBezTo>
                <a:cubicBezTo>
                  <a:pt x="6359661" y="1931970"/>
                  <a:pt x="6357406" y="1932319"/>
                  <a:pt x="6359334" y="1929499"/>
                </a:cubicBezTo>
                <a:cubicBezTo>
                  <a:pt x="6351473" y="1925209"/>
                  <a:pt x="6341134" y="1902903"/>
                  <a:pt x="6341956" y="1892192"/>
                </a:cubicBezTo>
                <a:close/>
                <a:moveTo>
                  <a:pt x="3033110" y="1871432"/>
                </a:moveTo>
                <a:lnTo>
                  <a:pt x="3033110" y="1871433"/>
                </a:lnTo>
                <a:lnTo>
                  <a:pt x="3084457" y="1871433"/>
                </a:lnTo>
                <a:lnTo>
                  <a:pt x="3084457" y="1871432"/>
                </a:lnTo>
                <a:close/>
                <a:moveTo>
                  <a:pt x="3019604" y="1857019"/>
                </a:moveTo>
                <a:lnTo>
                  <a:pt x="3019604" y="1862372"/>
                </a:lnTo>
                <a:lnTo>
                  <a:pt x="3019605" y="1862353"/>
                </a:lnTo>
                <a:lnTo>
                  <a:pt x="3019605" y="1857019"/>
                </a:lnTo>
                <a:close/>
                <a:moveTo>
                  <a:pt x="3120488" y="1828196"/>
                </a:moveTo>
                <a:lnTo>
                  <a:pt x="3106075" y="1857019"/>
                </a:lnTo>
                <a:lnTo>
                  <a:pt x="3106077" y="1857019"/>
                </a:lnTo>
                <a:lnTo>
                  <a:pt x="3120491" y="1828196"/>
                </a:lnTo>
                <a:close/>
                <a:moveTo>
                  <a:pt x="3386280" y="1815074"/>
                </a:moveTo>
                <a:lnTo>
                  <a:pt x="3357457" y="1847293"/>
                </a:lnTo>
                <a:lnTo>
                  <a:pt x="3370434" y="1844273"/>
                </a:lnTo>
                <a:lnTo>
                  <a:pt x="3380303" y="1840723"/>
                </a:lnTo>
                <a:close/>
                <a:moveTo>
                  <a:pt x="6525999" y="1797588"/>
                </a:moveTo>
                <a:cubicBezTo>
                  <a:pt x="6525885" y="1799665"/>
                  <a:pt x="6525999" y="1797588"/>
                  <a:pt x="6523074" y="1801698"/>
                </a:cubicBezTo>
                <a:cubicBezTo>
                  <a:pt x="6520676" y="1799014"/>
                  <a:pt x="6523124" y="1799381"/>
                  <a:pt x="6525999" y="1797588"/>
                </a:cubicBezTo>
                <a:close/>
                <a:moveTo>
                  <a:pt x="6349000" y="1789489"/>
                </a:moveTo>
                <a:cubicBezTo>
                  <a:pt x="6350252" y="1789154"/>
                  <a:pt x="6351632" y="1789296"/>
                  <a:pt x="6353959" y="1790463"/>
                </a:cubicBezTo>
                <a:cubicBezTo>
                  <a:pt x="6356962" y="1812943"/>
                  <a:pt x="6358174" y="1828739"/>
                  <a:pt x="6342681" y="1839799"/>
                </a:cubicBezTo>
                <a:cubicBezTo>
                  <a:pt x="6344473" y="1846483"/>
                  <a:pt x="6343894" y="1855594"/>
                  <a:pt x="6342554" y="1863118"/>
                </a:cubicBezTo>
                <a:cubicBezTo>
                  <a:pt x="6342453" y="1867751"/>
                  <a:pt x="6341157" y="1871680"/>
                  <a:pt x="6339292" y="1874739"/>
                </a:cubicBezTo>
                <a:lnTo>
                  <a:pt x="6333108" y="1879210"/>
                </a:lnTo>
                <a:lnTo>
                  <a:pt x="6336010" y="1882527"/>
                </a:lnTo>
                <a:cubicBezTo>
                  <a:pt x="6336010" y="1882527"/>
                  <a:pt x="6336074" y="1882765"/>
                  <a:pt x="6334145" y="1885585"/>
                </a:cubicBezTo>
                <a:lnTo>
                  <a:pt x="6329287" y="1879978"/>
                </a:lnTo>
                <a:lnTo>
                  <a:pt x="6328220" y="1879752"/>
                </a:lnTo>
                <a:lnTo>
                  <a:pt x="6327203" y="1877210"/>
                </a:lnTo>
                <a:lnTo>
                  <a:pt x="6326762" y="1876817"/>
                </a:lnTo>
                <a:lnTo>
                  <a:pt x="6326698" y="1876578"/>
                </a:lnTo>
                <a:lnTo>
                  <a:pt x="6326122" y="1874429"/>
                </a:lnTo>
                <a:cubicBezTo>
                  <a:pt x="6324971" y="1870132"/>
                  <a:pt x="6324439" y="1864389"/>
                  <a:pt x="6325109" y="1860628"/>
                </a:cubicBezTo>
                <a:cubicBezTo>
                  <a:pt x="6331414" y="1855356"/>
                  <a:pt x="6332505" y="1848155"/>
                  <a:pt x="6333531" y="1840715"/>
                </a:cubicBezTo>
                <a:cubicBezTo>
                  <a:pt x="6334558" y="1833276"/>
                  <a:pt x="6336638" y="1823507"/>
                  <a:pt x="6342048" y="1814892"/>
                </a:cubicBezTo>
                <a:cubicBezTo>
                  <a:pt x="6343075" y="1807453"/>
                  <a:pt x="6339361" y="1804866"/>
                  <a:pt x="6339334" y="1799755"/>
                </a:cubicBezTo>
                <a:cubicBezTo>
                  <a:pt x="6343334" y="1797148"/>
                  <a:pt x="6344616" y="1790664"/>
                  <a:pt x="6349000" y="1789489"/>
                </a:cubicBezTo>
                <a:close/>
                <a:moveTo>
                  <a:pt x="6367771" y="1781901"/>
                </a:moveTo>
                <a:cubicBezTo>
                  <a:pt x="6373818" y="1786933"/>
                  <a:pt x="6380248" y="1793398"/>
                  <a:pt x="6381349" y="1800012"/>
                </a:cubicBezTo>
                <a:cubicBezTo>
                  <a:pt x="6381925" y="1802161"/>
                  <a:pt x="6381810" y="1804238"/>
                  <a:pt x="6381005" y="1806245"/>
                </a:cubicBezTo>
                <a:cubicBezTo>
                  <a:pt x="6379403" y="1811536"/>
                  <a:pt x="6374188" y="1809607"/>
                  <a:pt x="6368960" y="1805123"/>
                </a:cubicBezTo>
                <a:cubicBezTo>
                  <a:pt x="6355884" y="1798903"/>
                  <a:pt x="6352585" y="1791599"/>
                  <a:pt x="6358308" y="1782901"/>
                </a:cubicBezTo>
                <a:cubicBezTo>
                  <a:pt x="6360941" y="1782707"/>
                  <a:pt x="6368098" y="1784372"/>
                  <a:pt x="6367771" y="1781901"/>
                </a:cubicBezTo>
                <a:close/>
                <a:moveTo>
                  <a:pt x="6746773" y="1747387"/>
                </a:moveTo>
                <a:cubicBezTo>
                  <a:pt x="6748907" y="1747839"/>
                  <a:pt x="6748608" y="1750478"/>
                  <a:pt x="6750742" y="1750929"/>
                </a:cubicBezTo>
                <a:cubicBezTo>
                  <a:pt x="6750742" y="1750929"/>
                  <a:pt x="6750378" y="1753330"/>
                  <a:pt x="6750378" y="1753330"/>
                </a:cubicBezTo>
                <a:cubicBezTo>
                  <a:pt x="6751446" y="1753555"/>
                  <a:pt x="6751759" y="1753471"/>
                  <a:pt x="6751196" y="1753878"/>
                </a:cubicBezTo>
                <a:cubicBezTo>
                  <a:pt x="6750634" y="1754285"/>
                  <a:pt x="6748947" y="1755504"/>
                  <a:pt x="6747894" y="1757834"/>
                </a:cubicBezTo>
                <a:cubicBezTo>
                  <a:pt x="6745396" y="1759782"/>
                  <a:pt x="6745097" y="1762421"/>
                  <a:pt x="6743326" y="1759569"/>
                </a:cubicBezTo>
                <a:cubicBezTo>
                  <a:pt x="6741178" y="1756563"/>
                  <a:pt x="6741178" y="1756563"/>
                  <a:pt x="6741891" y="1749207"/>
                </a:cubicBezTo>
                <a:cubicBezTo>
                  <a:pt x="6743975" y="1751975"/>
                  <a:pt x="6743975" y="1751975"/>
                  <a:pt x="6746473" y="1750026"/>
                </a:cubicBezTo>
                <a:cubicBezTo>
                  <a:pt x="6746473" y="1750026"/>
                  <a:pt x="6746473" y="1750026"/>
                  <a:pt x="6746773" y="1747387"/>
                </a:cubicBezTo>
                <a:close/>
                <a:moveTo>
                  <a:pt x="6342878" y="1746607"/>
                </a:moveTo>
                <a:cubicBezTo>
                  <a:pt x="6343505" y="1746439"/>
                  <a:pt x="6344885" y="1746581"/>
                  <a:pt x="6346770" y="1747355"/>
                </a:cubicBezTo>
                <a:cubicBezTo>
                  <a:pt x="6346770" y="1747355"/>
                  <a:pt x="6346770" y="1747355"/>
                  <a:pt x="6345296" y="1753124"/>
                </a:cubicBezTo>
                <a:cubicBezTo>
                  <a:pt x="6341717" y="1752292"/>
                  <a:pt x="6339731" y="1756150"/>
                  <a:pt x="6340401" y="1752388"/>
                </a:cubicBezTo>
                <a:cubicBezTo>
                  <a:pt x="6342592" y="1751801"/>
                  <a:pt x="6340438" y="1747517"/>
                  <a:pt x="6342878" y="1746607"/>
                </a:cubicBezTo>
                <a:close/>
                <a:moveTo>
                  <a:pt x="6589986" y="1743340"/>
                </a:moveTo>
                <a:cubicBezTo>
                  <a:pt x="6597365" y="1739572"/>
                  <a:pt x="6603745" y="1748353"/>
                  <a:pt x="6603745" y="1748353"/>
                </a:cubicBezTo>
                <a:cubicBezTo>
                  <a:pt x="6603745" y="1748353"/>
                  <a:pt x="6603745" y="1748353"/>
                  <a:pt x="6604045" y="1745714"/>
                </a:cubicBezTo>
                <a:cubicBezTo>
                  <a:pt x="6603381" y="1750754"/>
                  <a:pt x="6605479" y="1756077"/>
                  <a:pt x="6604880" y="1761355"/>
                </a:cubicBezTo>
                <a:cubicBezTo>
                  <a:pt x="6588859" y="1779209"/>
                  <a:pt x="6584927" y="1770795"/>
                  <a:pt x="6576412" y="1761562"/>
                </a:cubicBezTo>
                <a:cubicBezTo>
                  <a:pt x="6579210" y="1756975"/>
                  <a:pt x="6577348" y="1748774"/>
                  <a:pt x="6582593" y="1744554"/>
                </a:cubicBezTo>
                <a:cubicBezTo>
                  <a:pt x="6582593" y="1744554"/>
                  <a:pt x="6583468" y="1744063"/>
                  <a:pt x="6584657" y="1743489"/>
                </a:cubicBezTo>
                <a:cubicBezTo>
                  <a:pt x="6585909" y="1743153"/>
                  <a:pt x="6587539" y="1742973"/>
                  <a:pt x="6589986" y="1743340"/>
                </a:cubicBezTo>
                <a:close/>
                <a:moveTo>
                  <a:pt x="6467450" y="1694293"/>
                </a:moveTo>
                <a:cubicBezTo>
                  <a:pt x="6469079" y="1694113"/>
                  <a:pt x="6470772" y="1694171"/>
                  <a:pt x="6472786" y="1695422"/>
                </a:cubicBezTo>
                <a:cubicBezTo>
                  <a:pt x="6473112" y="1697894"/>
                  <a:pt x="6475681" y="1697461"/>
                  <a:pt x="6476071" y="1700171"/>
                </a:cubicBezTo>
                <a:cubicBezTo>
                  <a:pt x="6476071" y="1700171"/>
                  <a:pt x="6477714" y="1702546"/>
                  <a:pt x="6478425" y="1706449"/>
                </a:cubicBezTo>
                <a:cubicBezTo>
                  <a:pt x="6479384" y="1710030"/>
                  <a:pt x="6479411" y="1715141"/>
                  <a:pt x="6476556" y="1720767"/>
                </a:cubicBezTo>
                <a:cubicBezTo>
                  <a:pt x="6474627" y="1723587"/>
                  <a:pt x="6468514" y="1729575"/>
                  <a:pt x="6468123" y="1726865"/>
                </a:cubicBezTo>
                <a:cubicBezTo>
                  <a:pt x="6465541" y="1724742"/>
                  <a:pt x="6465932" y="1727452"/>
                  <a:pt x="6463299" y="1727646"/>
                </a:cubicBezTo>
                <a:cubicBezTo>
                  <a:pt x="6455425" y="1720800"/>
                  <a:pt x="6451748" y="1713341"/>
                  <a:pt x="6455280" y="1705231"/>
                </a:cubicBezTo>
                <a:cubicBezTo>
                  <a:pt x="6458141" y="1700882"/>
                  <a:pt x="6462312" y="1695158"/>
                  <a:pt x="6467450" y="1694293"/>
                </a:cubicBezTo>
                <a:close/>
                <a:moveTo>
                  <a:pt x="6449129" y="1692294"/>
                </a:moveTo>
                <a:cubicBezTo>
                  <a:pt x="6450566" y="1691397"/>
                  <a:pt x="6452195" y="1691216"/>
                  <a:pt x="6453519" y="1692397"/>
                </a:cubicBezTo>
                <a:cubicBezTo>
                  <a:pt x="6455781" y="1693326"/>
                  <a:pt x="6456165" y="1694758"/>
                  <a:pt x="6455609" y="1696442"/>
                </a:cubicBezTo>
                <a:cubicBezTo>
                  <a:pt x="6455054" y="1698127"/>
                  <a:pt x="6453623" y="1700301"/>
                  <a:pt x="6453011" y="1703024"/>
                </a:cubicBezTo>
                <a:lnTo>
                  <a:pt x="6444823" y="1696262"/>
                </a:lnTo>
                <a:cubicBezTo>
                  <a:pt x="6445756" y="1694733"/>
                  <a:pt x="6447378" y="1693274"/>
                  <a:pt x="6449129" y="1692294"/>
                </a:cubicBezTo>
                <a:close/>
                <a:moveTo>
                  <a:pt x="1801754" y="1684069"/>
                </a:moveTo>
                <a:lnTo>
                  <a:pt x="1808959" y="1698481"/>
                </a:lnTo>
                <a:lnTo>
                  <a:pt x="1758515" y="1748927"/>
                </a:lnTo>
                <a:lnTo>
                  <a:pt x="1744103" y="1741719"/>
                </a:lnTo>
                <a:close/>
                <a:moveTo>
                  <a:pt x="6484150" y="1662696"/>
                </a:moveTo>
                <a:cubicBezTo>
                  <a:pt x="6485716" y="1662276"/>
                  <a:pt x="6488099" y="1662405"/>
                  <a:pt x="6489921" y="1662940"/>
                </a:cubicBezTo>
                <a:cubicBezTo>
                  <a:pt x="6491429" y="1663560"/>
                  <a:pt x="6493065" y="1664657"/>
                  <a:pt x="6493513" y="1666328"/>
                </a:cubicBezTo>
                <a:cubicBezTo>
                  <a:pt x="6492082" y="1668502"/>
                  <a:pt x="6494159" y="1669993"/>
                  <a:pt x="6493041" y="1672083"/>
                </a:cubicBezTo>
                <a:cubicBezTo>
                  <a:pt x="6492570" y="1677839"/>
                  <a:pt x="6491140" y="1680013"/>
                  <a:pt x="6487945" y="1680614"/>
                </a:cubicBezTo>
                <a:cubicBezTo>
                  <a:pt x="6486514" y="1682788"/>
                  <a:pt x="6484437" y="1681298"/>
                  <a:pt x="6481242" y="1681898"/>
                </a:cubicBezTo>
                <a:cubicBezTo>
                  <a:pt x="6479165" y="1680407"/>
                  <a:pt x="6478518" y="1676743"/>
                  <a:pt x="6478518" y="1676743"/>
                </a:cubicBezTo>
                <a:cubicBezTo>
                  <a:pt x="6477872" y="1673078"/>
                  <a:pt x="6477936" y="1673316"/>
                  <a:pt x="6474741" y="1673916"/>
                </a:cubicBezTo>
                <a:cubicBezTo>
                  <a:pt x="6474741" y="1673916"/>
                  <a:pt x="6475859" y="1671826"/>
                  <a:pt x="6475859" y="1671826"/>
                </a:cubicBezTo>
                <a:cubicBezTo>
                  <a:pt x="6477936" y="1673316"/>
                  <a:pt x="6475795" y="1671587"/>
                  <a:pt x="6475212" y="1668161"/>
                </a:cubicBezTo>
                <a:cubicBezTo>
                  <a:pt x="6479461" y="1665231"/>
                  <a:pt x="6480956" y="1663296"/>
                  <a:pt x="6484150" y="1662696"/>
                </a:cubicBezTo>
                <a:close/>
                <a:moveTo>
                  <a:pt x="4329168" y="1646488"/>
                </a:moveTo>
                <a:lnTo>
                  <a:pt x="4328512" y="1652805"/>
                </a:lnTo>
                <a:cubicBezTo>
                  <a:pt x="4326909" y="1658096"/>
                  <a:pt x="4324303" y="1663400"/>
                  <a:pt x="4325334" y="1668497"/>
                </a:cubicBezTo>
                <a:lnTo>
                  <a:pt x="4323114" y="1687971"/>
                </a:lnTo>
                <a:lnTo>
                  <a:pt x="4328095" y="1695959"/>
                </a:lnTo>
                <a:lnTo>
                  <a:pt x="4328408" y="1692494"/>
                </a:lnTo>
                <a:cubicBezTo>
                  <a:pt x="4329896" y="1689280"/>
                  <a:pt x="4333781" y="1688751"/>
                  <a:pt x="4333697" y="1684680"/>
                </a:cubicBezTo>
                <a:cubicBezTo>
                  <a:pt x="4333781" y="1688751"/>
                  <a:pt x="4333118" y="1693790"/>
                  <a:pt x="4334333" y="1698326"/>
                </a:cubicBezTo>
                <a:cubicBezTo>
                  <a:pt x="4337309" y="1691900"/>
                  <a:pt x="4343281" y="1682879"/>
                  <a:pt x="4338531" y="1673917"/>
                </a:cubicBezTo>
                <a:cubicBezTo>
                  <a:pt x="4338531" y="1673917"/>
                  <a:pt x="4338531" y="1673917"/>
                  <a:pt x="4335555" y="1680343"/>
                </a:cubicBezTo>
                <a:cubicBezTo>
                  <a:pt x="4334710" y="1674685"/>
                  <a:pt x="4338511" y="1670084"/>
                  <a:pt x="4337915" y="1664103"/>
                </a:cubicBezTo>
                <a:cubicBezTo>
                  <a:pt x="4334464" y="1663748"/>
                  <a:pt x="4334918" y="1666697"/>
                  <a:pt x="4334235" y="1667903"/>
                </a:cubicBezTo>
                <a:cubicBezTo>
                  <a:pt x="4334235" y="1667903"/>
                  <a:pt x="4334548" y="1667819"/>
                  <a:pt x="4331780" y="1666258"/>
                </a:cubicBezTo>
                <a:cubicBezTo>
                  <a:pt x="4334464" y="1663748"/>
                  <a:pt x="4334672" y="1655760"/>
                  <a:pt x="4340436" y="1654727"/>
                </a:cubicBezTo>
                <a:lnTo>
                  <a:pt x="4338921" y="1652830"/>
                </a:lnTo>
                <a:close/>
                <a:moveTo>
                  <a:pt x="6540816" y="1634974"/>
                </a:moveTo>
                <a:cubicBezTo>
                  <a:pt x="6542381" y="1634555"/>
                  <a:pt x="6544394" y="1635806"/>
                  <a:pt x="6546912" y="1637690"/>
                </a:cubicBezTo>
                <a:cubicBezTo>
                  <a:pt x="6554154" y="1643426"/>
                  <a:pt x="6563123" y="1655608"/>
                  <a:pt x="6562254" y="1657376"/>
                </a:cubicBezTo>
                <a:cubicBezTo>
                  <a:pt x="6564331" y="1658867"/>
                  <a:pt x="6563214" y="1660957"/>
                  <a:pt x="6564978" y="1662532"/>
                </a:cubicBezTo>
                <a:cubicBezTo>
                  <a:pt x="6564978" y="1662532"/>
                  <a:pt x="6567368" y="1663938"/>
                  <a:pt x="6568014" y="1667603"/>
                </a:cubicBezTo>
                <a:cubicBezTo>
                  <a:pt x="6568149" y="1669358"/>
                  <a:pt x="6568661" y="1671268"/>
                  <a:pt x="6568418" y="1672868"/>
                </a:cubicBezTo>
                <a:lnTo>
                  <a:pt x="6568169" y="1673191"/>
                </a:lnTo>
                <a:lnTo>
                  <a:pt x="6569422" y="1672855"/>
                </a:lnTo>
                <a:cubicBezTo>
                  <a:pt x="6576387" y="1673804"/>
                  <a:pt x="6582555" y="1678036"/>
                  <a:pt x="6586844" y="1682772"/>
                </a:cubicBezTo>
                <a:cubicBezTo>
                  <a:pt x="6584908" y="1684314"/>
                  <a:pt x="6596452" y="1697341"/>
                  <a:pt x="6594712" y="1712136"/>
                </a:cubicBezTo>
                <a:cubicBezTo>
                  <a:pt x="6594049" y="1717176"/>
                  <a:pt x="6592069" y="1722312"/>
                  <a:pt x="6587330" y="1727164"/>
                </a:cubicBezTo>
                <a:cubicBezTo>
                  <a:pt x="6576917" y="1738398"/>
                  <a:pt x="6561909" y="1746258"/>
                  <a:pt x="6544803" y="1724998"/>
                </a:cubicBezTo>
                <a:cubicBezTo>
                  <a:pt x="6540585" y="1721778"/>
                  <a:pt x="6542655" y="1721991"/>
                  <a:pt x="6540508" y="1718984"/>
                </a:cubicBezTo>
                <a:cubicBezTo>
                  <a:pt x="6538424" y="1716216"/>
                  <a:pt x="6534141" y="1712758"/>
                  <a:pt x="6532007" y="1712306"/>
                </a:cubicBezTo>
                <a:cubicBezTo>
                  <a:pt x="6539985" y="1703260"/>
                  <a:pt x="6533306" y="1697117"/>
                  <a:pt x="6546466" y="1683612"/>
                </a:cubicBezTo>
                <a:cubicBezTo>
                  <a:pt x="6550643" y="1679166"/>
                  <a:pt x="6554579" y="1676320"/>
                  <a:pt x="6558457" y="1674514"/>
                </a:cubicBezTo>
                <a:lnTo>
                  <a:pt x="6562029" y="1674068"/>
                </a:lnTo>
                <a:lnTo>
                  <a:pt x="6556154" y="1665919"/>
                </a:lnTo>
                <a:cubicBezTo>
                  <a:pt x="6548387" y="1655718"/>
                  <a:pt x="6542334" y="1649408"/>
                  <a:pt x="6536254" y="1637988"/>
                </a:cubicBezTo>
                <a:cubicBezTo>
                  <a:pt x="6537372" y="1635897"/>
                  <a:pt x="6539385" y="1637149"/>
                  <a:pt x="6540816" y="1634974"/>
                </a:cubicBezTo>
                <a:close/>
                <a:moveTo>
                  <a:pt x="6435843" y="1598877"/>
                </a:moveTo>
                <a:cubicBezTo>
                  <a:pt x="6443569" y="1601412"/>
                  <a:pt x="6452049" y="1604257"/>
                  <a:pt x="6458166" y="1610806"/>
                </a:cubicBezTo>
                <a:cubicBezTo>
                  <a:pt x="6458287" y="1610006"/>
                  <a:pt x="6457220" y="1609781"/>
                  <a:pt x="6457655" y="1608896"/>
                </a:cubicBezTo>
                <a:cubicBezTo>
                  <a:pt x="6458792" y="1610639"/>
                  <a:pt x="6461425" y="1610445"/>
                  <a:pt x="6462065" y="1612832"/>
                </a:cubicBezTo>
                <a:cubicBezTo>
                  <a:pt x="6462755" y="1612903"/>
                  <a:pt x="6463260" y="1613536"/>
                  <a:pt x="6463765" y="1614168"/>
                </a:cubicBezTo>
                <a:cubicBezTo>
                  <a:pt x="6463765" y="1614168"/>
                  <a:pt x="6463637" y="1613690"/>
                  <a:pt x="6463573" y="1613451"/>
                </a:cubicBezTo>
                <a:cubicBezTo>
                  <a:pt x="6465273" y="1614787"/>
                  <a:pt x="6465038" y="1617665"/>
                  <a:pt x="6466802" y="1619239"/>
                </a:cubicBezTo>
                <a:cubicBezTo>
                  <a:pt x="6467562" y="1620827"/>
                  <a:pt x="6467838" y="1625614"/>
                  <a:pt x="6469169" y="1628073"/>
                </a:cubicBezTo>
                <a:cubicBezTo>
                  <a:pt x="6469169" y="1628073"/>
                  <a:pt x="6469105" y="1627834"/>
                  <a:pt x="6468606" y="1628479"/>
                </a:cubicBezTo>
                <a:cubicBezTo>
                  <a:pt x="6468606" y="1628479"/>
                  <a:pt x="6468606" y="1628479"/>
                  <a:pt x="6469929" y="1629660"/>
                </a:cubicBezTo>
                <a:cubicBezTo>
                  <a:pt x="6468990" y="1629911"/>
                  <a:pt x="6470690" y="1631247"/>
                  <a:pt x="6470000" y="1631176"/>
                </a:cubicBezTo>
                <a:cubicBezTo>
                  <a:pt x="6469936" y="1630937"/>
                  <a:pt x="6469808" y="1630460"/>
                  <a:pt x="6469495" y="1630544"/>
                </a:cubicBezTo>
                <a:cubicBezTo>
                  <a:pt x="6469004" y="1632467"/>
                  <a:pt x="6470263" y="1633409"/>
                  <a:pt x="6469458" y="1635415"/>
                </a:cubicBezTo>
                <a:cubicBezTo>
                  <a:pt x="6471407" y="1636428"/>
                  <a:pt x="6469031" y="1637577"/>
                  <a:pt x="6469479" y="1639248"/>
                </a:cubicBezTo>
                <a:cubicBezTo>
                  <a:pt x="6469122" y="1642926"/>
                  <a:pt x="6469832" y="1646830"/>
                  <a:pt x="6469789" y="1650424"/>
                </a:cubicBezTo>
                <a:cubicBezTo>
                  <a:pt x="6469411" y="1650269"/>
                  <a:pt x="6468785" y="1650436"/>
                  <a:pt x="6468600" y="1650998"/>
                </a:cubicBezTo>
                <a:cubicBezTo>
                  <a:pt x="6468792" y="1651714"/>
                  <a:pt x="6469290" y="1651069"/>
                  <a:pt x="6469603" y="1650985"/>
                </a:cubicBezTo>
                <a:cubicBezTo>
                  <a:pt x="6471068" y="1655198"/>
                  <a:pt x="6467893" y="1659631"/>
                  <a:pt x="6466725" y="1664038"/>
                </a:cubicBezTo>
                <a:cubicBezTo>
                  <a:pt x="6466604" y="1664838"/>
                  <a:pt x="6465166" y="1665735"/>
                  <a:pt x="6465799" y="1666845"/>
                </a:cubicBezTo>
                <a:cubicBezTo>
                  <a:pt x="6465109" y="1666774"/>
                  <a:pt x="6465365" y="1667729"/>
                  <a:pt x="6465116" y="1668052"/>
                </a:cubicBezTo>
                <a:cubicBezTo>
                  <a:pt x="6462881" y="1672233"/>
                  <a:pt x="6460460" y="1676975"/>
                  <a:pt x="6456902" y="1679976"/>
                </a:cubicBezTo>
                <a:cubicBezTo>
                  <a:pt x="6456902" y="1679976"/>
                  <a:pt x="6456838" y="1679737"/>
                  <a:pt x="6456155" y="1680944"/>
                </a:cubicBezTo>
                <a:cubicBezTo>
                  <a:pt x="6456091" y="1680705"/>
                  <a:pt x="6455777" y="1680789"/>
                  <a:pt x="6455464" y="1680873"/>
                </a:cubicBezTo>
                <a:cubicBezTo>
                  <a:pt x="6454468" y="1682163"/>
                  <a:pt x="6453216" y="1682499"/>
                  <a:pt x="6451593" y="1683957"/>
                </a:cubicBezTo>
                <a:cubicBezTo>
                  <a:pt x="6444029" y="1688287"/>
                  <a:pt x="6433128" y="1690184"/>
                  <a:pt x="6424654" y="1688617"/>
                </a:cubicBezTo>
                <a:cubicBezTo>
                  <a:pt x="6424654" y="1688617"/>
                  <a:pt x="6424405" y="1688939"/>
                  <a:pt x="6424156" y="1689262"/>
                </a:cubicBezTo>
                <a:cubicBezTo>
                  <a:pt x="6421395" y="1688978"/>
                  <a:pt x="6418635" y="1688694"/>
                  <a:pt x="6415497" y="1688256"/>
                </a:cubicBezTo>
                <a:cubicBezTo>
                  <a:pt x="6415497" y="1688256"/>
                  <a:pt x="6415810" y="1688172"/>
                  <a:pt x="6415753" y="1689211"/>
                </a:cubicBezTo>
                <a:cubicBezTo>
                  <a:pt x="6395903" y="1682759"/>
                  <a:pt x="6379074" y="1666287"/>
                  <a:pt x="6377201" y="1644271"/>
                </a:cubicBezTo>
                <a:cubicBezTo>
                  <a:pt x="6376679" y="1628547"/>
                  <a:pt x="6388388" y="1613383"/>
                  <a:pt x="6400763" y="1605717"/>
                </a:cubicBezTo>
                <a:cubicBezTo>
                  <a:pt x="6405702" y="1602859"/>
                  <a:pt x="6411209" y="1600871"/>
                  <a:pt x="6416909" y="1599600"/>
                </a:cubicBezTo>
                <a:cubicBezTo>
                  <a:pt x="6422922" y="1598245"/>
                  <a:pt x="6428813" y="1597690"/>
                  <a:pt x="6434526" y="1598973"/>
                </a:cubicBezTo>
                <a:cubicBezTo>
                  <a:pt x="6434526" y="1598973"/>
                  <a:pt x="6434526" y="1598973"/>
                  <a:pt x="6435843" y="1598877"/>
                </a:cubicBezTo>
                <a:close/>
                <a:moveTo>
                  <a:pt x="6369484" y="1584161"/>
                </a:moveTo>
                <a:lnTo>
                  <a:pt x="6370245" y="1585748"/>
                </a:lnTo>
                <a:lnTo>
                  <a:pt x="6367606" y="1584664"/>
                </a:lnTo>
                <a:close/>
                <a:moveTo>
                  <a:pt x="6564565" y="1538574"/>
                </a:moveTo>
                <a:cubicBezTo>
                  <a:pt x="6567004" y="1538912"/>
                  <a:pt x="6569534" y="1539897"/>
                  <a:pt x="6571985" y="1540904"/>
                </a:cubicBezTo>
                <a:cubicBezTo>
                  <a:pt x="6575947" y="1543169"/>
                  <a:pt x="6577341" y="1545866"/>
                  <a:pt x="6577354" y="1548421"/>
                </a:cubicBezTo>
                <a:cubicBezTo>
                  <a:pt x="6577432" y="1551215"/>
                  <a:pt x="6576129" y="1553867"/>
                  <a:pt x="6574200" y="1556686"/>
                </a:cubicBezTo>
                <a:cubicBezTo>
                  <a:pt x="6570406" y="1562565"/>
                  <a:pt x="6565504" y="1560552"/>
                  <a:pt x="6565504" y="1560552"/>
                </a:cubicBezTo>
                <a:cubicBezTo>
                  <a:pt x="6557957" y="1556177"/>
                  <a:pt x="6554216" y="1548480"/>
                  <a:pt x="6557683" y="1540130"/>
                </a:cubicBezTo>
                <a:cubicBezTo>
                  <a:pt x="6559776" y="1538546"/>
                  <a:pt x="6562125" y="1538236"/>
                  <a:pt x="6564565" y="1538574"/>
                </a:cubicBezTo>
                <a:close/>
                <a:moveTo>
                  <a:pt x="6424741" y="1527391"/>
                </a:moveTo>
                <a:cubicBezTo>
                  <a:pt x="6427381" y="1528475"/>
                  <a:pt x="6430788" y="1532424"/>
                  <a:pt x="6437161" y="1539928"/>
                </a:cubicBezTo>
                <a:cubicBezTo>
                  <a:pt x="6439245" y="1542696"/>
                  <a:pt x="6440518" y="1546193"/>
                  <a:pt x="6440787" y="1549703"/>
                </a:cubicBezTo>
                <a:cubicBezTo>
                  <a:pt x="6441433" y="1553368"/>
                  <a:pt x="6441141" y="1557284"/>
                  <a:pt x="6439781" y="1560975"/>
                </a:cubicBezTo>
                <a:cubicBezTo>
                  <a:pt x="6441565" y="1566382"/>
                  <a:pt x="6440851" y="1573738"/>
                  <a:pt x="6438054" y="1578326"/>
                </a:cubicBezTo>
                <a:cubicBezTo>
                  <a:pt x="6432809" y="1582546"/>
                  <a:pt x="6428227" y="1581726"/>
                  <a:pt x="6426143" y="1578958"/>
                </a:cubicBezTo>
                <a:cubicBezTo>
                  <a:pt x="6406967" y="1557486"/>
                  <a:pt x="6418456" y="1536496"/>
                  <a:pt x="6416672" y="1531089"/>
                </a:cubicBezTo>
                <a:cubicBezTo>
                  <a:pt x="6418608" y="1529546"/>
                  <a:pt x="6419981" y="1528411"/>
                  <a:pt x="6421106" y="1527598"/>
                </a:cubicBezTo>
                <a:cubicBezTo>
                  <a:pt x="6422607" y="1526939"/>
                  <a:pt x="6423610" y="1526927"/>
                  <a:pt x="6424741" y="1527391"/>
                </a:cubicBezTo>
                <a:close/>
                <a:moveTo>
                  <a:pt x="4400893" y="1502146"/>
                </a:moveTo>
                <a:cubicBezTo>
                  <a:pt x="4397853" y="1508334"/>
                  <a:pt x="4395843" y="1519619"/>
                  <a:pt x="4386124" y="1519665"/>
                </a:cubicBezTo>
                <a:cubicBezTo>
                  <a:pt x="4388545" y="1514922"/>
                  <a:pt x="4392382" y="1505450"/>
                  <a:pt x="4396631" y="1502520"/>
                </a:cubicBezTo>
                <a:cubicBezTo>
                  <a:pt x="4398004" y="1501385"/>
                  <a:pt x="4399256" y="1501049"/>
                  <a:pt x="4400893" y="1502146"/>
                </a:cubicBezTo>
                <a:close/>
                <a:moveTo>
                  <a:pt x="4186704" y="1426877"/>
                </a:moveTo>
                <a:cubicBezTo>
                  <a:pt x="4181462" y="1431200"/>
                  <a:pt x="4178381" y="1438143"/>
                  <a:pt x="4177459" y="1447707"/>
                </a:cubicBezTo>
                <a:cubicBezTo>
                  <a:pt x="4177172" y="1450695"/>
                  <a:pt x="4209658" y="1504913"/>
                  <a:pt x="4274917" y="1610362"/>
                </a:cubicBezTo>
                <a:lnTo>
                  <a:pt x="4293939" y="1641007"/>
                </a:lnTo>
                <a:lnTo>
                  <a:pt x="4300192" y="1633526"/>
                </a:lnTo>
                <a:lnTo>
                  <a:pt x="4304073" y="1644257"/>
                </a:lnTo>
                <a:lnTo>
                  <a:pt x="4306545" y="1637197"/>
                </a:lnTo>
                <a:cubicBezTo>
                  <a:pt x="4311645" y="1641204"/>
                  <a:pt x="4312554" y="1647102"/>
                  <a:pt x="4313833" y="1651876"/>
                </a:cubicBezTo>
                <a:cubicBezTo>
                  <a:pt x="4316900" y="1650799"/>
                  <a:pt x="4317449" y="1647837"/>
                  <a:pt x="4317749" y="1645198"/>
                </a:cubicBezTo>
                <a:lnTo>
                  <a:pt x="4321115" y="1641481"/>
                </a:lnTo>
                <a:lnTo>
                  <a:pt x="4321051" y="1641243"/>
                </a:lnTo>
                <a:cubicBezTo>
                  <a:pt x="4314301" y="1633584"/>
                  <a:pt x="4309423" y="1624144"/>
                  <a:pt x="4308486" y="1613136"/>
                </a:cubicBezTo>
                <a:cubicBezTo>
                  <a:pt x="4307964" y="1597412"/>
                  <a:pt x="4319986" y="1582165"/>
                  <a:pt x="4332361" y="1574499"/>
                </a:cubicBezTo>
                <a:cubicBezTo>
                  <a:pt x="4337364" y="1571879"/>
                  <a:pt x="4342743" y="1569414"/>
                  <a:pt x="4348443" y="1568143"/>
                </a:cubicBezTo>
                <a:lnTo>
                  <a:pt x="4352976" y="1568001"/>
                </a:lnTo>
                <a:lnTo>
                  <a:pt x="4342530" y="1561333"/>
                </a:lnTo>
                <a:cubicBezTo>
                  <a:pt x="4337680" y="1558453"/>
                  <a:pt x="4334657" y="1556955"/>
                  <a:pt x="4333461" y="1556840"/>
                </a:cubicBezTo>
                <a:cubicBezTo>
                  <a:pt x="4357370" y="1559144"/>
                  <a:pt x="4377191" y="1553813"/>
                  <a:pt x="4392918" y="1540845"/>
                </a:cubicBezTo>
                <a:lnTo>
                  <a:pt x="4403906" y="1555421"/>
                </a:lnTo>
                <a:lnTo>
                  <a:pt x="4403812" y="1544351"/>
                </a:lnTo>
                <a:cubicBezTo>
                  <a:pt x="4403943" y="1533569"/>
                  <a:pt x="4404522" y="1524458"/>
                  <a:pt x="4406888" y="1509495"/>
                </a:cubicBezTo>
                <a:cubicBezTo>
                  <a:pt x="4405454" y="1499133"/>
                  <a:pt x="4405138" y="1486679"/>
                  <a:pt x="4405582" y="1475814"/>
                </a:cubicBezTo>
                <a:cubicBezTo>
                  <a:pt x="4406273" y="1470255"/>
                  <a:pt x="4407563" y="1465048"/>
                  <a:pt x="4409115" y="1460666"/>
                </a:cubicBezTo>
                <a:lnTo>
                  <a:pt x="4410336" y="1458229"/>
                </a:lnTo>
                <a:lnTo>
                  <a:pt x="4403172" y="1453148"/>
                </a:lnTo>
                <a:cubicBezTo>
                  <a:pt x="4390827" y="1443513"/>
                  <a:pt x="4388241" y="1439041"/>
                  <a:pt x="4395414" y="1439732"/>
                </a:cubicBezTo>
                <a:lnTo>
                  <a:pt x="4387054" y="1442953"/>
                </a:lnTo>
                <a:lnTo>
                  <a:pt x="4382336" y="1459973"/>
                </a:lnTo>
                <a:cubicBezTo>
                  <a:pt x="4379205" y="1465354"/>
                  <a:pt x="4374821" y="1469343"/>
                  <a:pt x="4369930" y="1469246"/>
                </a:cubicBezTo>
                <a:cubicBezTo>
                  <a:pt x="4358211" y="1470595"/>
                  <a:pt x="4351417" y="1466530"/>
                  <a:pt x="4346246" y="1461007"/>
                </a:cubicBezTo>
                <a:cubicBezTo>
                  <a:pt x="4346246" y="1461007"/>
                  <a:pt x="4346246" y="1461007"/>
                  <a:pt x="4348074" y="1462820"/>
                </a:cubicBezTo>
                <a:cubicBezTo>
                  <a:pt x="4348508" y="1473835"/>
                  <a:pt x="4349081" y="1491001"/>
                  <a:pt x="4346597" y="1500278"/>
                </a:cubicBezTo>
                <a:lnTo>
                  <a:pt x="4343576" y="1505390"/>
                </a:lnTo>
                <a:lnTo>
                  <a:pt x="4364919" y="1530910"/>
                </a:lnTo>
                <a:cubicBezTo>
                  <a:pt x="4353973" y="1544336"/>
                  <a:pt x="4337006" y="1545113"/>
                  <a:pt x="4314014" y="1533248"/>
                </a:cubicBezTo>
                <a:lnTo>
                  <a:pt x="4306841" y="1532558"/>
                </a:lnTo>
                <a:cubicBezTo>
                  <a:pt x="4293878" y="1516831"/>
                  <a:pt x="4290474" y="1502026"/>
                  <a:pt x="4296640" y="1488137"/>
                </a:cubicBezTo>
                <a:cubicBezTo>
                  <a:pt x="4275950" y="1452362"/>
                  <a:pt x="4253652" y="1433322"/>
                  <a:pt x="4229742" y="1431020"/>
                </a:cubicBezTo>
                <a:cubicBezTo>
                  <a:pt x="4224962" y="1430560"/>
                  <a:pt x="4217787" y="1429869"/>
                  <a:pt x="4208222" y="1428949"/>
                </a:cubicBezTo>
                <a:cubicBezTo>
                  <a:pt x="4198660" y="1428027"/>
                  <a:pt x="4191486" y="1427337"/>
                  <a:pt x="4186704" y="1426877"/>
                </a:cubicBezTo>
                <a:close/>
                <a:moveTo>
                  <a:pt x="3235792" y="1410232"/>
                </a:moveTo>
                <a:lnTo>
                  <a:pt x="3235790" y="1410234"/>
                </a:lnTo>
                <a:lnTo>
                  <a:pt x="3242994" y="1415639"/>
                </a:lnTo>
                <a:cubicBezTo>
                  <a:pt x="3247798" y="1416842"/>
                  <a:pt x="3255005" y="1417442"/>
                  <a:pt x="3264615" y="1417443"/>
                </a:cubicBezTo>
                <a:lnTo>
                  <a:pt x="3264612" y="1417442"/>
                </a:lnTo>
                <a:lnTo>
                  <a:pt x="3242997" y="1415639"/>
                </a:lnTo>
                <a:cubicBezTo>
                  <a:pt x="3238193" y="1414438"/>
                  <a:pt x="3235790" y="1412636"/>
                  <a:pt x="3235792" y="1410232"/>
                </a:cubicBezTo>
                <a:close/>
                <a:moveTo>
                  <a:pt x="6401005" y="1402487"/>
                </a:moveTo>
                <a:cubicBezTo>
                  <a:pt x="6401268" y="1404719"/>
                  <a:pt x="6400941" y="1402248"/>
                  <a:pt x="6398961" y="1407384"/>
                </a:cubicBezTo>
                <a:cubicBezTo>
                  <a:pt x="6396066" y="1405345"/>
                  <a:pt x="6398699" y="1405152"/>
                  <a:pt x="6401005" y="1402487"/>
                </a:cubicBezTo>
                <a:close/>
                <a:moveTo>
                  <a:pt x="3259209" y="1381409"/>
                </a:moveTo>
                <a:lnTo>
                  <a:pt x="3228585" y="1388616"/>
                </a:lnTo>
                <a:lnTo>
                  <a:pt x="3259208" y="1381411"/>
                </a:lnTo>
                <a:close/>
                <a:moveTo>
                  <a:pt x="2266553" y="1368799"/>
                </a:moveTo>
                <a:lnTo>
                  <a:pt x="2198094" y="1439057"/>
                </a:lnTo>
                <a:lnTo>
                  <a:pt x="2198094" y="1439059"/>
                </a:lnTo>
                <a:cubicBezTo>
                  <a:pt x="2217310" y="1424646"/>
                  <a:pt x="2240129" y="1401226"/>
                  <a:pt x="2266553" y="1368799"/>
                </a:cubicBezTo>
                <a:close/>
                <a:moveTo>
                  <a:pt x="4261458" y="1367278"/>
                </a:moveTo>
                <a:lnTo>
                  <a:pt x="4256412" y="1382472"/>
                </a:lnTo>
                <a:cubicBezTo>
                  <a:pt x="4252245" y="1383205"/>
                  <a:pt x="4249460" y="1387213"/>
                  <a:pt x="4246252" y="1391208"/>
                </a:cubicBezTo>
                <a:lnTo>
                  <a:pt x="4244589" y="1392341"/>
                </a:lnTo>
                <a:lnTo>
                  <a:pt x="4264094" y="1412610"/>
                </a:lnTo>
                <a:cubicBezTo>
                  <a:pt x="4276093" y="1425831"/>
                  <a:pt x="4290495" y="1442300"/>
                  <a:pt x="4307299" y="1462016"/>
                </a:cubicBezTo>
                <a:lnTo>
                  <a:pt x="4340187" y="1501339"/>
                </a:lnTo>
                <a:lnTo>
                  <a:pt x="4339049" y="1499270"/>
                </a:lnTo>
                <a:cubicBezTo>
                  <a:pt x="4339029" y="1495438"/>
                  <a:pt x="4340857" y="1497251"/>
                  <a:pt x="4339029" y="1495438"/>
                </a:cubicBezTo>
                <a:cubicBezTo>
                  <a:pt x="4339073" y="1491844"/>
                  <a:pt x="4337514" y="1493541"/>
                  <a:pt x="4337514" y="1493541"/>
                </a:cubicBezTo>
                <a:cubicBezTo>
                  <a:pt x="4337514" y="1493541"/>
                  <a:pt x="4339073" y="1491844"/>
                  <a:pt x="4339073" y="1491844"/>
                </a:cubicBezTo>
                <a:cubicBezTo>
                  <a:pt x="4339073" y="1491844"/>
                  <a:pt x="4339137" y="1492082"/>
                  <a:pt x="4338847" y="1484739"/>
                </a:cubicBezTo>
                <a:cubicBezTo>
                  <a:pt x="4336729" y="1475584"/>
                  <a:pt x="4334837" y="1473532"/>
                  <a:pt x="4332989" y="1467886"/>
                </a:cubicBezTo>
                <a:cubicBezTo>
                  <a:pt x="4332699" y="1460543"/>
                  <a:pt x="4334571" y="1458762"/>
                  <a:pt x="4335840" y="1449723"/>
                </a:cubicBezTo>
                <a:cubicBezTo>
                  <a:pt x="4340785" y="1448142"/>
                  <a:pt x="4340721" y="1447903"/>
                  <a:pt x="4342613" y="1449955"/>
                </a:cubicBezTo>
                <a:cubicBezTo>
                  <a:pt x="4340721" y="1447903"/>
                  <a:pt x="4342280" y="1446206"/>
                  <a:pt x="4342010" y="1442696"/>
                </a:cubicBezTo>
                <a:lnTo>
                  <a:pt x="4345768" y="1429029"/>
                </a:lnTo>
                <a:lnTo>
                  <a:pt x="4327927" y="1416946"/>
                </a:lnTo>
                <a:cubicBezTo>
                  <a:pt x="4315225" y="1407880"/>
                  <a:pt x="4299946" y="1396606"/>
                  <a:pt x="4282090" y="1383122"/>
                </a:cubicBezTo>
                <a:close/>
                <a:moveTo>
                  <a:pt x="3152917" y="1361592"/>
                </a:moveTo>
                <a:lnTo>
                  <a:pt x="3118568" y="1381411"/>
                </a:lnTo>
                <a:lnTo>
                  <a:pt x="3118571" y="1381411"/>
                </a:lnTo>
                <a:lnTo>
                  <a:pt x="3134900" y="1381411"/>
                </a:lnTo>
                <a:cubicBezTo>
                  <a:pt x="3154116" y="1381411"/>
                  <a:pt x="3180540" y="1398224"/>
                  <a:pt x="3214168" y="1431853"/>
                </a:cubicBezTo>
                <a:lnTo>
                  <a:pt x="3214170" y="1431852"/>
                </a:lnTo>
                <a:lnTo>
                  <a:pt x="3169131" y="1394020"/>
                </a:lnTo>
                <a:cubicBezTo>
                  <a:pt x="3155921" y="1385614"/>
                  <a:pt x="3144511" y="1381409"/>
                  <a:pt x="3134902" y="1381409"/>
                </a:cubicBezTo>
                <a:lnTo>
                  <a:pt x="3118571" y="1381411"/>
                </a:lnTo>
                <a:lnTo>
                  <a:pt x="3152918" y="1361593"/>
                </a:lnTo>
                <a:close/>
                <a:moveTo>
                  <a:pt x="2226918" y="1352584"/>
                </a:moveTo>
                <a:lnTo>
                  <a:pt x="2226917" y="1352585"/>
                </a:lnTo>
                <a:lnTo>
                  <a:pt x="2248537" y="1366996"/>
                </a:lnTo>
                <a:lnTo>
                  <a:pt x="2248538" y="1366996"/>
                </a:lnTo>
                <a:close/>
                <a:moveTo>
                  <a:pt x="6164888" y="1337816"/>
                </a:moveTo>
                <a:cubicBezTo>
                  <a:pt x="6161393" y="1341055"/>
                  <a:pt x="6160283" y="1344423"/>
                  <a:pt x="6157784" y="1346372"/>
                </a:cubicBezTo>
                <a:cubicBezTo>
                  <a:pt x="6151243" y="1354522"/>
                  <a:pt x="6145897" y="1363374"/>
                  <a:pt x="6140680" y="1372705"/>
                </a:cubicBezTo>
                <a:lnTo>
                  <a:pt x="6129554" y="1391294"/>
                </a:lnTo>
                <a:lnTo>
                  <a:pt x="6131267" y="1395185"/>
                </a:lnTo>
                <a:cubicBezTo>
                  <a:pt x="6130719" y="1398147"/>
                  <a:pt x="6128477" y="1401050"/>
                  <a:pt x="6125736" y="1404599"/>
                </a:cubicBezTo>
                <a:lnTo>
                  <a:pt x="6124298" y="1405496"/>
                </a:lnTo>
                <a:lnTo>
                  <a:pt x="6125565" y="1407716"/>
                </a:lnTo>
                <a:cubicBezTo>
                  <a:pt x="6126575" y="1408981"/>
                  <a:pt x="6127948" y="1407845"/>
                  <a:pt x="6127948" y="1407845"/>
                </a:cubicBezTo>
                <a:cubicBezTo>
                  <a:pt x="6129072" y="1407032"/>
                  <a:pt x="6130133" y="1405980"/>
                  <a:pt x="6130133" y="1405980"/>
                </a:cubicBezTo>
                <a:cubicBezTo>
                  <a:pt x="6136990" y="1386487"/>
                  <a:pt x="6149140" y="1371717"/>
                  <a:pt x="6160215" y="1355444"/>
                </a:cubicBezTo>
                <a:cubicBezTo>
                  <a:pt x="6164834" y="1351392"/>
                  <a:pt x="6166558" y="1345301"/>
                  <a:pt x="6164888" y="1337816"/>
                </a:cubicBezTo>
                <a:close/>
                <a:moveTo>
                  <a:pt x="4162605" y="1311654"/>
                </a:moveTo>
                <a:cubicBezTo>
                  <a:pt x="4163308" y="1314280"/>
                  <a:pt x="4166517" y="1316235"/>
                  <a:pt x="4167220" y="1318861"/>
                </a:cubicBezTo>
                <a:cubicBezTo>
                  <a:pt x="4163868" y="1325133"/>
                  <a:pt x="4155636" y="1321965"/>
                  <a:pt x="4154933" y="1319339"/>
                </a:cubicBezTo>
                <a:cubicBezTo>
                  <a:pt x="4156485" y="1316364"/>
                  <a:pt x="4161117" y="1314867"/>
                  <a:pt x="4162605" y="1311654"/>
                </a:cubicBezTo>
                <a:close/>
                <a:moveTo>
                  <a:pt x="6127044" y="1308040"/>
                </a:moveTo>
                <a:cubicBezTo>
                  <a:pt x="6125983" y="1309091"/>
                  <a:pt x="6125983" y="1309091"/>
                  <a:pt x="6125983" y="1309091"/>
                </a:cubicBezTo>
                <a:cubicBezTo>
                  <a:pt x="6124610" y="1310227"/>
                  <a:pt x="6125933" y="1311407"/>
                  <a:pt x="6125933" y="1311407"/>
                </a:cubicBezTo>
                <a:cubicBezTo>
                  <a:pt x="6128714" y="1315524"/>
                  <a:pt x="6132983" y="1316427"/>
                  <a:pt x="6137187" y="1317092"/>
                </a:cubicBezTo>
                <a:cubicBezTo>
                  <a:pt x="6137187" y="1317092"/>
                  <a:pt x="6137187" y="1317092"/>
                  <a:pt x="6138312" y="1316279"/>
                </a:cubicBezTo>
                <a:cubicBezTo>
                  <a:pt x="6138312" y="1316279"/>
                  <a:pt x="6138248" y="1316040"/>
                  <a:pt x="6137238" y="1314775"/>
                </a:cubicBezTo>
                <a:cubicBezTo>
                  <a:pt x="6134393" y="1310420"/>
                  <a:pt x="6130188" y="1309756"/>
                  <a:pt x="6127044" y="1308040"/>
                </a:cubicBezTo>
                <a:close/>
                <a:moveTo>
                  <a:pt x="6598053" y="1288789"/>
                </a:moveTo>
                <a:cubicBezTo>
                  <a:pt x="6600373" y="1288679"/>
                  <a:pt x="6600700" y="1291151"/>
                  <a:pt x="6602955" y="1290802"/>
                </a:cubicBezTo>
                <a:cubicBezTo>
                  <a:pt x="6602955" y="1290802"/>
                  <a:pt x="6603281" y="1293273"/>
                  <a:pt x="6603281" y="1293273"/>
                </a:cubicBezTo>
                <a:cubicBezTo>
                  <a:pt x="6604221" y="1293022"/>
                  <a:pt x="6604221" y="1293022"/>
                  <a:pt x="6603723" y="1293667"/>
                </a:cubicBezTo>
                <a:cubicBezTo>
                  <a:pt x="6603601" y="1294467"/>
                  <a:pt x="6602292" y="1295841"/>
                  <a:pt x="6601679" y="1298564"/>
                </a:cubicBezTo>
                <a:cubicBezTo>
                  <a:pt x="6600063" y="1301300"/>
                  <a:pt x="6600390" y="1303772"/>
                  <a:pt x="6597808" y="1301649"/>
                </a:cubicBezTo>
                <a:cubicBezTo>
                  <a:pt x="6595162" y="1299287"/>
                  <a:pt x="6595162" y="1299287"/>
                  <a:pt x="6594182" y="1291874"/>
                </a:cubicBezTo>
                <a:cubicBezTo>
                  <a:pt x="6596451" y="1294080"/>
                  <a:pt x="6596764" y="1293996"/>
                  <a:pt x="6598693" y="1291177"/>
                </a:cubicBezTo>
                <a:cubicBezTo>
                  <a:pt x="6598693" y="1291177"/>
                  <a:pt x="6598444" y="1291499"/>
                  <a:pt x="6598053" y="1288789"/>
                </a:cubicBezTo>
                <a:close/>
                <a:moveTo>
                  <a:pt x="6196482" y="1276640"/>
                </a:moveTo>
                <a:cubicBezTo>
                  <a:pt x="6195414" y="1276414"/>
                  <a:pt x="6194290" y="1277227"/>
                  <a:pt x="6193606" y="1278434"/>
                </a:cubicBezTo>
                <a:cubicBezTo>
                  <a:pt x="6192923" y="1279640"/>
                  <a:pt x="6192368" y="1281324"/>
                  <a:pt x="6191812" y="1283009"/>
                </a:cubicBezTo>
                <a:cubicBezTo>
                  <a:pt x="6191812" y="1283009"/>
                  <a:pt x="6192509" y="1284357"/>
                  <a:pt x="6191449" y="1285409"/>
                </a:cubicBezTo>
                <a:cubicBezTo>
                  <a:pt x="6183271" y="1292461"/>
                  <a:pt x="6181383" y="1302947"/>
                  <a:pt x="6178434" y="1314484"/>
                </a:cubicBezTo>
                <a:cubicBezTo>
                  <a:pt x="6177010" y="1317936"/>
                  <a:pt x="6177721" y="1321839"/>
                  <a:pt x="6181926" y="1322504"/>
                </a:cubicBezTo>
                <a:cubicBezTo>
                  <a:pt x="6184060" y="1322955"/>
                  <a:pt x="6187255" y="1322355"/>
                  <a:pt x="6188679" y="1318903"/>
                </a:cubicBezTo>
                <a:cubicBezTo>
                  <a:pt x="6191628" y="1307366"/>
                  <a:pt x="6199108" y="1298965"/>
                  <a:pt x="6195717" y="1286312"/>
                </a:cubicBezTo>
                <a:cubicBezTo>
                  <a:pt x="6198152" y="1284124"/>
                  <a:pt x="6200387" y="1279943"/>
                  <a:pt x="6196482" y="1276640"/>
                </a:cubicBezTo>
                <a:close/>
                <a:moveTo>
                  <a:pt x="6411893" y="1267793"/>
                </a:moveTo>
                <a:cubicBezTo>
                  <a:pt x="6418596" y="1266509"/>
                  <a:pt x="6425632" y="1268973"/>
                  <a:pt x="6430540" y="1272264"/>
                </a:cubicBezTo>
                <a:cubicBezTo>
                  <a:pt x="6429110" y="1274438"/>
                  <a:pt x="6443330" y="1283678"/>
                  <a:pt x="6445354" y="1298744"/>
                </a:cubicBezTo>
                <a:cubicBezTo>
                  <a:pt x="6445694" y="1303770"/>
                  <a:pt x="6445159" y="1309287"/>
                  <a:pt x="6441870" y="1315798"/>
                </a:cubicBezTo>
                <a:cubicBezTo>
                  <a:pt x="6440069" y="1319095"/>
                  <a:pt x="6438019" y="1322715"/>
                  <a:pt x="6435399" y="1325463"/>
                </a:cubicBezTo>
                <a:lnTo>
                  <a:pt x="6428966" y="1330258"/>
                </a:lnTo>
                <a:lnTo>
                  <a:pt x="6441479" y="1336884"/>
                </a:lnTo>
                <a:lnTo>
                  <a:pt x="6441715" y="1334006"/>
                </a:lnTo>
                <a:cubicBezTo>
                  <a:pt x="6441715" y="1334006"/>
                  <a:pt x="6443644" y="1331187"/>
                  <a:pt x="6448155" y="1330489"/>
                </a:cubicBezTo>
                <a:cubicBezTo>
                  <a:pt x="6454582" y="1324418"/>
                  <a:pt x="6462833" y="1331418"/>
                  <a:pt x="6462833" y="1331418"/>
                </a:cubicBezTo>
                <a:cubicBezTo>
                  <a:pt x="6462833" y="1331418"/>
                  <a:pt x="6462769" y="1331179"/>
                  <a:pt x="6462443" y="1328708"/>
                </a:cubicBezTo>
                <a:cubicBezTo>
                  <a:pt x="6463160" y="1333889"/>
                  <a:pt x="6466197" y="1338961"/>
                  <a:pt x="6466914" y="1344142"/>
                </a:cubicBezTo>
                <a:lnTo>
                  <a:pt x="6461440" y="1352518"/>
                </a:lnTo>
                <a:lnTo>
                  <a:pt x="6470880" y="1358944"/>
                </a:lnTo>
                <a:lnTo>
                  <a:pt x="6470802" y="1356150"/>
                </a:lnTo>
                <a:cubicBezTo>
                  <a:pt x="6471786" y="1352304"/>
                  <a:pt x="6474398" y="1348278"/>
                  <a:pt x="6475815" y="1343548"/>
                </a:cubicBezTo>
                <a:cubicBezTo>
                  <a:pt x="6477963" y="1346555"/>
                  <a:pt x="6480710" y="1344283"/>
                  <a:pt x="6483144" y="1342096"/>
                </a:cubicBezTo>
                <a:cubicBezTo>
                  <a:pt x="6486366" y="1346606"/>
                  <a:pt x="6491729" y="1352846"/>
                  <a:pt x="6490070" y="1359175"/>
                </a:cubicBezTo>
                <a:cubicBezTo>
                  <a:pt x="6489329" y="1361421"/>
                  <a:pt x="6488211" y="1363511"/>
                  <a:pt x="6485464" y="1365783"/>
                </a:cubicBezTo>
                <a:cubicBezTo>
                  <a:pt x="6485407" y="1366821"/>
                  <a:pt x="6483030" y="1367970"/>
                  <a:pt x="6480333" y="1367925"/>
                </a:cubicBezTo>
                <a:lnTo>
                  <a:pt x="6475688" y="1366867"/>
                </a:lnTo>
                <a:lnTo>
                  <a:pt x="6476199" y="1368777"/>
                </a:lnTo>
                <a:cubicBezTo>
                  <a:pt x="6477900" y="1370113"/>
                  <a:pt x="6477964" y="1370351"/>
                  <a:pt x="6477964" y="1370351"/>
                </a:cubicBezTo>
                <a:cubicBezTo>
                  <a:pt x="6480041" y="1371842"/>
                  <a:pt x="6477428" y="1375868"/>
                  <a:pt x="6477428" y="1375868"/>
                </a:cubicBezTo>
                <a:cubicBezTo>
                  <a:pt x="6472867" y="1378882"/>
                  <a:pt x="6468443" y="1372391"/>
                  <a:pt x="6464288" y="1369410"/>
                </a:cubicBezTo>
                <a:cubicBezTo>
                  <a:pt x="6459976" y="1372101"/>
                  <a:pt x="6458841" y="1359099"/>
                  <a:pt x="6454529" y="1361790"/>
                </a:cubicBezTo>
                <a:lnTo>
                  <a:pt x="6452758" y="1358938"/>
                </a:lnTo>
                <a:lnTo>
                  <a:pt x="6446853" y="1356938"/>
                </a:lnTo>
                <a:cubicBezTo>
                  <a:pt x="6444840" y="1355686"/>
                  <a:pt x="6442385" y="1354041"/>
                  <a:pt x="6439931" y="1352396"/>
                </a:cubicBezTo>
                <a:lnTo>
                  <a:pt x="6439833" y="1345769"/>
                </a:lnTo>
                <a:lnTo>
                  <a:pt x="6434669" y="1341523"/>
                </a:lnTo>
                <a:lnTo>
                  <a:pt x="6428468" y="1330903"/>
                </a:lnTo>
                <a:lnTo>
                  <a:pt x="6426781" y="1332123"/>
                </a:lnTo>
                <a:cubicBezTo>
                  <a:pt x="6420149" y="1334923"/>
                  <a:pt x="6411491" y="1333917"/>
                  <a:pt x="6400977" y="1325987"/>
                </a:cubicBezTo>
                <a:cubicBezTo>
                  <a:pt x="6396075" y="1323974"/>
                  <a:pt x="6398330" y="1323626"/>
                  <a:pt x="6395435" y="1321587"/>
                </a:cubicBezTo>
                <a:cubicBezTo>
                  <a:pt x="6392789" y="1319226"/>
                  <a:pt x="6387887" y="1317212"/>
                  <a:pt x="6385632" y="1317561"/>
                </a:cubicBezTo>
                <a:cubicBezTo>
                  <a:pt x="6391028" y="1306392"/>
                  <a:pt x="6383167" y="1302101"/>
                  <a:pt x="6392357" y="1285054"/>
                </a:cubicBezTo>
                <a:cubicBezTo>
                  <a:pt x="6397754" y="1273885"/>
                  <a:pt x="6404813" y="1268922"/>
                  <a:pt x="6411893" y="1267793"/>
                </a:cubicBezTo>
                <a:close/>
                <a:moveTo>
                  <a:pt x="6541114" y="1229074"/>
                </a:moveTo>
                <a:cubicBezTo>
                  <a:pt x="6542053" y="1228822"/>
                  <a:pt x="6543369" y="1228726"/>
                  <a:pt x="6545510" y="1230455"/>
                </a:cubicBezTo>
                <a:cubicBezTo>
                  <a:pt x="6547958" y="1230823"/>
                  <a:pt x="6550106" y="1233829"/>
                  <a:pt x="6552553" y="1234197"/>
                </a:cubicBezTo>
                <a:cubicBezTo>
                  <a:pt x="6552553" y="1234197"/>
                  <a:pt x="6552816" y="1236430"/>
                  <a:pt x="6552765" y="1238746"/>
                </a:cubicBezTo>
                <a:cubicBezTo>
                  <a:pt x="6553028" y="1240979"/>
                  <a:pt x="6552665" y="1243379"/>
                  <a:pt x="6551604" y="1244431"/>
                </a:cubicBezTo>
                <a:cubicBezTo>
                  <a:pt x="6548494" y="1249102"/>
                  <a:pt x="6542114" y="1240321"/>
                  <a:pt x="6539979" y="1239869"/>
                </a:cubicBezTo>
                <a:cubicBezTo>
                  <a:pt x="6537832" y="1236862"/>
                  <a:pt x="6535748" y="1234094"/>
                  <a:pt x="6538181" y="1231907"/>
                </a:cubicBezTo>
                <a:cubicBezTo>
                  <a:pt x="6539555" y="1230771"/>
                  <a:pt x="6540238" y="1229565"/>
                  <a:pt x="6541114" y="1229074"/>
                </a:cubicBezTo>
                <a:close/>
                <a:moveTo>
                  <a:pt x="4068372" y="1227255"/>
                </a:moveTo>
                <a:lnTo>
                  <a:pt x="3988552" y="1233969"/>
                </a:lnTo>
                <a:lnTo>
                  <a:pt x="3988304" y="1234217"/>
                </a:lnTo>
                <a:lnTo>
                  <a:pt x="4049752" y="1293786"/>
                </a:lnTo>
                <a:cubicBezTo>
                  <a:pt x="4064118" y="1306708"/>
                  <a:pt x="4077697" y="1318111"/>
                  <a:pt x="4090489" y="1327996"/>
                </a:cubicBezTo>
                <a:lnTo>
                  <a:pt x="4113679" y="1344159"/>
                </a:lnTo>
                <a:lnTo>
                  <a:pt x="4115844" y="1341447"/>
                </a:lnTo>
                <a:cubicBezTo>
                  <a:pt x="4125443" y="1332950"/>
                  <a:pt x="4133271" y="1334931"/>
                  <a:pt x="4134622" y="1332457"/>
                </a:cubicBezTo>
                <a:cubicBezTo>
                  <a:pt x="4143245" y="1338335"/>
                  <a:pt x="4140268" y="1344762"/>
                  <a:pt x="4138259" y="1356047"/>
                </a:cubicBezTo>
                <a:lnTo>
                  <a:pt x="4135723" y="1357810"/>
                </a:lnTo>
                <a:lnTo>
                  <a:pt x="4157796" y="1369091"/>
                </a:lnTo>
                <a:cubicBezTo>
                  <a:pt x="4167439" y="1372905"/>
                  <a:pt x="4176296" y="1375200"/>
                  <a:pt x="4184366" y="1375977"/>
                </a:cubicBezTo>
                <a:lnTo>
                  <a:pt x="4220922" y="1372256"/>
                </a:lnTo>
                <a:cubicBezTo>
                  <a:pt x="4223313" y="1372486"/>
                  <a:pt x="4228106" y="1375964"/>
                  <a:pt x="4235302" y="1382690"/>
                </a:cubicBezTo>
                <a:lnTo>
                  <a:pt x="4236153" y="1383574"/>
                </a:lnTo>
                <a:lnTo>
                  <a:pt x="4244202" y="1369624"/>
                </a:lnTo>
                <a:lnTo>
                  <a:pt x="4252911" y="1360714"/>
                </a:lnTo>
                <a:lnTo>
                  <a:pt x="4220788" y="1336045"/>
                </a:lnTo>
                <a:cubicBezTo>
                  <a:pt x="4128740" y="1264440"/>
                  <a:pt x="4077937" y="1228176"/>
                  <a:pt x="4068372" y="1227255"/>
                </a:cubicBezTo>
                <a:close/>
                <a:moveTo>
                  <a:pt x="2363836" y="1208461"/>
                </a:moveTo>
                <a:lnTo>
                  <a:pt x="2356631" y="1237285"/>
                </a:lnTo>
                <a:lnTo>
                  <a:pt x="2356632" y="1237286"/>
                </a:lnTo>
                <a:lnTo>
                  <a:pt x="2363838" y="1208462"/>
                </a:lnTo>
                <a:close/>
                <a:moveTo>
                  <a:pt x="6129998" y="1202595"/>
                </a:moveTo>
                <a:cubicBezTo>
                  <a:pt x="6129998" y="1202595"/>
                  <a:pt x="6129186" y="1203324"/>
                  <a:pt x="6129186" y="1203324"/>
                </a:cubicBezTo>
                <a:cubicBezTo>
                  <a:pt x="6129186" y="1203324"/>
                  <a:pt x="6130196" y="1204588"/>
                  <a:pt x="6130196" y="1204588"/>
                </a:cubicBezTo>
                <a:cubicBezTo>
                  <a:pt x="6131008" y="1203859"/>
                  <a:pt x="6131071" y="1204098"/>
                  <a:pt x="6129998" y="1202595"/>
                </a:cubicBezTo>
                <a:close/>
                <a:moveTo>
                  <a:pt x="6190433" y="1176422"/>
                </a:moveTo>
                <a:cubicBezTo>
                  <a:pt x="6195328" y="1177157"/>
                  <a:pt x="6197463" y="1177609"/>
                  <a:pt x="6202058" y="1180983"/>
                </a:cubicBezTo>
                <a:cubicBezTo>
                  <a:pt x="6216730" y="1204431"/>
                  <a:pt x="6208388" y="1215877"/>
                  <a:pt x="6210536" y="1218884"/>
                </a:cubicBezTo>
                <a:cubicBezTo>
                  <a:pt x="6202544" y="1225375"/>
                  <a:pt x="6198312" y="1219601"/>
                  <a:pt x="6189434" y="1212768"/>
                </a:cubicBezTo>
                <a:cubicBezTo>
                  <a:pt x="6191868" y="1210581"/>
                  <a:pt x="6185424" y="1201560"/>
                  <a:pt x="6183276" y="1198554"/>
                </a:cubicBezTo>
                <a:cubicBezTo>
                  <a:pt x="6188521" y="1194334"/>
                  <a:pt x="6182441" y="1182913"/>
                  <a:pt x="6190433" y="1176422"/>
                </a:cubicBezTo>
                <a:close/>
                <a:moveTo>
                  <a:pt x="6238814" y="1168032"/>
                </a:moveTo>
                <a:cubicBezTo>
                  <a:pt x="6241543" y="1168356"/>
                  <a:pt x="6245555" y="1171119"/>
                  <a:pt x="6253580" y="1176645"/>
                </a:cubicBezTo>
                <a:cubicBezTo>
                  <a:pt x="6256161" y="1178768"/>
                  <a:pt x="6258245" y="1181536"/>
                  <a:pt x="6259518" y="1185033"/>
                </a:cubicBezTo>
                <a:cubicBezTo>
                  <a:pt x="6261104" y="1188447"/>
                  <a:pt x="6261814" y="1192350"/>
                  <a:pt x="6261145" y="1196112"/>
                </a:cubicBezTo>
                <a:cubicBezTo>
                  <a:pt x="6264117" y="1200945"/>
                  <a:pt x="6265161" y="1208597"/>
                  <a:pt x="6263623" y="1214127"/>
                </a:cubicBezTo>
                <a:cubicBezTo>
                  <a:pt x="6259765" y="1219766"/>
                  <a:pt x="6255190" y="1220225"/>
                  <a:pt x="6252543" y="1217863"/>
                </a:cubicBezTo>
                <a:cubicBezTo>
                  <a:pt x="6246817" y="1214024"/>
                  <a:pt x="6242656" y="1209766"/>
                  <a:pt x="6239811" y="1205411"/>
                </a:cubicBezTo>
                <a:lnTo>
                  <a:pt x="6236697" y="1197545"/>
                </a:lnTo>
                <a:lnTo>
                  <a:pt x="6232741" y="1196558"/>
                </a:lnTo>
                <a:cubicBezTo>
                  <a:pt x="6229845" y="1194519"/>
                  <a:pt x="6227257" y="1191119"/>
                  <a:pt x="6224732" y="1187957"/>
                </a:cubicBezTo>
                <a:cubicBezTo>
                  <a:pt x="6222008" y="1182802"/>
                  <a:pt x="6220244" y="1181228"/>
                  <a:pt x="6214972" y="1180338"/>
                </a:cubicBezTo>
                <a:cubicBezTo>
                  <a:pt x="6214972" y="1180338"/>
                  <a:pt x="6214972" y="1180338"/>
                  <a:pt x="6213430" y="1173330"/>
                </a:cubicBezTo>
                <a:lnTo>
                  <a:pt x="6214861" y="1171156"/>
                </a:lnTo>
                <a:cubicBezTo>
                  <a:pt x="6215672" y="1170427"/>
                  <a:pt x="6217870" y="1171117"/>
                  <a:pt x="6219947" y="1172607"/>
                </a:cubicBezTo>
                <a:cubicBezTo>
                  <a:pt x="6223533" y="1174717"/>
                  <a:pt x="6227566" y="1178498"/>
                  <a:pt x="6231222" y="1182124"/>
                </a:cubicBezTo>
                <a:lnTo>
                  <a:pt x="6233427" y="1184092"/>
                </a:lnTo>
                <a:lnTo>
                  <a:pt x="6233222" y="1180821"/>
                </a:lnTo>
                <a:cubicBezTo>
                  <a:pt x="6232703" y="1177633"/>
                  <a:pt x="6232377" y="1175162"/>
                  <a:pt x="6231744" y="1174052"/>
                </a:cubicBezTo>
                <a:cubicBezTo>
                  <a:pt x="6234637" y="1169823"/>
                  <a:pt x="6236084" y="1167708"/>
                  <a:pt x="6238814" y="1168032"/>
                </a:cubicBezTo>
                <a:close/>
                <a:moveTo>
                  <a:pt x="6118721" y="1097892"/>
                </a:moveTo>
                <a:cubicBezTo>
                  <a:pt x="6120855" y="1098344"/>
                  <a:pt x="6120855" y="1098344"/>
                  <a:pt x="6120855" y="1098344"/>
                </a:cubicBezTo>
                <a:cubicBezTo>
                  <a:pt x="6120855" y="1098344"/>
                  <a:pt x="6120855" y="1098344"/>
                  <a:pt x="6119795" y="1099396"/>
                </a:cubicBezTo>
                <a:cubicBezTo>
                  <a:pt x="6119795" y="1099396"/>
                  <a:pt x="6119795" y="1099396"/>
                  <a:pt x="6118721" y="1097892"/>
                </a:cubicBezTo>
                <a:close/>
                <a:moveTo>
                  <a:pt x="4526008" y="1054869"/>
                </a:moveTo>
                <a:cubicBezTo>
                  <a:pt x="4525651" y="1058547"/>
                  <a:pt x="4525295" y="1062225"/>
                  <a:pt x="4525742" y="1063896"/>
                </a:cubicBezTo>
                <a:cubicBezTo>
                  <a:pt x="4524177" y="1064316"/>
                  <a:pt x="4524177" y="1064316"/>
                  <a:pt x="4524177" y="1064316"/>
                </a:cubicBezTo>
                <a:cubicBezTo>
                  <a:pt x="4524625" y="1065987"/>
                  <a:pt x="4523571" y="1068316"/>
                  <a:pt x="4521871" y="1066981"/>
                </a:cubicBezTo>
                <a:cubicBezTo>
                  <a:pt x="4521871" y="1066981"/>
                  <a:pt x="4521359" y="1065071"/>
                  <a:pt x="4520911" y="1063399"/>
                </a:cubicBezTo>
                <a:cubicBezTo>
                  <a:pt x="4522163" y="1063064"/>
                  <a:pt x="4521332" y="1059960"/>
                  <a:pt x="4520884" y="1058289"/>
                </a:cubicBezTo>
                <a:cubicBezTo>
                  <a:pt x="4520884" y="1058289"/>
                  <a:pt x="4520820" y="1058051"/>
                  <a:pt x="4526008" y="1054869"/>
                </a:cubicBezTo>
                <a:close/>
                <a:moveTo>
                  <a:pt x="6023777" y="1049128"/>
                </a:moveTo>
                <a:cubicBezTo>
                  <a:pt x="6022716" y="1050180"/>
                  <a:pt x="6021279" y="1051077"/>
                  <a:pt x="6019145" y="1050625"/>
                </a:cubicBezTo>
                <a:cubicBezTo>
                  <a:pt x="6017024" y="1052729"/>
                  <a:pt x="6015899" y="1053542"/>
                  <a:pt x="6017670" y="1056394"/>
                </a:cubicBezTo>
                <a:cubicBezTo>
                  <a:pt x="6018744" y="1057897"/>
                  <a:pt x="6020878" y="1058349"/>
                  <a:pt x="6021939" y="1057297"/>
                </a:cubicBezTo>
                <a:cubicBezTo>
                  <a:pt x="6022999" y="1056245"/>
                  <a:pt x="6025497" y="1054296"/>
                  <a:pt x="6026622" y="1053484"/>
                </a:cubicBezTo>
                <a:cubicBezTo>
                  <a:pt x="6026622" y="1053484"/>
                  <a:pt x="6026672" y="1051167"/>
                  <a:pt x="6025911" y="1049580"/>
                </a:cubicBezTo>
                <a:cubicBezTo>
                  <a:pt x="6025911" y="1049580"/>
                  <a:pt x="6025911" y="1049580"/>
                  <a:pt x="6023777" y="1049128"/>
                </a:cubicBezTo>
                <a:close/>
                <a:moveTo>
                  <a:pt x="4537558" y="1021581"/>
                </a:moveTo>
                <a:cubicBezTo>
                  <a:pt x="4531899" y="1030518"/>
                  <a:pt x="4534047" y="1033525"/>
                  <a:pt x="4530111" y="1036370"/>
                </a:cubicBezTo>
                <a:cubicBezTo>
                  <a:pt x="4528539" y="1035512"/>
                  <a:pt x="4531054" y="1024859"/>
                  <a:pt x="4533922" y="1021788"/>
                </a:cubicBezTo>
                <a:cubicBezTo>
                  <a:pt x="4534982" y="1020736"/>
                  <a:pt x="4536299" y="1020639"/>
                  <a:pt x="4537558" y="1021581"/>
                </a:cubicBezTo>
                <a:close/>
                <a:moveTo>
                  <a:pt x="6249967" y="1015388"/>
                </a:moveTo>
                <a:cubicBezTo>
                  <a:pt x="6254953" y="1021472"/>
                  <a:pt x="6265363" y="1021497"/>
                  <a:pt x="6273601" y="1025943"/>
                </a:cubicBezTo>
                <a:cubicBezTo>
                  <a:pt x="6276055" y="1027588"/>
                  <a:pt x="6278573" y="1029472"/>
                  <a:pt x="6280721" y="1032479"/>
                </a:cubicBezTo>
                <a:cubicBezTo>
                  <a:pt x="6280721" y="1032479"/>
                  <a:pt x="6280344" y="1032324"/>
                  <a:pt x="6278580" y="1030750"/>
                </a:cubicBezTo>
                <a:cubicBezTo>
                  <a:pt x="6278580" y="1030750"/>
                  <a:pt x="6280408" y="1032563"/>
                  <a:pt x="6279227" y="1034415"/>
                </a:cubicBezTo>
                <a:cubicBezTo>
                  <a:pt x="6265487" y="1033234"/>
                  <a:pt x="6250614" y="1019053"/>
                  <a:pt x="6248536" y="1017562"/>
                </a:cubicBezTo>
                <a:cubicBezTo>
                  <a:pt x="6249654" y="1015472"/>
                  <a:pt x="6249967" y="1015388"/>
                  <a:pt x="6249967" y="1015388"/>
                </a:cubicBezTo>
                <a:close/>
                <a:moveTo>
                  <a:pt x="4563362" y="1003920"/>
                </a:moveTo>
                <a:cubicBezTo>
                  <a:pt x="4563810" y="1005591"/>
                  <a:pt x="4563810" y="1005591"/>
                  <a:pt x="4562693" y="1007682"/>
                </a:cubicBezTo>
                <a:cubicBezTo>
                  <a:pt x="4562693" y="1007682"/>
                  <a:pt x="4563005" y="1007598"/>
                  <a:pt x="4561888" y="1009688"/>
                </a:cubicBezTo>
                <a:cubicBezTo>
                  <a:pt x="4564258" y="1007262"/>
                  <a:pt x="4565823" y="1006843"/>
                  <a:pt x="4569089" y="1007759"/>
                </a:cubicBezTo>
                <a:cubicBezTo>
                  <a:pt x="4574724" y="1006249"/>
                  <a:pt x="4574371" y="1022464"/>
                  <a:pt x="4571331" y="1028652"/>
                </a:cubicBezTo>
                <a:cubicBezTo>
                  <a:pt x="4561761" y="1033007"/>
                  <a:pt x="4558969" y="1038873"/>
                  <a:pt x="4554812" y="1047151"/>
                </a:cubicBezTo>
                <a:cubicBezTo>
                  <a:pt x="4552085" y="1053255"/>
                  <a:pt x="4547992" y="1061773"/>
                  <a:pt x="4539316" y="1069471"/>
                </a:cubicBezTo>
                <a:cubicBezTo>
                  <a:pt x="4536277" y="1075658"/>
                  <a:pt x="4538872" y="1080336"/>
                  <a:pt x="4538963" y="1085685"/>
                </a:cubicBezTo>
                <a:cubicBezTo>
                  <a:pt x="4533015" y="1087279"/>
                  <a:pt x="4530422" y="1095138"/>
                  <a:pt x="4523443" y="1091635"/>
                </a:cubicBezTo>
                <a:cubicBezTo>
                  <a:pt x="4523891" y="1093306"/>
                  <a:pt x="4523891" y="1093306"/>
                  <a:pt x="4523891" y="1093306"/>
                </a:cubicBezTo>
                <a:cubicBezTo>
                  <a:pt x="4524339" y="1094977"/>
                  <a:pt x="4524339" y="1094977"/>
                  <a:pt x="4524339" y="1094977"/>
                </a:cubicBezTo>
                <a:cubicBezTo>
                  <a:pt x="4524339" y="1094977"/>
                  <a:pt x="4524339" y="1094977"/>
                  <a:pt x="4523087" y="1095313"/>
                </a:cubicBezTo>
                <a:cubicBezTo>
                  <a:pt x="4521521" y="1095732"/>
                  <a:pt x="4522639" y="1093642"/>
                  <a:pt x="4522191" y="1091971"/>
                </a:cubicBezTo>
                <a:cubicBezTo>
                  <a:pt x="4522191" y="1091971"/>
                  <a:pt x="4522191" y="1091971"/>
                  <a:pt x="4521743" y="1090299"/>
                </a:cubicBezTo>
                <a:cubicBezTo>
                  <a:pt x="4521743" y="1090299"/>
                  <a:pt x="4521743" y="1090299"/>
                  <a:pt x="4520178" y="1090719"/>
                </a:cubicBezTo>
                <a:cubicBezTo>
                  <a:pt x="4523123" y="1066645"/>
                  <a:pt x="4525981" y="1049759"/>
                  <a:pt x="4546332" y="1044306"/>
                </a:cubicBezTo>
                <a:cubicBezTo>
                  <a:pt x="4545793" y="1037286"/>
                  <a:pt x="4547937" y="1027756"/>
                  <a:pt x="4552095" y="1019477"/>
                </a:cubicBezTo>
                <a:cubicBezTo>
                  <a:pt x="4554465" y="1017051"/>
                  <a:pt x="4556323" y="1012715"/>
                  <a:pt x="4557888" y="1012295"/>
                </a:cubicBezTo>
                <a:cubicBezTo>
                  <a:pt x="4559006" y="1010205"/>
                  <a:pt x="4558757" y="1010527"/>
                  <a:pt x="4558757" y="1010527"/>
                </a:cubicBezTo>
                <a:cubicBezTo>
                  <a:pt x="4558757" y="1010527"/>
                  <a:pt x="4559070" y="1010443"/>
                  <a:pt x="4562245" y="1006011"/>
                </a:cubicBezTo>
                <a:cubicBezTo>
                  <a:pt x="4561797" y="1004339"/>
                  <a:pt x="4563362" y="1003920"/>
                  <a:pt x="4563362" y="1003920"/>
                </a:cubicBezTo>
                <a:close/>
                <a:moveTo>
                  <a:pt x="4131435" y="1002463"/>
                </a:moveTo>
                <a:cubicBezTo>
                  <a:pt x="4133377" y="1002199"/>
                  <a:pt x="4135952" y="1003044"/>
                  <a:pt x="4138784" y="1004844"/>
                </a:cubicBezTo>
                <a:cubicBezTo>
                  <a:pt x="4141288" y="1004173"/>
                  <a:pt x="4146231" y="1013851"/>
                  <a:pt x="4144679" y="1016826"/>
                </a:cubicBezTo>
                <a:cubicBezTo>
                  <a:pt x="4142029" y="1025724"/>
                  <a:pt x="4134111" y="1022472"/>
                  <a:pt x="4124328" y="1022279"/>
                </a:cubicBezTo>
                <a:cubicBezTo>
                  <a:pt x="4125880" y="1019304"/>
                  <a:pt x="4122985" y="1017265"/>
                  <a:pt x="4120089" y="1015227"/>
                </a:cubicBezTo>
                <a:cubicBezTo>
                  <a:pt x="4122261" y="1010807"/>
                  <a:pt x="4125166" y="1002864"/>
                  <a:pt x="4131435" y="1002463"/>
                </a:cubicBezTo>
                <a:close/>
                <a:moveTo>
                  <a:pt x="6240053" y="1002180"/>
                </a:moveTo>
                <a:cubicBezTo>
                  <a:pt x="6240053" y="1002180"/>
                  <a:pt x="6239989" y="1001941"/>
                  <a:pt x="6240948" y="1005522"/>
                </a:cubicBezTo>
                <a:cubicBezTo>
                  <a:pt x="6236794" y="1002541"/>
                  <a:pt x="6229620" y="1009581"/>
                  <a:pt x="6228014" y="1002335"/>
                </a:cubicBezTo>
                <a:cubicBezTo>
                  <a:pt x="6231522" y="1001651"/>
                  <a:pt x="6236858" y="1002780"/>
                  <a:pt x="6240053" y="1002180"/>
                </a:cubicBezTo>
                <a:close/>
                <a:moveTo>
                  <a:pt x="6266125" y="1001959"/>
                </a:moveTo>
                <a:cubicBezTo>
                  <a:pt x="6279150" y="1003602"/>
                  <a:pt x="6285060" y="1013917"/>
                  <a:pt x="6295904" y="1010244"/>
                </a:cubicBezTo>
                <a:cubicBezTo>
                  <a:pt x="6295432" y="1015999"/>
                  <a:pt x="6295432" y="1015999"/>
                  <a:pt x="6290807" y="1018774"/>
                </a:cubicBezTo>
                <a:cubicBezTo>
                  <a:pt x="6288730" y="1017283"/>
                  <a:pt x="6287676" y="1019613"/>
                  <a:pt x="6286716" y="1016032"/>
                </a:cubicBezTo>
                <a:cubicBezTo>
                  <a:pt x="6278896" y="1019407"/>
                  <a:pt x="6257162" y="1012181"/>
                  <a:pt x="6250283" y="1004045"/>
                </a:cubicBezTo>
                <a:cubicBezTo>
                  <a:pt x="6256652" y="1001826"/>
                  <a:pt x="6261784" y="1001411"/>
                  <a:pt x="6266125" y="1001959"/>
                </a:cubicBezTo>
                <a:close/>
                <a:moveTo>
                  <a:pt x="6377027" y="994904"/>
                </a:moveTo>
                <a:cubicBezTo>
                  <a:pt x="6394809" y="989883"/>
                  <a:pt x="6400368" y="1009375"/>
                  <a:pt x="6401549" y="1007524"/>
                </a:cubicBezTo>
                <a:cubicBezTo>
                  <a:pt x="6405057" y="1006840"/>
                  <a:pt x="6405057" y="1006840"/>
                  <a:pt x="6406488" y="1004665"/>
                </a:cubicBezTo>
                <a:cubicBezTo>
                  <a:pt x="6408252" y="1006239"/>
                  <a:pt x="6413773" y="1006807"/>
                  <a:pt x="6416968" y="1006207"/>
                </a:cubicBezTo>
                <a:cubicBezTo>
                  <a:pt x="6415537" y="1008381"/>
                  <a:pt x="6414106" y="1010556"/>
                  <a:pt x="6416184" y="1012046"/>
                </a:cubicBezTo>
                <a:cubicBezTo>
                  <a:pt x="6409794" y="1013247"/>
                  <a:pt x="6407717" y="1011756"/>
                  <a:pt x="6404522" y="1012356"/>
                </a:cubicBezTo>
                <a:cubicBezTo>
                  <a:pt x="6406599" y="1013847"/>
                  <a:pt x="6403404" y="1014447"/>
                  <a:pt x="6403404" y="1014447"/>
                </a:cubicBezTo>
                <a:cubicBezTo>
                  <a:pt x="6403404" y="1014447"/>
                  <a:pt x="6403091" y="1014531"/>
                  <a:pt x="6404633" y="1021538"/>
                </a:cubicBezTo>
                <a:cubicBezTo>
                  <a:pt x="6404633" y="1021538"/>
                  <a:pt x="6406728" y="1038121"/>
                  <a:pt x="6392518" y="1042696"/>
                </a:cubicBezTo>
                <a:cubicBezTo>
                  <a:pt x="6391558" y="1039115"/>
                  <a:pt x="6372012" y="1042561"/>
                  <a:pt x="6366251" y="1032334"/>
                </a:cubicBezTo>
                <a:cubicBezTo>
                  <a:pt x="6363528" y="1027179"/>
                  <a:pt x="6362946" y="1023753"/>
                  <a:pt x="6359972" y="1018920"/>
                </a:cubicBezTo>
                <a:cubicBezTo>
                  <a:pt x="6363952" y="1012480"/>
                  <a:pt x="6361699" y="1001570"/>
                  <a:pt x="6377027" y="994904"/>
                </a:cubicBezTo>
                <a:close/>
                <a:moveTo>
                  <a:pt x="4573037" y="983672"/>
                </a:moveTo>
                <a:cubicBezTo>
                  <a:pt x="4573485" y="985343"/>
                  <a:pt x="4571946" y="990873"/>
                  <a:pt x="4568772" y="995306"/>
                </a:cubicBezTo>
                <a:cubicBezTo>
                  <a:pt x="4563941" y="994809"/>
                  <a:pt x="4571115" y="987770"/>
                  <a:pt x="4573037" y="983672"/>
                </a:cubicBezTo>
                <a:close/>
                <a:moveTo>
                  <a:pt x="6175795" y="981528"/>
                </a:moveTo>
                <a:cubicBezTo>
                  <a:pt x="6177616" y="982064"/>
                  <a:pt x="6179252" y="983160"/>
                  <a:pt x="6180205" y="985464"/>
                </a:cubicBezTo>
                <a:cubicBezTo>
                  <a:pt x="6180788" y="988890"/>
                  <a:pt x="6177593" y="989490"/>
                  <a:pt x="6176475" y="991581"/>
                </a:cubicBezTo>
                <a:cubicBezTo>
                  <a:pt x="6172163" y="994272"/>
                  <a:pt x="6154646" y="990265"/>
                  <a:pt x="6154000" y="986600"/>
                </a:cubicBezTo>
                <a:cubicBezTo>
                  <a:pt x="6156754" y="985607"/>
                  <a:pt x="6160632" y="983800"/>
                  <a:pt x="6164702" y="982709"/>
                </a:cubicBezTo>
                <a:cubicBezTo>
                  <a:pt x="6168708" y="981380"/>
                  <a:pt x="6172593" y="980851"/>
                  <a:pt x="6175795" y="981528"/>
                </a:cubicBezTo>
                <a:close/>
                <a:moveTo>
                  <a:pt x="4338881" y="981422"/>
                </a:moveTo>
                <a:cubicBezTo>
                  <a:pt x="4344856" y="984938"/>
                  <a:pt x="4346200" y="989951"/>
                  <a:pt x="4344712" y="993165"/>
                </a:cubicBezTo>
                <a:cubicBezTo>
                  <a:pt x="4335071" y="1019801"/>
                  <a:pt x="4312346" y="1015143"/>
                  <a:pt x="4308290" y="1018788"/>
                </a:cubicBezTo>
                <a:cubicBezTo>
                  <a:pt x="4299731" y="1013149"/>
                  <a:pt x="4299667" y="1012911"/>
                  <a:pt x="4306973" y="995089"/>
                </a:cubicBezTo>
                <a:cubicBezTo>
                  <a:pt x="4308461" y="991875"/>
                  <a:pt x="4310831" y="989449"/>
                  <a:pt x="4313706" y="987655"/>
                </a:cubicBezTo>
                <a:cubicBezTo>
                  <a:pt x="4316268" y="985946"/>
                  <a:pt x="4319712" y="985023"/>
                  <a:pt x="4323539" y="985532"/>
                </a:cubicBezTo>
                <a:cubicBezTo>
                  <a:pt x="4325347" y="983513"/>
                  <a:pt x="4328037" y="982280"/>
                  <a:pt x="4330542" y="981609"/>
                </a:cubicBezTo>
                <a:cubicBezTo>
                  <a:pt x="4333360" y="980854"/>
                  <a:pt x="4336305" y="980576"/>
                  <a:pt x="4338881" y="981422"/>
                </a:cubicBezTo>
                <a:close/>
                <a:moveTo>
                  <a:pt x="4008094" y="979220"/>
                </a:moveTo>
                <a:cubicBezTo>
                  <a:pt x="4013117" y="980432"/>
                  <a:pt x="4008276" y="989918"/>
                  <a:pt x="4008916" y="992305"/>
                </a:cubicBezTo>
                <a:cubicBezTo>
                  <a:pt x="4007428" y="995518"/>
                  <a:pt x="4005876" y="998493"/>
                  <a:pt x="4003045" y="996693"/>
                </a:cubicBezTo>
                <a:cubicBezTo>
                  <a:pt x="4000149" y="994654"/>
                  <a:pt x="3997958" y="995241"/>
                  <a:pt x="3998806" y="989640"/>
                </a:cubicBezTo>
                <a:cubicBezTo>
                  <a:pt x="3998102" y="987014"/>
                  <a:pt x="3999654" y="984040"/>
                  <a:pt x="3999015" y="981652"/>
                </a:cubicBezTo>
                <a:cubicBezTo>
                  <a:pt x="3999015" y="981652"/>
                  <a:pt x="4000701" y="980433"/>
                  <a:pt x="4002516" y="979691"/>
                </a:cubicBezTo>
                <a:cubicBezTo>
                  <a:pt x="4004330" y="978949"/>
                  <a:pt x="4006522" y="978361"/>
                  <a:pt x="4008094" y="979220"/>
                </a:cubicBezTo>
                <a:close/>
                <a:moveTo>
                  <a:pt x="6248785" y="969647"/>
                </a:moveTo>
                <a:cubicBezTo>
                  <a:pt x="6252754" y="973189"/>
                  <a:pt x="6259676" y="977731"/>
                  <a:pt x="6259837" y="984597"/>
                </a:cubicBezTo>
                <a:cubicBezTo>
                  <a:pt x="6259723" y="986674"/>
                  <a:pt x="6259046" y="989158"/>
                  <a:pt x="6257117" y="991978"/>
                </a:cubicBezTo>
                <a:cubicBezTo>
                  <a:pt x="6257508" y="994688"/>
                  <a:pt x="6248371" y="998160"/>
                  <a:pt x="6245725" y="995798"/>
                </a:cubicBezTo>
                <a:cubicBezTo>
                  <a:pt x="6237928" y="991747"/>
                  <a:pt x="6241460" y="983636"/>
                  <a:pt x="6242345" y="973164"/>
                </a:cubicBezTo>
                <a:cubicBezTo>
                  <a:pt x="6244991" y="975525"/>
                  <a:pt x="6246856" y="972467"/>
                  <a:pt x="6248785" y="969647"/>
                </a:cubicBezTo>
                <a:close/>
                <a:moveTo>
                  <a:pt x="4575946" y="964470"/>
                </a:moveTo>
                <a:cubicBezTo>
                  <a:pt x="4577511" y="964050"/>
                  <a:pt x="4577710" y="966044"/>
                  <a:pt x="4577710" y="966044"/>
                </a:cubicBezTo>
                <a:cubicBezTo>
                  <a:pt x="4578157" y="967715"/>
                  <a:pt x="4578406" y="967393"/>
                  <a:pt x="4580106" y="968728"/>
                </a:cubicBezTo>
                <a:cubicBezTo>
                  <a:pt x="4583594" y="964211"/>
                  <a:pt x="4598313" y="972805"/>
                  <a:pt x="4595785" y="980903"/>
                </a:cubicBezTo>
                <a:cubicBezTo>
                  <a:pt x="4594085" y="979568"/>
                  <a:pt x="4592072" y="978316"/>
                  <a:pt x="4590954" y="980407"/>
                </a:cubicBezTo>
                <a:cubicBezTo>
                  <a:pt x="4590954" y="980407"/>
                  <a:pt x="4591401" y="982078"/>
                  <a:pt x="4590149" y="982413"/>
                </a:cubicBezTo>
                <a:cubicBezTo>
                  <a:pt x="4590149" y="982413"/>
                  <a:pt x="4590149" y="982413"/>
                  <a:pt x="4591401" y="982078"/>
                </a:cubicBezTo>
                <a:cubicBezTo>
                  <a:pt x="4591492" y="987427"/>
                  <a:pt x="4592102" y="995963"/>
                  <a:pt x="4584810" y="992544"/>
                </a:cubicBezTo>
                <a:cubicBezTo>
                  <a:pt x="4587493" y="990034"/>
                  <a:pt x="4587850" y="986356"/>
                  <a:pt x="4588968" y="984265"/>
                </a:cubicBezTo>
                <a:cubicBezTo>
                  <a:pt x="4588968" y="984265"/>
                  <a:pt x="4588584" y="982833"/>
                  <a:pt x="4588584" y="982833"/>
                </a:cubicBezTo>
                <a:cubicBezTo>
                  <a:pt x="4588584" y="982833"/>
                  <a:pt x="4588136" y="981162"/>
                  <a:pt x="4588136" y="981162"/>
                </a:cubicBezTo>
                <a:cubicBezTo>
                  <a:pt x="4583305" y="980665"/>
                  <a:pt x="4580265" y="986853"/>
                  <a:pt x="4575299" y="984601"/>
                </a:cubicBezTo>
                <a:cubicBezTo>
                  <a:pt x="4578474" y="980168"/>
                  <a:pt x="4575815" y="975252"/>
                  <a:pt x="4577737" y="971154"/>
                </a:cubicBezTo>
                <a:cubicBezTo>
                  <a:pt x="4577737" y="971154"/>
                  <a:pt x="4577737" y="971154"/>
                  <a:pt x="4578989" y="970819"/>
                </a:cubicBezTo>
                <a:cubicBezTo>
                  <a:pt x="4577737" y="971154"/>
                  <a:pt x="4577353" y="969722"/>
                  <a:pt x="4576457" y="966380"/>
                </a:cubicBezTo>
                <a:cubicBezTo>
                  <a:pt x="4576457" y="966380"/>
                  <a:pt x="4576393" y="966141"/>
                  <a:pt x="4575946" y="964470"/>
                </a:cubicBezTo>
                <a:close/>
                <a:moveTo>
                  <a:pt x="6237153" y="963808"/>
                </a:moveTo>
                <a:lnTo>
                  <a:pt x="6246687" y="964324"/>
                </a:lnTo>
                <a:cubicBezTo>
                  <a:pt x="6243556" y="965163"/>
                  <a:pt x="6240860" y="965118"/>
                  <a:pt x="6237971" y="964356"/>
                </a:cubicBezTo>
                <a:close/>
                <a:moveTo>
                  <a:pt x="6146704" y="946848"/>
                </a:moveTo>
                <a:cubicBezTo>
                  <a:pt x="6148270" y="946428"/>
                  <a:pt x="6149458" y="945854"/>
                  <a:pt x="6149906" y="947525"/>
                </a:cubicBezTo>
                <a:cubicBezTo>
                  <a:pt x="6151158" y="947189"/>
                  <a:pt x="6151983" y="949015"/>
                  <a:pt x="6153683" y="950351"/>
                </a:cubicBezTo>
                <a:lnTo>
                  <a:pt x="6155134" y="952009"/>
                </a:lnTo>
                <a:lnTo>
                  <a:pt x="6154854" y="958481"/>
                </a:lnTo>
                <a:lnTo>
                  <a:pt x="6154357" y="959126"/>
                </a:lnTo>
                <a:lnTo>
                  <a:pt x="6153909" y="957455"/>
                </a:lnTo>
                <a:cubicBezTo>
                  <a:pt x="6152209" y="956119"/>
                  <a:pt x="6151697" y="954209"/>
                  <a:pt x="6149683" y="952958"/>
                </a:cubicBezTo>
                <a:cubicBezTo>
                  <a:pt x="6149236" y="951287"/>
                  <a:pt x="6149613" y="951442"/>
                  <a:pt x="6147599" y="950190"/>
                </a:cubicBezTo>
                <a:cubicBezTo>
                  <a:pt x="6147152" y="948519"/>
                  <a:pt x="6147152" y="948519"/>
                  <a:pt x="6146704" y="946848"/>
                </a:cubicBezTo>
                <a:close/>
                <a:moveTo>
                  <a:pt x="6135617" y="925510"/>
                </a:moveTo>
                <a:lnTo>
                  <a:pt x="6141230" y="931426"/>
                </a:lnTo>
                <a:lnTo>
                  <a:pt x="6138924" y="934091"/>
                </a:lnTo>
                <a:cubicBezTo>
                  <a:pt x="6136419" y="934763"/>
                  <a:pt x="6133531" y="934001"/>
                  <a:pt x="6134072" y="929762"/>
                </a:cubicBezTo>
                <a:close/>
                <a:moveTo>
                  <a:pt x="4470033" y="904827"/>
                </a:moveTo>
                <a:cubicBezTo>
                  <a:pt x="4472039" y="904802"/>
                  <a:pt x="4473234" y="905505"/>
                  <a:pt x="4473234" y="905505"/>
                </a:cubicBezTo>
                <a:cubicBezTo>
                  <a:pt x="4480099" y="911086"/>
                  <a:pt x="4482523" y="918880"/>
                  <a:pt x="4477860" y="926527"/>
                </a:cubicBezTo>
                <a:cubicBezTo>
                  <a:pt x="4473107" y="928824"/>
                  <a:pt x="4468327" y="926011"/>
                  <a:pt x="4463859" y="923114"/>
                </a:cubicBezTo>
                <a:cubicBezTo>
                  <a:pt x="4460146" y="920526"/>
                  <a:pt x="4459065" y="917746"/>
                  <a:pt x="4459428" y="915345"/>
                </a:cubicBezTo>
                <a:cubicBezTo>
                  <a:pt x="4459728" y="912706"/>
                  <a:pt x="4461408" y="910209"/>
                  <a:pt x="4463778" y="907783"/>
                </a:cubicBezTo>
                <a:cubicBezTo>
                  <a:pt x="4466084" y="905118"/>
                  <a:pt x="4468339" y="904769"/>
                  <a:pt x="4470033" y="904827"/>
                </a:cubicBezTo>
                <a:close/>
                <a:moveTo>
                  <a:pt x="6096608" y="865085"/>
                </a:moveTo>
                <a:cubicBezTo>
                  <a:pt x="6100793" y="885713"/>
                  <a:pt x="6083166" y="872525"/>
                  <a:pt x="6096608" y="865085"/>
                </a:cubicBezTo>
                <a:close/>
                <a:moveTo>
                  <a:pt x="4638268" y="856423"/>
                </a:moveTo>
                <a:cubicBezTo>
                  <a:pt x="4639457" y="855848"/>
                  <a:pt x="4640524" y="856074"/>
                  <a:pt x="4641598" y="857577"/>
                </a:cubicBezTo>
                <a:cubicBezTo>
                  <a:pt x="4639676" y="861675"/>
                  <a:pt x="4636858" y="862430"/>
                  <a:pt x="4634710" y="859423"/>
                </a:cubicBezTo>
                <a:cubicBezTo>
                  <a:pt x="4635706" y="858133"/>
                  <a:pt x="4637080" y="856997"/>
                  <a:pt x="4638268" y="856423"/>
                </a:cubicBezTo>
                <a:close/>
                <a:moveTo>
                  <a:pt x="4668769" y="837503"/>
                </a:moveTo>
                <a:cubicBezTo>
                  <a:pt x="4672839" y="836413"/>
                  <a:pt x="4678566" y="840252"/>
                  <a:pt x="4678855" y="847594"/>
                </a:cubicBezTo>
                <a:cubicBezTo>
                  <a:pt x="4672863" y="852782"/>
                  <a:pt x="4665214" y="853041"/>
                  <a:pt x="4658171" y="849298"/>
                </a:cubicBezTo>
                <a:cubicBezTo>
                  <a:pt x="4659198" y="841859"/>
                  <a:pt x="4664386" y="838678"/>
                  <a:pt x="4668769" y="837503"/>
                </a:cubicBezTo>
                <a:close/>
                <a:moveTo>
                  <a:pt x="4485753" y="818223"/>
                </a:moveTo>
                <a:cubicBezTo>
                  <a:pt x="4487632" y="817720"/>
                  <a:pt x="4485753" y="818223"/>
                  <a:pt x="4490527" y="819759"/>
                </a:cubicBezTo>
                <a:cubicBezTo>
                  <a:pt x="4489103" y="823211"/>
                  <a:pt x="4488335" y="820346"/>
                  <a:pt x="4485753" y="818223"/>
                </a:cubicBezTo>
                <a:close/>
                <a:moveTo>
                  <a:pt x="4610517" y="814218"/>
                </a:moveTo>
                <a:cubicBezTo>
                  <a:pt x="4613961" y="813296"/>
                  <a:pt x="4617227" y="814212"/>
                  <a:pt x="4621011" y="818315"/>
                </a:cubicBezTo>
                <a:cubicBezTo>
                  <a:pt x="4623094" y="821083"/>
                  <a:pt x="4625491" y="823768"/>
                  <a:pt x="4623108" y="823638"/>
                </a:cubicBezTo>
                <a:cubicBezTo>
                  <a:pt x="4623122" y="826194"/>
                  <a:pt x="4620987" y="825742"/>
                  <a:pt x="4618617" y="828168"/>
                </a:cubicBezTo>
                <a:cubicBezTo>
                  <a:pt x="4613864" y="830465"/>
                  <a:pt x="4606777" y="830317"/>
                  <a:pt x="4604693" y="827549"/>
                </a:cubicBezTo>
                <a:cubicBezTo>
                  <a:pt x="4602296" y="824865"/>
                  <a:pt x="4602283" y="822310"/>
                  <a:pt x="4602283" y="822310"/>
                </a:cubicBezTo>
                <a:cubicBezTo>
                  <a:pt x="4604646" y="818606"/>
                  <a:pt x="4607450" y="815296"/>
                  <a:pt x="4610517" y="814218"/>
                </a:cubicBezTo>
                <a:close/>
                <a:moveTo>
                  <a:pt x="3156522" y="797706"/>
                </a:moveTo>
                <a:lnTo>
                  <a:pt x="3170932" y="812117"/>
                </a:lnTo>
                <a:lnTo>
                  <a:pt x="3156521" y="819324"/>
                </a:lnTo>
                <a:lnTo>
                  <a:pt x="3142109" y="804913"/>
                </a:lnTo>
                <a:close/>
                <a:moveTo>
                  <a:pt x="4606733" y="786318"/>
                </a:moveTo>
                <a:lnTo>
                  <a:pt x="4613610" y="794455"/>
                </a:lnTo>
                <a:cubicBezTo>
                  <a:pt x="4611304" y="797120"/>
                  <a:pt x="4606800" y="799094"/>
                  <a:pt x="4604403" y="796410"/>
                </a:cubicBezTo>
                <a:cubicBezTo>
                  <a:pt x="4602013" y="795004"/>
                  <a:pt x="4602006" y="793726"/>
                  <a:pt x="4602938" y="792197"/>
                </a:cubicBezTo>
                <a:cubicBezTo>
                  <a:pt x="4603871" y="790668"/>
                  <a:pt x="4605430" y="788971"/>
                  <a:pt x="4606733" y="786318"/>
                </a:cubicBezTo>
                <a:close/>
                <a:moveTo>
                  <a:pt x="4383955" y="777693"/>
                </a:moveTo>
                <a:cubicBezTo>
                  <a:pt x="4388338" y="776518"/>
                  <a:pt x="4393859" y="777086"/>
                  <a:pt x="4400020" y="780041"/>
                </a:cubicBezTo>
                <a:cubicBezTo>
                  <a:pt x="4413977" y="787048"/>
                  <a:pt x="4427023" y="799416"/>
                  <a:pt x="4416429" y="823749"/>
                </a:cubicBezTo>
                <a:cubicBezTo>
                  <a:pt x="4415581" y="829349"/>
                  <a:pt x="4414941" y="826962"/>
                  <a:pt x="4413389" y="829937"/>
                </a:cubicBezTo>
                <a:cubicBezTo>
                  <a:pt x="4411837" y="832911"/>
                  <a:pt x="4410676" y="838596"/>
                  <a:pt x="4411316" y="840983"/>
                </a:cubicBezTo>
                <a:cubicBezTo>
                  <a:pt x="4400253" y="836015"/>
                  <a:pt x="4397604" y="844913"/>
                  <a:pt x="4380751" y="835867"/>
                </a:cubicBezTo>
                <a:cubicBezTo>
                  <a:pt x="4358626" y="825932"/>
                  <a:pt x="4358275" y="807091"/>
                  <a:pt x="4362476" y="795218"/>
                </a:cubicBezTo>
                <a:cubicBezTo>
                  <a:pt x="4364554" y="796708"/>
                  <a:pt x="4370364" y="780823"/>
                  <a:pt x="4383955" y="777693"/>
                </a:cubicBezTo>
                <a:close/>
                <a:moveTo>
                  <a:pt x="4748356" y="768841"/>
                </a:moveTo>
                <a:lnTo>
                  <a:pt x="4737317" y="780243"/>
                </a:lnTo>
                <a:cubicBezTo>
                  <a:pt x="4731574" y="785108"/>
                  <a:pt x="4724571" y="789031"/>
                  <a:pt x="4717192" y="792799"/>
                </a:cubicBezTo>
                <a:cubicBezTo>
                  <a:pt x="4717192" y="792799"/>
                  <a:pt x="4717256" y="793038"/>
                  <a:pt x="4722535" y="795206"/>
                </a:cubicBezTo>
                <a:cubicBezTo>
                  <a:pt x="4714324" y="795871"/>
                  <a:pt x="4706853" y="794290"/>
                  <a:pt x="4699212" y="795826"/>
                </a:cubicBezTo>
                <a:lnTo>
                  <a:pt x="4684860" y="797369"/>
                </a:lnTo>
                <a:lnTo>
                  <a:pt x="4691974" y="802627"/>
                </a:lnTo>
                <a:cubicBezTo>
                  <a:pt x="4697586" y="808544"/>
                  <a:pt x="4701703" y="816396"/>
                  <a:pt x="4700676" y="823836"/>
                </a:cubicBezTo>
                <a:cubicBezTo>
                  <a:pt x="4711591" y="824494"/>
                  <a:pt x="4708322" y="811041"/>
                  <a:pt x="4717445" y="805014"/>
                </a:cubicBezTo>
                <a:cubicBezTo>
                  <a:pt x="4725541" y="806427"/>
                  <a:pt x="4725858" y="818880"/>
                  <a:pt x="4733955" y="820293"/>
                </a:cubicBezTo>
                <a:cubicBezTo>
                  <a:pt x="4736682" y="814188"/>
                  <a:pt x="4731494" y="817370"/>
                  <a:pt x="4727690" y="809433"/>
                </a:cubicBezTo>
                <a:cubicBezTo>
                  <a:pt x="4731086" y="799568"/>
                  <a:pt x="4738284" y="785101"/>
                  <a:pt x="4744811" y="774396"/>
                </a:cubicBezTo>
                <a:close/>
                <a:moveTo>
                  <a:pt x="4594993" y="760038"/>
                </a:moveTo>
                <a:cubicBezTo>
                  <a:pt x="4597390" y="762723"/>
                  <a:pt x="4597376" y="760167"/>
                  <a:pt x="4599760" y="760296"/>
                </a:cubicBezTo>
                <a:cubicBezTo>
                  <a:pt x="4606638" y="768433"/>
                  <a:pt x="4609062" y="776227"/>
                  <a:pt x="4604335" y="783635"/>
                </a:cubicBezTo>
                <a:cubicBezTo>
                  <a:pt x="4599596" y="788487"/>
                  <a:pt x="4592485" y="795765"/>
                  <a:pt x="4585308" y="790268"/>
                </a:cubicBezTo>
                <a:cubicBezTo>
                  <a:pt x="4585607" y="787629"/>
                  <a:pt x="4582911" y="787584"/>
                  <a:pt x="4583210" y="784945"/>
                </a:cubicBezTo>
                <a:cubicBezTo>
                  <a:pt x="4583210" y="784945"/>
                  <a:pt x="4581817" y="782248"/>
                  <a:pt x="4581483" y="778499"/>
                </a:cubicBezTo>
                <a:cubicBezTo>
                  <a:pt x="4581150" y="774750"/>
                  <a:pt x="4582062" y="769388"/>
                  <a:pt x="4585486" y="764633"/>
                </a:cubicBezTo>
                <a:cubicBezTo>
                  <a:pt x="4586795" y="763258"/>
                  <a:pt x="4589108" y="761871"/>
                  <a:pt x="4591108" y="760568"/>
                </a:cubicBezTo>
                <a:cubicBezTo>
                  <a:pt x="4593172" y="759503"/>
                  <a:pt x="4594986" y="758761"/>
                  <a:pt x="4594993" y="760038"/>
                </a:cubicBezTo>
                <a:close/>
                <a:moveTo>
                  <a:pt x="4420996" y="750624"/>
                </a:moveTo>
                <a:cubicBezTo>
                  <a:pt x="4443185" y="760798"/>
                  <a:pt x="4437705" y="767896"/>
                  <a:pt x="4433817" y="779685"/>
                </a:cubicBezTo>
                <a:cubicBezTo>
                  <a:pt x="4428417" y="778317"/>
                  <a:pt x="4422168" y="782550"/>
                  <a:pt x="4416442" y="778711"/>
                </a:cubicBezTo>
                <a:cubicBezTo>
                  <a:pt x="4416442" y="778711"/>
                  <a:pt x="4413610" y="776911"/>
                  <a:pt x="4412267" y="771898"/>
                </a:cubicBezTo>
                <a:cubicBezTo>
                  <a:pt x="4405524" y="765516"/>
                  <a:pt x="4410429" y="756270"/>
                  <a:pt x="4410429" y="756270"/>
                </a:cubicBezTo>
                <a:cubicBezTo>
                  <a:pt x="4410429" y="756270"/>
                  <a:pt x="4410429" y="756270"/>
                  <a:pt x="4408237" y="756857"/>
                </a:cubicBezTo>
                <a:cubicBezTo>
                  <a:pt x="4412620" y="755683"/>
                  <a:pt x="4416613" y="751798"/>
                  <a:pt x="4420996" y="750624"/>
                </a:cubicBezTo>
                <a:close/>
                <a:moveTo>
                  <a:pt x="5967213" y="740345"/>
                </a:moveTo>
                <a:cubicBezTo>
                  <a:pt x="5971373" y="744603"/>
                  <a:pt x="5973296" y="740506"/>
                  <a:pt x="5977770" y="744681"/>
                </a:cubicBezTo>
                <a:cubicBezTo>
                  <a:pt x="5975178" y="752540"/>
                  <a:pt x="5965738" y="746113"/>
                  <a:pt x="5967213" y="740345"/>
                </a:cubicBezTo>
                <a:close/>
                <a:moveTo>
                  <a:pt x="1203638" y="740055"/>
                </a:moveTo>
                <a:cubicBezTo>
                  <a:pt x="1237266" y="756869"/>
                  <a:pt x="1260086" y="769480"/>
                  <a:pt x="1272096" y="777886"/>
                </a:cubicBezTo>
                <a:lnTo>
                  <a:pt x="1282004" y="787344"/>
                </a:lnTo>
                <a:lnTo>
                  <a:pt x="1275699" y="790497"/>
                </a:lnTo>
                <a:cubicBezTo>
                  <a:pt x="1280503" y="790497"/>
                  <a:pt x="1282605" y="789447"/>
                  <a:pt x="1282005" y="787346"/>
                </a:cubicBezTo>
                <a:lnTo>
                  <a:pt x="1282004" y="787344"/>
                </a:lnTo>
                <a:lnTo>
                  <a:pt x="1290112" y="783292"/>
                </a:lnTo>
                <a:cubicBezTo>
                  <a:pt x="1290112" y="778491"/>
                  <a:pt x="1294917" y="776086"/>
                  <a:pt x="1304524" y="776087"/>
                </a:cubicBezTo>
                <a:cubicBezTo>
                  <a:pt x="1338152" y="776086"/>
                  <a:pt x="1371781" y="796505"/>
                  <a:pt x="1405414" y="837340"/>
                </a:cubicBezTo>
                <a:cubicBezTo>
                  <a:pt x="1439043" y="878174"/>
                  <a:pt x="1463060" y="898592"/>
                  <a:pt x="1477474" y="898591"/>
                </a:cubicBezTo>
                <a:cubicBezTo>
                  <a:pt x="1482278" y="898593"/>
                  <a:pt x="1490687" y="893790"/>
                  <a:pt x="1502694" y="884181"/>
                </a:cubicBezTo>
                <a:cubicBezTo>
                  <a:pt x="1514704" y="874574"/>
                  <a:pt x="1525516" y="869766"/>
                  <a:pt x="1535125" y="869769"/>
                </a:cubicBezTo>
                <a:cubicBezTo>
                  <a:pt x="1597578" y="869768"/>
                  <a:pt x="1628805" y="898592"/>
                  <a:pt x="1628805" y="956241"/>
                </a:cubicBezTo>
                <a:cubicBezTo>
                  <a:pt x="1628805" y="946634"/>
                  <a:pt x="1607183" y="994677"/>
                  <a:pt x="1563947" y="1100368"/>
                </a:cubicBezTo>
                <a:lnTo>
                  <a:pt x="1506297" y="1100368"/>
                </a:lnTo>
                <a:cubicBezTo>
                  <a:pt x="1491887" y="1100368"/>
                  <a:pt x="1451050" y="1049922"/>
                  <a:pt x="1383795" y="949037"/>
                </a:cubicBezTo>
                <a:cubicBezTo>
                  <a:pt x="1311730" y="997077"/>
                  <a:pt x="1263690" y="1021099"/>
                  <a:pt x="1239671" y="1021098"/>
                </a:cubicBezTo>
                <a:cubicBezTo>
                  <a:pt x="1215647" y="1021098"/>
                  <a:pt x="1189224" y="1009086"/>
                  <a:pt x="1160402" y="985067"/>
                </a:cubicBezTo>
                <a:cubicBezTo>
                  <a:pt x="1131577" y="961047"/>
                  <a:pt x="1117165" y="939427"/>
                  <a:pt x="1117165" y="920213"/>
                </a:cubicBezTo>
                <a:cubicBezTo>
                  <a:pt x="1117164" y="814521"/>
                  <a:pt x="1145988" y="754468"/>
                  <a:pt x="1203638" y="740055"/>
                </a:cubicBezTo>
                <a:close/>
                <a:moveTo>
                  <a:pt x="4801722" y="676211"/>
                </a:moveTo>
                <a:cubicBezTo>
                  <a:pt x="4804927" y="675960"/>
                  <a:pt x="4808792" y="677547"/>
                  <a:pt x="4810537" y="681557"/>
                </a:cubicBezTo>
                <a:cubicBezTo>
                  <a:pt x="4809285" y="681893"/>
                  <a:pt x="4809285" y="681893"/>
                  <a:pt x="4808168" y="683984"/>
                </a:cubicBezTo>
                <a:cubicBezTo>
                  <a:pt x="4808615" y="685655"/>
                  <a:pt x="4804323" y="692178"/>
                  <a:pt x="4804771" y="693849"/>
                </a:cubicBezTo>
                <a:cubicBezTo>
                  <a:pt x="4800031" y="698702"/>
                  <a:pt x="4796096" y="701547"/>
                  <a:pt x="4791355" y="706400"/>
                </a:cubicBezTo>
                <a:cubicBezTo>
                  <a:pt x="4789790" y="706819"/>
                  <a:pt x="4788986" y="708826"/>
                  <a:pt x="4787420" y="709245"/>
                </a:cubicBezTo>
                <a:lnTo>
                  <a:pt x="4786168" y="709581"/>
                </a:lnTo>
                <a:lnTo>
                  <a:pt x="4787575" y="714833"/>
                </a:lnTo>
                <a:cubicBezTo>
                  <a:pt x="4788151" y="716982"/>
                  <a:pt x="4788285" y="718737"/>
                  <a:pt x="4787723" y="719143"/>
                </a:cubicBezTo>
                <a:lnTo>
                  <a:pt x="4779663" y="712859"/>
                </a:lnTo>
                <a:lnTo>
                  <a:pt x="4778475" y="713433"/>
                </a:lnTo>
                <a:cubicBezTo>
                  <a:pt x="4776284" y="714020"/>
                  <a:pt x="4773900" y="713891"/>
                  <a:pt x="4771005" y="711852"/>
                </a:cubicBezTo>
                <a:lnTo>
                  <a:pt x="4771897" y="702658"/>
                </a:lnTo>
                <a:lnTo>
                  <a:pt x="4770951" y="701632"/>
                </a:lnTo>
                <a:lnTo>
                  <a:pt x="4771129" y="699793"/>
                </a:lnTo>
                <a:lnTo>
                  <a:pt x="4764736" y="688456"/>
                </a:lnTo>
                <a:cubicBezTo>
                  <a:pt x="4770237" y="685191"/>
                  <a:pt x="4775425" y="682010"/>
                  <a:pt x="4775334" y="676661"/>
                </a:cubicBezTo>
                <a:cubicBezTo>
                  <a:pt x="4781508" y="682171"/>
                  <a:pt x="4788352" y="683920"/>
                  <a:pt x="4796001" y="683661"/>
                </a:cubicBezTo>
                <a:cubicBezTo>
                  <a:pt x="4795553" y="681990"/>
                  <a:pt x="4796869" y="681893"/>
                  <a:pt x="4796869" y="681893"/>
                </a:cubicBezTo>
                <a:cubicBezTo>
                  <a:pt x="4795973" y="678551"/>
                  <a:pt x="4798518" y="676462"/>
                  <a:pt x="4801722" y="676211"/>
                </a:cubicBezTo>
                <a:close/>
                <a:moveTo>
                  <a:pt x="2190891" y="639168"/>
                </a:moveTo>
                <a:cubicBezTo>
                  <a:pt x="1989116" y="937028"/>
                  <a:pt x="1881021" y="1085956"/>
                  <a:pt x="1866610" y="1085957"/>
                </a:cubicBezTo>
                <a:cubicBezTo>
                  <a:pt x="1857002" y="1085956"/>
                  <a:pt x="1854599" y="1083552"/>
                  <a:pt x="1859404" y="1078748"/>
                </a:cubicBezTo>
                <a:cubicBezTo>
                  <a:pt x="1864208" y="1073943"/>
                  <a:pt x="1861804" y="1071541"/>
                  <a:pt x="1852197" y="1071541"/>
                </a:cubicBezTo>
                <a:cubicBezTo>
                  <a:pt x="1842589" y="1071541"/>
                  <a:pt x="1835383" y="1076347"/>
                  <a:pt x="1830580" y="1085956"/>
                </a:cubicBezTo>
                <a:cubicBezTo>
                  <a:pt x="1825773" y="1095561"/>
                  <a:pt x="1820972" y="1100367"/>
                  <a:pt x="1816166" y="1100367"/>
                </a:cubicBezTo>
                <a:lnTo>
                  <a:pt x="1816165" y="1064334"/>
                </a:lnTo>
                <a:cubicBezTo>
                  <a:pt x="1820971" y="1073943"/>
                  <a:pt x="1895433" y="932222"/>
                  <a:pt x="2039557" y="639171"/>
                </a:cubicBezTo>
                <a:close/>
                <a:moveTo>
                  <a:pt x="4752195" y="629127"/>
                </a:moveTo>
                <a:cubicBezTo>
                  <a:pt x="4752285" y="634476"/>
                  <a:pt x="4761897" y="637786"/>
                  <a:pt x="4757157" y="642638"/>
                </a:cubicBezTo>
                <a:cubicBezTo>
                  <a:pt x="4754760" y="639954"/>
                  <a:pt x="4751972" y="634560"/>
                  <a:pt x="4749575" y="631876"/>
                </a:cubicBezTo>
                <a:cubicBezTo>
                  <a:pt x="4749575" y="631876"/>
                  <a:pt x="4749824" y="631553"/>
                  <a:pt x="4752195" y="629127"/>
                </a:cubicBezTo>
                <a:close/>
                <a:moveTo>
                  <a:pt x="4587142" y="615525"/>
                </a:moveTo>
                <a:cubicBezTo>
                  <a:pt x="4589398" y="615176"/>
                  <a:pt x="4592101" y="616499"/>
                  <a:pt x="4595246" y="618215"/>
                </a:cubicBezTo>
                <a:cubicBezTo>
                  <a:pt x="4600973" y="622054"/>
                  <a:pt x="4600124" y="627655"/>
                  <a:pt x="4600124" y="627655"/>
                </a:cubicBezTo>
                <a:cubicBezTo>
                  <a:pt x="4597475" y="636553"/>
                  <a:pt x="4591163" y="640547"/>
                  <a:pt x="4582995" y="637618"/>
                </a:cubicBezTo>
                <a:cubicBezTo>
                  <a:pt x="4579460" y="633192"/>
                  <a:pt x="4580309" y="627591"/>
                  <a:pt x="4581157" y="621990"/>
                </a:cubicBezTo>
                <a:cubicBezTo>
                  <a:pt x="4582638" y="617499"/>
                  <a:pt x="4584510" y="615718"/>
                  <a:pt x="4587142" y="615525"/>
                </a:cubicBezTo>
                <a:close/>
                <a:moveTo>
                  <a:pt x="5951795" y="611421"/>
                </a:moveTo>
                <a:cubicBezTo>
                  <a:pt x="5953559" y="612995"/>
                  <a:pt x="5951546" y="611743"/>
                  <a:pt x="5953892" y="616744"/>
                </a:cubicBezTo>
                <a:cubicBezTo>
                  <a:pt x="5950761" y="617583"/>
                  <a:pt x="5952128" y="615169"/>
                  <a:pt x="5951795" y="611421"/>
                </a:cubicBezTo>
                <a:close/>
                <a:moveTo>
                  <a:pt x="4351188" y="605312"/>
                </a:moveTo>
                <a:cubicBezTo>
                  <a:pt x="4352006" y="605860"/>
                  <a:pt x="4353578" y="606718"/>
                  <a:pt x="4356090" y="607325"/>
                </a:cubicBezTo>
                <a:cubicBezTo>
                  <a:pt x="4358921" y="609125"/>
                  <a:pt x="4360735" y="608383"/>
                  <a:pt x="4359183" y="611358"/>
                </a:cubicBezTo>
                <a:cubicBezTo>
                  <a:pt x="4357632" y="614332"/>
                  <a:pt x="4357696" y="614571"/>
                  <a:pt x="4351121" y="616333"/>
                </a:cubicBezTo>
                <a:cubicBezTo>
                  <a:pt x="4352673" y="613358"/>
                  <a:pt x="4352673" y="613358"/>
                  <a:pt x="4349841" y="611558"/>
                </a:cubicBezTo>
                <a:cubicBezTo>
                  <a:pt x="4349841" y="611558"/>
                  <a:pt x="4350154" y="611474"/>
                  <a:pt x="4347963" y="612061"/>
                </a:cubicBezTo>
                <a:cubicBezTo>
                  <a:pt x="4347323" y="609674"/>
                  <a:pt x="4349202" y="609171"/>
                  <a:pt x="4348562" y="606783"/>
                </a:cubicBezTo>
                <a:cubicBezTo>
                  <a:pt x="4348562" y="606783"/>
                  <a:pt x="4351067" y="606112"/>
                  <a:pt x="4351067" y="606112"/>
                </a:cubicBezTo>
                <a:cubicBezTo>
                  <a:pt x="4350747" y="604918"/>
                  <a:pt x="4350434" y="605002"/>
                  <a:pt x="4351188" y="605312"/>
                </a:cubicBezTo>
                <a:close/>
                <a:moveTo>
                  <a:pt x="4752308" y="579457"/>
                </a:moveTo>
                <a:cubicBezTo>
                  <a:pt x="4758963" y="593026"/>
                  <a:pt x="4756816" y="613816"/>
                  <a:pt x="4756830" y="616371"/>
                </a:cubicBezTo>
                <a:cubicBezTo>
                  <a:pt x="4754446" y="616242"/>
                  <a:pt x="4754446" y="616242"/>
                  <a:pt x="4754446" y="616242"/>
                </a:cubicBezTo>
                <a:cubicBezTo>
                  <a:pt x="4756412" y="608550"/>
                  <a:pt x="4750153" y="598969"/>
                  <a:pt x="4749224" y="589239"/>
                </a:cubicBezTo>
                <a:cubicBezTo>
                  <a:pt x="4748706" y="586051"/>
                  <a:pt x="4748814" y="582696"/>
                  <a:pt x="4749988" y="579567"/>
                </a:cubicBezTo>
                <a:cubicBezTo>
                  <a:pt x="4749988" y="579567"/>
                  <a:pt x="4749988" y="579567"/>
                  <a:pt x="4750002" y="582122"/>
                </a:cubicBezTo>
                <a:cubicBezTo>
                  <a:pt x="4750002" y="582122"/>
                  <a:pt x="4749988" y="579567"/>
                  <a:pt x="4752308" y="579457"/>
                </a:cubicBezTo>
                <a:close/>
                <a:moveTo>
                  <a:pt x="4728766" y="574250"/>
                </a:moveTo>
                <a:cubicBezTo>
                  <a:pt x="4730146" y="574392"/>
                  <a:pt x="4731277" y="574857"/>
                  <a:pt x="4733731" y="576502"/>
                </a:cubicBezTo>
                <a:cubicBezTo>
                  <a:pt x="4733745" y="579057"/>
                  <a:pt x="4736128" y="579186"/>
                  <a:pt x="4733758" y="581613"/>
                </a:cubicBezTo>
                <a:cubicBezTo>
                  <a:pt x="4740936" y="587110"/>
                  <a:pt x="4748023" y="611054"/>
                  <a:pt x="4745757" y="621385"/>
                </a:cubicBezTo>
                <a:cubicBezTo>
                  <a:pt x="4724083" y="601860"/>
                  <a:pt x="4736233" y="587090"/>
                  <a:pt x="4724197" y="575986"/>
                </a:cubicBezTo>
                <a:cubicBezTo>
                  <a:pt x="4726574" y="574838"/>
                  <a:pt x="4727762" y="574263"/>
                  <a:pt x="4728766" y="574250"/>
                </a:cubicBezTo>
                <a:close/>
                <a:moveTo>
                  <a:pt x="6153419" y="568654"/>
                </a:moveTo>
                <a:cubicBezTo>
                  <a:pt x="6157361" y="567086"/>
                  <a:pt x="6160186" y="567608"/>
                  <a:pt x="6161950" y="569183"/>
                </a:cubicBezTo>
                <a:cubicBezTo>
                  <a:pt x="6163779" y="570996"/>
                  <a:pt x="6164923" y="574015"/>
                  <a:pt x="6165570" y="577680"/>
                </a:cubicBezTo>
                <a:cubicBezTo>
                  <a:pt x="6167175" y="584926"/>
                  <a:pt x="6162550" y="587701"/>
                  <a:pt x="6162550" y="587701"/>
                </a:cubicBezTo>
                <a:cubicBezTo>
                  <a:pt x="6154979" y="590753"/>
                  <a:pt x="6147565" y="588134"/>
                  <a:pt x="6143946" y="579636"/>
                </a:cubicBezTo>
                <a:cubicBezTo>
                  <a:pt x="6144417" y="573881"/>
                  <a:pt x="6148794" y="571429"/>
                  <a:pt x="6153419" y="568654"/>
                </a:cubicBezTo>
                <a:close/>
                <a:moveTo>
                  <a:pt x="4955037" y="555841"/>
                </a:moveTo>
                <a:cubicBezTo>
                  <a:pt x="4960737" y="554569"/>
                  <a:pt x="4965326" y="556666"/>
                  <a:pt x="4967907" y="558789"/>
                </a:cubicBezTo>
                <a:cubicBezTo>
                  <a:pt x="4965181" y="564893"/>
                  <a:pt x="4951647" y="566984"/>
                  <a:pt x="4949408" y="558628"/>
                </a:cubicBezTo>
                <a:cubicBezTo>
                  <a:pt x="4951344" y="557086"/>
                  <a:pt x="4953472" y="556260"/>
                  <a:pt x="4955037" y="555841"/>
                </a:cubicBezTo>
                <a:close/>
                <a:moveTo>
                  <a:pt x="4900421" y="532350"/>
                </a:moveTo>
                <a:cubicBezTo>
                  <a:pt x="4907299" y="540486"/>
                  <a:pt x="4904956" y="548022"/>
                  <a:pt x="4902613" y="555559"/>
                </a:cubicBezTo>
                <a:cubicBezTo>
                  <a:pt x="4900257" y="560540"/>
                  <a:pt x="4900270" y="563095"/>
                  <a:pt x="4902681" y="568334"/>
                </a:cubicBezTo>
                <a:cubicBezTo>
                  <a:pt x="4902681" y="568334"/>
                  <a:pt x="4902617" y="568096"/>
                  <a:pt x="4897941" y="573187"/>
                </a:cubicBezTo>
                <a:lnTo>
                  <a:pt x="4895558" y="573058"/>
                </a:lnTo>
                <a:cubicBezTo>
                  <a:pt x="4894362" y="572354"/>
                  <a:pt x="4893787" y="570206"/>
                  <a:pt x="4893709" y="567412"/>
                </a:cubicBezTo>
                <a:cubicBezTo>
                  <a:pt x="4893100" y="558875"/>
                  <a:pt x="4895530" y="544151"/>
                  <a:pt x="4895644" y="542073"/>
                </a:cubicBezTo>
                <a:cubicBezTo>
                  <a:pt x="4895644" y="542073"/>
                  <a:pt x="4895631" y="539518"/>
                  <a:pt x="4895617" y="536963"/>
                </a:cubicBezTo>
                <a:cubicBezTo>
                  <a:pt x="4897988" y="534537"/>
                  <a:pt x="4900435" y="534905"/>
                  <a:pt x="4900421" y="532350"/>
                </a:cubicBezTo>
                <a:close/>
                <a:moveTo>
                  <a:pt x="5144755" y="502447"/>
                </a:moveTo>
                <a:cubicBezTo>
                  <a:pt x="5151151" y="502525"/>
                  <a:pt x="5158864" y="502505"/>
                  <a:pt x="5160655" y="509190"/>
                </a:cubicBezTo>
                <a:cubicBezTo>
                  <a:pt x="5160655" y="509190"/>
                  <a:pt x="5160655" y="509190"/>
                  <a:pt x="5161194" y="516210"/>
                </a:cubicBezTo>
                <a:cubicBezTo>
                  <a:pt x="5151979" y="516888"/>
                  <a:pt x="5138608" y="525844"/>
                  <a:pt x="5132144" y="512991"/>
                </a:cubicBezTo>
                <a:cubicBezTo>
                  <a:pt x="5132366" y="507558"/>
                  <a:pt x="5139119" y="503958"/>
                  <a:pt x="5144755" y="502447"/>
                </a:cubicBezTo>
                <a:close/>
                <a:moveTo>
                  <a:pt x="4656066" y="463233"/>
                </a:moveTo>
                <a:cubicBezTo>
                  <a:pt x="4660924" y="468840"/>
                  <a:pt x="4660874" y="471157"/>
                  <a:pt x="4663270" y="473841"/>
                </a:cubicBezTo>
                <a:cubicBezTo>
                  <a:pt x="4663257" y="471286"/>
                  <a:pt x="4665341" y="474054"/>
                  <a:pt x="4665341" y="474054"/>
                </a:cubicBezTo>
                <a:cubicBezTo>
                  <a:pt x="4665341" y="474054"/>
                  <a:pt x="4665405" y="474292"/>
                  <a:pt x="4670145" y="469440"/>
                </a:cubicBezTo>
                <a:cubicBezTo>
                  <a:pt x="4670145" y="469440"/>
                  <a:pt x="4681945" y="459626"/>
                  <a:pt x="4693667" y="470814"/>
                </a:cubicBezTo>
                <a:cubicBezTo>
                  <a:pt x="4691297" y="473240"/>
                  <a:pt x="4705430" y="489667"/>
                  <a:pt x="4700717" y="499630"/>
                </a:cubicBezTo>
                <a:cubicBezTo>
                  <a:pt x="4698425" y="504850"/>
                  <a:pt x="4695991" y="507037"/>
                  <a:pt x="4693698" y="512257"/>
                </a:cubicBezTo>
                <a:cubicBezTo>
                  <a:pt x="4686548" y="511870"/>
                  <a:pt x="4679502" y="519387"/>
                  <a:pt x="4665396" y="508071"/>
                </a:cubicBezTo>
                <a:cubicBezTo>
                  <a:pt x="4651340" y="494437"/>
                  <a:pt x="4663361" y="479190"/>
                  <a:pt x="4660978" y="479061"/>
                </a:cubicBezTo>
                <a:cubicBezTo>
                  <a:pt x="4658581" y="476377"/>
                  <a:pt x="4658581" y="476377"/>
                  <a:pt x="4656197" y="476248"/>
                </a:cubicBezTo>
                <a:cubicBezTo>
                  <a:pt x="4656184" y="473693"/>
                  <a:pt x="4653709" y="468215"/>
                  <a:pt x="4651313" y="465530"/>
                </a:cubicBezTo>
                <a:cubicBezTo>
                  <a:pt x="4653696" y="465659"/>
                  <a:pt x="4656080" y="465788"/>
                  <a:pt x="4656066" y="463233"/>
                </a:cubicBezTo>
                <a:close/>
                <a:moveTo>
                  <a:pt x="5535862" y="456758"/>
                </a:moveTo>
                <a:cubicBezTo>
                  <a:pt x="5547672" y="460758"/>
                  <a:pt x="5552728" y="468359"/>
                  <a:pt x="5554519" y="475043"/>
                </a:cubicBezTo>
                <a:cubicBezTo>
                  <a:pt x="5552954" y="475463"/>
                  <a:pt x="5551702" y="475799"/>
                  <a:pt x="5552597" y="479141"/>
                </a:cubicBezTo>
                <a:cubicBezTo>
                  <a:pt x="5547409" y="482322"/>
                  <a:pt x="5539670" y="477231"/>
                  <a:pt x="5531886" y="475735"/>
                </a:cubicBezTo>
                <a:cubicBezTo>
                  <a:pt x="5530900" y="467043"/>
                  <a:pt x="5531257" y="463365"/>
                  <a:pt x="5535862" y="456758"/>
                </a:cubicBezTo>
                <a:close/>
                <a:moveTo>
                  <a:pt x="5569118" y="431375"/>
                </a:moveTo>
                <a:cubicBezTo>
                  <a:pt x="5572143" y="431236"/>
                  <a:pt x="5575140" y="431776"/>
                  <a:pt x="5577441" y="434102"/>
                </a:cubicBezTo>
                <a:cubicBezTo>
                  <a:pt x="5579206" y="435677"/>
                  <a:pt x="5580158" y="437980"/>
                  <a:pt x="5581118" y="441561"/>
                </a:cubicBezTo>
                <a:cubicBezTo>
                  <a:pt x="5582882" y="443136"/>
                  <a:pt x="5579798" y="452917"/>
                  <a:pt x="5576603" y="453518"/>
                </a:cubicBezTo>
                <a:cubicBezTo>
                  <a:pt x="5568847" y="457131"/>
                  <a:pt x="5565477" y="448311"/>
                  <a:pt x="5558976" y="440329"/>
                </a:cubicBezTo>
                <a:cubicBezTo>
                  <a:pt x="5562171" y="439729"/>
                  <a:pt x="5561275" y="436387"/>
                  <a:pt x="5560629" y="432722"/>
                </a:cubicBezTo>
                <a:cubicBezTo>
                  <a:pt x="5563041" y="432332"/>
                  <a:pt x="5566094" y="431514"/>
                  <a:pt x="5569118" y="431375"/>
                </a:cubicBezTo>
                <a:close/>
                <a:moveTo>
                  <a:pt x="5076351" y="397444"/>
                </a:moveTo>
                <a:cubicBezTo>
                  <a:pt x="5081158" y="405367"/>
                  <a:pt x="5069662" y="425079"/>
                  <a:pt x="5062552" y="432358"/>
                </a:cubicBezTo>
                <a:cubicBezTo>
                  <a:pt x="5061350" y="430377"/>
                  <a:pt x="5061209" y="427345"/>
                  <a:pt x="5061757" y="424383"/>
                </a:cubicBezTo>
                <a:cubicBezTo>
                  <a:pt x="5063339" y="415259"/>
                  <a:pt x="5071426" y="402857"/>
                  <a:pt x="5076351" y="397444"/>
                </a:cubicBezTo>
                <a:close/>
                <a:moveTo>
                  <a:pt x="5270422" y="396618"/>
                </a:moveTo>
                <a:cubicBezTo>
                  <a:pt x="5277303" y="393495"/>
                  <a:pt x="5286110" y="398811"/>
                  <a:pt x="5294681" y="407005"/>
                </a:cubicBezTo>
                <a:cubicBezTo>
                  <a:pt x="5292376" y="409670"/>
                  <a:pt x="5299553" y="415167"/>
                  <a:pt x="5301964" y="420407"/>
                </a:cubicBezTo>
                <a:cubicBezTo>
                  <a:pt x="5301755" y="428395"/>
                  <a:pt x="5301782" y="433505"/>
                  <a:pt x="5297106" y="438596"/>
                </a:cubicBezTo>
                <a:cubicBezTo>
                  <a:pt x="5289996" y="445875"/>
                  <a:pt x="5273716" y="450237"/>
                  <a:pt x="5266774" y="441862"/>
                </a:cubicBezTo>
                <a:cubicBezTo>
                  <a:pt x="5257512" y="433597"/>
                  <a:pt x="5255024" y="425564"/>
                  <a:pt x="5254920" y="417660"/>
                </a:cubicBezTo>
                <a:cubicBezTo>
                  <a:pt x="5254920" y="417660"/>
                  <a:pt x="5254984" y="417898"/>
                  <a:pt x="5254997" y="420453"/>
                </a:cubicBezTo>
                <a:cubicBezTo>
                  <a:pt x="5245581" y="430397"/>
                  <a:pt x="5229368" y="447535"/>
                  <a:pt x="5222204" y="444593"/>
                </a:cubicBezTo>
                <a:cubicBezTo>
                  <a:pt x="5222190" y="442038"/>
                  <a:pt x="5222490" y="439399"/>
                  <a:pt x="5224547" y="437056"/>
                </a:cubicBezTo>
                <a:cubicBezTo>
                  <a:pt x="5226917" y="434630"/>
                  <a:pt x="5226867" y="436947"/>
                  <a:pt x="5226853" y="434391"/>
                </a:cubicBezTo>
                <a:cubicBezTo>
                  <a:pt x="5229223" y="431965"/>
                  <a:pt x="5226840" y="431836"/>
                  <a:pt x="5226840" y="431836"/>
                </a:cubicBezTo>
                <a:cubicBezTo>
                  <a:pt x="5226840" y="431836"/>
                  <a:pt x="5229223" y="431965"/>
                  <a:pt x="5229223" y="431965"/>
                </a:cubicBezTo>
                <a:cubicBezTo>
                  <a:pt x="5229223" y="431965"/>
                  <a:pt x="5229223" y="431965"/>
                  <a:pt x="5233963" y="427113"/>
                </a:cubicBezTo>
                <a:cubicBezTo>
                  <a:pt x="5238626" y="419467"/>
                  <a:pt x="5238612" y="416912"/>
                  <a:pt x="5240968" y="411930"/>
                </a:cubicBezTo>
                <a:cubicBezTo>
                  <a:pt x="5245645" y="406839"/>
                  <a:pt x="5248028" y="406968"/>
                  <a:pt x="5255151" y="402245"/>
                </a:cubicBezTo>
                <a:cubicBezTo>
                  <a:pt x="5259619" y="405142"/>
                  <a:pt x="5259619" y="405142"/>
                  <a:pt x="5259633" y="407697"/>
                </a:cubicBezTo>
                <a:cubicBezTo>
                  <a:pt x="5259619" y="405142"/>
                  <a:pt x="5262002" y="405271"/>
                  <a:pt x="5264372" y="402845"/>
                </a:cubicBezTo>
                <a:cubicBezTo>
                  <a:pt x="5266237" y="399786"/>
                  <a:pt x="5268358" y="397683"/>
                  <a:pt x="5270422" y="396618"/>
                </a:cubicBezTo>
                <a:close/>
                <a:moveTo>
                  <a:pt x="5799107" y="374707"/>
                </a:moveTo>
                <a:cubicBezTo>
                  <a:pt x="5808406" y="378101"/>
                  <a:pt x="5817192" y="379585"/>
                  <a:pt x="5827002" y="384888"/>
                </a:cubicBezTo>
                <a:cubicBezTo>
                  <a:pt x="5827002" y="384888"/>
                  <a:pt x="5827002" y="384888"/>
                  <a:pt x="5826171" y="381785"/>
                </a:cubicBezTo>
                <a:cubicBezTo>
                  <a:pt x="5834045" y="388630"/>
                  <a:pt x="5845707" y="388320"/>
                  <a:pt x="5854400" y="395714"/>
                </a:cubicBezTo>
                <a:cubicBezTo>
                  <a:pt x="5854898" y="395069"/>
                  <a:pt x="5854080" y="394521"/>
                  <a:pt x="5854080" y="394521"/>
                </a:cubicBezTo>
                <a:cubicBezTo>
                  <a:pt x="5855083" y="394508"/>
                  <a:pt x="5857089" y="394482"/>
                  <a:pt x="5859857" y="396043"/>
                </a:cubicBezTo>
                <a:cubicBezTo>
                  <a:pt x="5858554" y="398695"/>
                  <a:pt x="5862772" y="401915"/>
                  <a:pt x="5864907" y="402366"/>
                </a:cubicBezTo>
                <a:cubicBezTo>
                  <a:pt x="5864907" y="402366"/>
                  <a:pt x="5864907" y="402366"/>
                  <a:pt x="5868549" y="403437"/>
                </a:cubicBezTo>
                <a:cubicBezTo>
                  <a:pt x="5868549" y="403437"/>
                  <a:pt x="5868549" y="403437"/>
                  <a:pt x="5868229" y="402244"/>
                </a:cubicBezTo>
                <a:cubicBezTo>
                  <a:pt x="5884072" y="410025"/>
                  <a:pt x="5893489" y="423878"/>
                  <a:pt x="5907588" y="433917"/>
                </a:cubicBezTo>
                <a:cubicBezTo>
                  <a:pt x="5918365" y="444079"/>
                  <a:pt x="5928195" y="453215"/>
                  <a:pt x="5936161" y="465410"/>
                </a:cubicBezTo>
                <a:cubicBezTo>
                  <a:pt x="5931138" y="464197"/>
                  <a:pt x="5928906" y="457119"/>
                  <a:pt x="5923883" y="455906"/>
                </a:cubicBezTo>
                <a:cubicBezTo>
                  <a:pt x="5928115" y="461681"/>
                  <a:pt x="5933286" y="467204"/>
                  <a:pt x="5936955" y="473385"/>
                </a:cubicBezTo>
                <a:cubicBezTo>
                  <a:pt x="5936955" y="473385"/>
                  <a:pt x="5936955" y="473385"/>
                  <a:pt x="5936151" y="475392"/>
                </a:cubicBezTo>
                <a:cubicBezTo>
                  <a:pt x="5935333" y="474844"/>
                  <a:pt x="5935518" y="474282"/>
                  <a:pt x="5933882" y="473185"/>
                </a:cubicBezTo>
                <a:cubicBezTo>
                  <a:pt x="5932209" y="476960"/>
                  <a:pt x="5936875" y="481851"/>
                  <a:pt x="5936454" y="485290"/>
                </a:cubicBezTo>
                <a:cubicBezTo>
                  <a:pt x="5936454" y="485290"/>
                  <a:pt x="5936390" y="485051"/>
                  <a:pt x="5937656" y="487271"/>
                </a:cubicBezTo>
                <a:cubicBezTo>
                  <a:pt x="5937656" y="487271"/>
                  <a:pt x="5937656" y="487271"/>
                  <a:pt x="5932064" y="485187"/>
                </a:cubicBezTo>
                <a:cubicBezTo>
                  <a:pt x="5931566" y="485832"/>
                  <a:pt x="5933515" y="486845"/>
                  <a:pt x="5932078" y="487742"/>
                </a:cubicBezTo>
                <a:cubicBezTo>
                  <a:pt x="5928395" y="479006"/>
                  <a:pt x="5920641" y="471360"/>
                  <a:pt x="5913265" y="463869"/>
                </a:cubicBezTo>
                <a:cubicBezTo>
                  <a:pt x="5911949" y="463966"/>
                  <a:pt x="5911329" y="465411"/>
                  <a:pt x="5911962" y="466521"/>
                </a:cubicBezTo>
                <a:cubicBezTo>
                  <a:pt x="5917645" y="473954"/>
                  <a:pt x="5918504" y="482168"/>
                  <a:pt x="5922870" y="489697"/>
                </a:cubicBezTo>
                <a:cubicBezTo>
                  <a:pt x="5922870" y="489697"/>
                  <a:pt x="5922870" y="489697"/>
                  <a:pt x="5923624" y="490007"/>
                </a:cubicBezTo>
                <a:cubicBezTo>
                  <a:pt x="5925927" y="498602"/>
                  <a:pt x="5924345" y="507725"/>
                  <a:pt x="5922073" y="516778"/>
                </a:cubicBezTo>
                <a:lnTo>
                  <a:pt x="5920114" y="525747"/>
                </a:lnTo>
                <a:lnTo>
                  <a:pt x="5920760" y="529412"/>
                </a:lnTo>
                <a:cubicBezTo>
                  <a:pt x="5921555" y="537387"/>
                  <a:pt x="5919966" y="545233"/>
                  <a:pt x="5913476" y="551066"/>
                </a:cubicBezTo>
                <a:lnTo>
                  <a:pt x="5912600" y="551557"/>
                </a:lnTo>
                <a:lnTo>
                  <a:pt x="5910244" y="556538"/>
                </a:lnTo>
                <a:cubicBezTo>
                  <a:pt x="5907880" y="560242"/>
                  <a:pt x="5905766" y="563623"/>
                  <a:pt x="5904911" y="567946"/>
                </a:cubicBezTo>
                <a:cubicBezTo>
                  <a:pt x="5919707" y="555537"/>
                  <a:pt x="5923726" y="532967"/>
                  <a:pt x="5931280" y="514823"/>
                </a:cubicBezTo>
                <a:cubicBezTo>
                  <a:pt x="5930634" y="511158"/>
                  <a:pt x="5934320" y="508635"/>
                  <a:pt x="5934306" y="506080"/>
                </a:cubicBezTo>
                <a:lnTo>
                  <a:pt x="5931890" y="523359"/>
                </a:lnTo>
                <a:lnTo>
                  <a:pt x="5932260" y="522236"/>
                </a:lnTo>
                <a:cubicBezTo>
                  <a:pt x="5932149" y="513055"/>
                  <a:pt x="5941733" y="511254"/>
                  <a:pt x="5941733" y="511254"/>
                </a:cubicBezTo>
                <a:cubicBezTo>
                  <a:pt x="5941733" y="511254"/>
                  <a:pt x="5941669" y="511015"/>
                  <a:pt x="5939905" y="509441"/>
                </a:cubicBezTo>
                <a:cubicBezTo>
                  <a:pt x="5943746" y="512506"/>
                  <a:pt x="5949018" y="513396"/>
                  <a:pt x="5952796" y="516222"/>
                </a:cubicBezTo>
                <a:cubicBezTo>
                  <a:pt x="5961391" y="540786"/>
                  <a:pt x="5952988" y="540735"/>
                  <a:pt x="5941973" y="544710"/>
                </a:cubicBezTo>
                <a:cubicBezTo>
                  <a:pt x="5940579" y="542013"/>
                  <a:pt x="5938125" y="540367"/>
                  <a:pt x="5935543" y="538245"/>
                </a:cubicBezTo>
                <a:lnTo>
                  <a:pt x="5931432" y="531670"/>
                </a:lnTo>
                <a:lnTo>
                  <a:pt x="5921242" y="561267"/>
                </a:lnTo>
                <a:cubicBezTo>
                  <a:pt x="5915226" y="573882"/>
                  <a:pt x="5907447" y="584922"/>
                  <a:pt x="5895314" y="590988"/>
                </a:cubicBezTo>
                <a:cubicBezTo>
                  <a:pt x="5895314" y="590988"/>
                  <a:pt x="5895314" y="590988"/>
                  <a:pt x="5875195" y="604822"/>
                </a:cubicBezTo>
                <a:cubicBezTo>
                  <a:pt x="5858800" y="611262"/>
                  <a:pt x="5840315" y="613657"/>
                  <a:pt x="5821688" y="613019"/>
                </a:cubicBezTo>
                <a:lnTo>
                  <a:pt x="5820685" y="613032"/>
                </a:lnTo>
                <a:lnTo>
                  <a:pt x="5851081" y="633801"/>
                </a:lnTo>
                <a:cubicBezTo>
                  <a:pt x="5863117" y="644905"/>
                  <a:pt x="5874661" y="657932"/>
                  <a:pt x="5888710" y="670288"/>
                </a:cubicBezTo>
                <a:cubicBezTo>
                  <a:pt x="5892871" y="674546"/>
                  <a:pt x="5897480" y="680476"/>
                  <a:pt x="5900389" y="685070"/>
                </a:cubicBezTo>
                <a:cubicBezTo>
                  <a:pt x="5901641" y="684734"/>
                  <a:pt x="5902025" y="686167"/>
                  <a:pt x="5902025" y="686167"/>
                </a:cubicBezTo>
                <a:cubicBezTo>
                  <a:pt x="5902025" y="686167"/>
                  <a:pt x="5902537" y="688077"/>
                  <a:pt x="5902537" y="688077"/>
                </a:cubicBezTo>
                <a:cubicBezTo>
                  <a:pt x="5905446" y="692670"/>
                  <a:pt x="5907594" y="695677"/>
                  <a:pt x="5910502" y="700271"/>
                </a:cubicBezTo>
                <a:cubicBezTo>
                  <a:pt x="5917034" y="702103"/>
                  <a:pt x="5925443" y="703432"/>
                  <a:pt x="5933987" y="706516"/>
                </a:cubicBezTo>
                <a:cubicBezTo>
                  <a:pt x="5945798" y="710516"/>
                  <a:pt x="5958055" y="716188"/>
                  <a:pt x="5962021" y="730989"/>
                </a:cubicBezTo>
                <a:cubicBezTo>
                  <a:pt x="5953480" y="740442"/>
                  <a:pt x="5961732" y="747443"/>
                  <a:pt x="5962405" y="756218"/>
                </a:cubicBezTo>
                <a:cubicBezTo>
                  <a:pt x="5962405" y="756218"/>
                  <a:pt x="5961153" y="756554"/>
                  <a:pt x="5961153" y="756554"/>
                </a:cubicBezTo>
                <a:cubicBezTo>
                  <a:pt x="5965314" y="760812"/>
                  <a:pt x="5969923" y="766742"/>
                  <a:pt x="5972832" y="771336"/>
                </a:cubicBezTo>
                <a:cubicBezTo>
                  <a:pt x="5972832" y="771336"/>
                  <a:pt x="5972832" y="771336"/>
                  <a:pt x="5973280" y="773007"/>
                </a:cubicBezTo>
                <a:cubicBezTo>
                  <a:pt x="5974084" y="771000"/>
                  <a:pt x="5974333" y="770678"/>
                  <a:pt x="5973886" y="769006"/>
                </a:cubicBezTo>
                <a:cubicBezTo>
                  <a:pt x="5973886" y="769006"/>
                  <a:pt x="5975138" y="768671"/>
                  <a:pt x="5975138" y="768671"/>
                </a:cubicBezTo>
                <a:cubicBezTo>
                  <a:pt x="5975808" y="764909"/>
                  <a:pt x="5969028" y="763399"/>
                  <a:pt x="5972515" y="758883"/>
                </a:cubicBezTo>
                <a:cubicBezTo>
                  <a:pt x="5983878" y="761212"/>
                  <a:pt x="5993987" y="763876"/>
                  <a:pt x="6002663" y="756178"/>
                </a:cubicBezTo>
                <a:cubicBezTo>
                  <a:pt x="6015011" y="767198"/>
                  <a:pt x="6014880" y="777980"/>
                  <a:pt x="6023650" y="788168"/>
                </a:cubicBezTo>
                <a:cubicBezTo>
                  <a:pt x="6025664" y="789420"/>
                  <a:pt x="6027522" y="785084"/>
                  <a:pt x="6029983" y="788007"/>
                </a:cubicBezTo>
                <a:cubicBezTo>
                  <a:pt x="6033474" y="796027"/>
                  <a:pt x="6041278" y="801356"/>
                  <a:pt x="6047452" y="806866"/>
                </a:cubicBezTo>
                <a:cubicBezTo>
                  <a:pt x="6053313" y="812461"/>
                  <a:pt x="6058235" y="818306"/>
                  <a:pt x="6058909" y="827081"/>
                </a:cubicBezTo>
                <a:cubicBezTo>
                  <a:pt x="6063740" y="827578"/>
                  <a:pt x="6066558" y="826823"/>
                  <a:pt x="6070493" y="823977"/>
                </a:cubicBezTo>
                <a:cubicBezTo>
                  <a:pt x="6079933" y="830404"/>
                  <a:pt x="6079263" y="834165"/>
                  <a:pt x="6089599" y="843934"/>
                </a:cubicBezTo>
                <a:cubicBezTo>
                  <a:pt x="6087007" y="851793"/>
                  <a:pt x="6081532" y="860169"/>
                  <a:pt x="6086902" y="867685"/>
                </a:cubicBezTo>
                <a:cubicBezTo>
                  <a:pt x="6081045" y="874628"/>
                  <a:pt x="6076056" y="879803"/>
                  <a:pt x="6082678" y="886984"/>
                </a:cubicBezTo>
                <a:cubicBezTo>
                  <a:pt x="6088313" y="885475"/>
                  <a:pt x="6095541" y="888655"/>
                  <a:pt x="6102294" y="885055"/>
                </a:cubicBezTo>
                <a:cubicBezTo>
                  <a:pt x="6108021" y="888894"/>
                  <a:pt x="6104756" y="887977"/>
                  <a:pt x="6111065" y="895243"/>
                </a:cubicBezTo>
                <a:cubicBezTo>
                  <a:pt x="6111065" y="895243"/>
                  <a:pt x="6111065" y="895243"/>
                  <a:pt x="6111876" y="894513"/>
                </a:cubicBezTo>
                <a:lnTo>
                  <a:pt x="6112809" y="892984"/>
                </a:lnTo>
                <a:lnTo>
                  <a:pt x="6099914" y="873666"/>
                </a:lnTo>
                <a:cubicBezTo>
                  <a:pt x="6093756" y="859452"/>
                  <a:pt x="6089599" y="843934"/>
                  <a:pt x="6088131" y="827184"/>
                </a:cubicBezTo>
                <a:cubicBezTo>
                  <a:pt x="6086500" y="779772"/>
                  <a:pt x="6122252" y="734113"/>
                  <a:pt x="6158815" y="711522"/>
                </a:cubicBezTo>
                <a:cubicBezTo>
                  <a:pt x="6189016" y="695242"/>
                  <a:pt x="6225826" y="683588"/>
                  <a:pt x="6259542" y="691697"/>
                </a:cubicBezTo>
                <a:cubicBezTo>
                  <a:pt x="6259542" y="691697"/>
                  <a:pt x="6259855" y="691613"/>
                  <a:pt x="6264117" y="691239"/>
                </a:cubicBezTo>
                <a:cubicBezTo>
                  <a:pt x="6287047" y="699168"/>
                  <a:pt x="6312673" y="707142"/>
                  <a:pt x="6330584" y="726396"/>
                </a:cubicBezTo>
                <a:cubicBezTo>
                  <a:pt x="6331637" y="724066"/>
                  <a:pt x="6327994" y="722996"/>
                  <a:pt x="6329112" y="720905"/>
                </a:cubicBezTo>
                <a:cubicBezTo>
                  <a:pt x="6333088" y="725725"/>
                  <a:pt x="6340488" y="725789"/>
                  <a:pt x="6342471" y="733190"/>
                </a:cubicBezTo>
                <a:cubicBezTo>
                  <a:pt x="6344292" y="733725"/>
                  <a:pt x="6345744" y="735383"/>
                  <a:pt x="6346817" y="736887"/>
                </a:cubicBezTo>
                <a:cubicBezTo>
                  <a:pt x="6347757" y="736635"/>
                  <a:pt x="6347565" y="735919"/>
                  <a:pt x="6347309" y="734964"/>
                </a:cubicBezTo>
                <a:cubicBezTo>
                  <a:pt x="6351968" y="738577"/>
                  <a:pt x="6351702" y="747604"/>
                  <a:pt x="6357308" y="752243"/>
                </a:cubicBezTo>
                <a:cubicBezTo>
                  <a:pt x="6359462" y="756527"/>
                  <a:pt x="6359793" y="771536"/>
                  <a:pt x="6364280" y="778265"/>
                </a:cubicBezTo>
                <a:cubicBezTo>
                  <a:pt x="6364280" y="778265"/>
                  <a:pt x="6364280" y="778265"/>
                  <a:pt x="6362032" y="779892"/>
                </a:cubicBezTo>
                <a:cubicBezTo>
                  <a:pt x="6362032" y="779892"/>
                  <a:pt x="6362281" y="779569"/>
                  <a:pt x="6366691" y="783505"/>
                </a:cubicBezTo>
                <a:cubicBezTo>
                  <a:pt x="6363560" y="784344"/>
                  <a:pt x="6368846" y="787789"/>
                  <a:pt x="6365772" y="787589"/>
                </a:cubicBezTo>
                <a:cubicBezTo>
                  <a:pt x="6365516" y="786634"/>
                  <a:pt x="6365637" y="785834"/>
                  <a:pt x="6364698" y="786086"/>
                </a:cubicBezTo>
                <a:cubicBezTo>
                  <a:pt x="6363409" y="791293"/>
                  <a:pt x="6366937" y="794441"/>
                  <a:pt x="6364708" y="799900"/>
                </a:cubicBezTo>
                <a:cubicBezTo>
                  <a:pt x="6370371" y="803500"/>
                  <a:pt x="6363931" y="807017"/>
                  <a:pt x="6365210" y="811792"/>
                </a:cubicBezTo>
                <a:cubicBezTo>
                  <a:pt x="6363891" y="823148"/>
                  <a:pt x="6365958" y="834620"/>
                  <a:pt x="6365265" y="845809"/>
                </a:cubicBezTo>
                <a:cubicBezTo>
                  <a:pt x="6364070" y="845106"/>
                  <a:pt x="6362504" y="845525"/>
                  <a:pt x="6362390" y="847603"/>
                </a:cubicBezTo>
                <a:cubicBezTo>
                  <a:pt x="6362837" y="849274"/>
                  <a:pt x="6364147" y="847900"/>
                  <a:pt x="6365086" y="847648"/>
                </a:cubicBezTo>
                <a:cubicBezTo>
                  <a:pt x="6369231" y="860610"/>
                  <a:pt x="6359828" y="873109"/>
                  <a:pt x="6357142" y="886878"/>
                </a:cubicBezTo>
                <a:cubicBezTo>
                  <a:pt x="6356088" y="889208"/>
                  <a:pt x="6352210" y="891015"/>
                  <a:pt x="6353860" y="894666"/>
                </a:cubicBezTo>
                <a:cubicBezTo>
                  <a:pt x="6351099" y="894383"/>
                  <a:pt x="6352806" y="896996"/>
                  <a:pt x="6352123" y="898203"/>
                </a:cubicBezTo>
                <a:cubicBezTo>
                  <a:pt x="6344791" y="910914"/>
                  <a:pt x="6338469" y="924890"/>
                  <a:pt x="6327103" y="933821"/>
                </a:cubicBezTo>
                <a:cubicBezTo>
                  <a:pt x="6327103" y="933821"/>
                  <a:pt x="6327417" y="933737"/>
                  <a:pt x="6324740" y="937524"/>
                </a:cubicBezTo>
                <a:cubicBezTo>
                  <a:pt x="6324484" y="936569"/>
                  <a:pt x="6323545" y="936821"/>
                  <a:pt x="6322606" y="937073"/>
                </a:cubicBezTo>
                <a:cubicBezTo>
                  <a:pt x="6319929" y="940860"/>
                  <a:pt x="6315795" y="941712"/>
                  <a:pt x="6311554" y="945919"/>
                </a:cubicBezTo>
                <a:cubicBezTo>
                  <a:pt x="6288547" y="958993"/>
                  <a:pt x="6255595" y="965007"/>
                  <a:pt x="6229989" y="960866"/>
                </a:cubicBezTo>
                <a:cubicBezTo>
                  <a:pt x="6229989" y="960866"/>
                  <a:pt x="6230302" y="960782"/>
                  <a:pt x="6229619" y="961988"/>
                </a:cubicBezTo>
                <a:lnTo>
                  <a:pt x="6237153" y="963808"/>
                </a:lnTo>
                <a:lnTo>
                  <a:pt x="6224986" y="963485"/>
                </a:lnTo>
                <a:cubicBezTo>
                  <a:pt x="6217893" y="962060"/>
                  <a:pt x="6210608" y="959918"/>
                  <a:pt x="6203578" y="958731"/>
                </a:cubicBezTo>
                <a:cubicBezTo>
                  <a:pt x="6203578" y="958731"/>
                  <a:pt x="6203265" y="958815"/>
                  <a:pt x="6203407" y="961847"/>
                </a:cubicBezTo>
                <a:cubicBezTo>
                  <a:pt x="6188396" y="957170"/>
                  <a:pt x="6174188" y="950486"/>
                  <a:pt x="6160914" y="942272"/>
                </a:cubicBezTo>
                <a:lnTo>
                  <a:pt x="6125831" y="912780"/>
                </a:lnTo>
                <a:lnTo>
                  <a:pt x="6116310" y="914819"/>
                </a:lnTo>
                <a:cubicBezTo>
                  <a:pt x="6113499" y="916851"/>
                  <a:pt x="6112132" y="919265"/>
                  <a:pt x="6112210" y="922059"/>
                </a:cubicBezTo>
                <a:cubicBezTo>
                  <a:pt x="6110735" y="927827"/>
                  <a:pt x="6113715" y="933937"/>
                  <a:pt x="6118772" y="941538"/>
                </a:cubicBezTo>
                <a:cubicBezTo>
                  <a:pt x="6122259" y="937021"/>
                  <a:pt x="6125454" y="936421"/>
                  <a:pt x="6128050" y="941099"/>
                </a:cubicBezTo>
                <a:cubicBezTo>
                  <a:pt x="6126576" y="946868"/>
                  <a:pt x="6122576" y="949474"/>
                  <a:pt x="6123919" y="954488"/>
                </a:cubicBezTo>
                <a:cubicBezTo>
                  <a:pt x="6132541" y="960366"/>
                  <a:pt x="6140425" y="957230"/>
                  <a:pt x="6148216" y="960004"/>
                </a:cubicBezTo>
                <a:lnTo>
                  <a:pt x="6151175" y="962281"/>
                </a:lnTo>
                <a:lnTo>
                  <a:pt x="6149801" y="963417"/>
                </a:lnTo>
                <a:cubicBezTo>
                  <a:pt x="6146293" y="964101"/>
                  <a:pt x="6144159" y="963650"/>
                  <a:pt x="6143099" y="964701"/>
                </a:cubicBezTo>
                <a:cubicBezTo>
                  <a:pt x="6137470" y="967489"/>
                  <a:pt x="6137070" y="974761"/>
                  <a:pt x="6141985" y="979329"/>
                </a:cubicBezTo>
                <a:cubicBezTo>
                  <a:pt x="6147213" y="983813"/>
                  <a:pt x="6145789" y="987265"/>
                  <a:pt x="6145375" y="991982"/>
                </a:cubicBezTo>
                <a:cubicBezTo>
                  <a:pt x="6141766" y="997299"/>
                  <a:pt x="6144561" y="1003971"/>
                  <a:pt x="6142773" y="1009823"/>
                </a:cubicBezTo>
                <a:cubicBezTo>
                  <a:pt x="6141312" y="1018146"/>
                  <a:pt x="6138117" y="1018747"/>
                  <a:pt x="6131778" y="1017631"/>
                </a:cubicBezTo>
                <a:cubicBezTo>
                  <a:pt x="6126499" y="1015463"/>
                  <a:pt x="6121156" y="1013056"/>
                  <a:pt x="6116952" y="1012392"/>
                </a:cubicBezTo>
                <a:cubicBezTo>
                  <a:pt x="6114818" y="1011940"/>
                  <a:pt x="6112383" y="1014128"/>
                  <a:pt x="6112383" y="1014128"/>
                </a:cubicBezTo>
                <a:cubicBezTo>
                  <a:pt x="6111273" y="1017496"/>
                  <a:pt x="6112980" y="1020109"/>
                  <a:pt x="6115114" y="1020561"/>
                </a:cubicBezTo>
                <a:cubicBezTo>
                  <a:pt x="6118258" y="1022277"/>
                  <a:pt x="6121089" y="1024077"/>
                  <a:pt x="6125358" y="1024980"/>
                </a:cubicBezTo>
                <a:cubicBezTo>
                  <a:pt x="6132707" y="1027361"/>
                  <a:pt x="6135865" y="1031632"/>
                  <a:pt x="6135101" y="1041304"/>
                </a:cubicBezTo>
                <a:cubicBezTo>
                  <a:pt x="6131907" y="1041904"/>
                  <a:pt x="6129408" y="1043853"/>
                  <a:pt x="6125901" y="1044537"/>
                </a:cubicBezTo>
                <a:cubicBezTo>
                  <a:pt x="6120571" y="1044686"/>
                  <a:pt x="6114609" y="1043724"/>
                  <a:pt x="6107906" y="1045009"/>
                </a:cubicBezTo>
                <a:cubicBezTo>
                  <a:pt x="6105772" y="1044557"/>
                  <a:pt x="6102577" y="1045157"/>
                  <a:pt x="6101204" y="1046293"/>
                </a:cubicBezTo>
                <a:cubicBezTo>
                  <a:pt x="6098009" y="1046893"/>
                  <a:pt x="6097959" y="1049210"/>
                  <a:pt x="6098669" y="1053113"/>
                </a:cubicBezTo>
                <a:cubicBezTo>
                  <a:pt x="6099679" y="1054378"/>
                  <a:pt x="6100376" y="1055727"/>
                  <a:pt x="6101749" y="1054591"/>
                </a:cubicBezTo>
                <a:cubicBezTo>
                  <a:pt x="6109213" y="1054894"/>
                  <a:pt x="6116677" y="1055197"/>
                  <a:pt x="6124076" y="1055261"/>
                </a:cubicBezTo>
                <a:cubicBezTo>
                  <a:pt x="6124076" y="1055261"/>
                  <a:pt x="6125086" y="1056526"/>
                  <a:pt x="6126146" y="1055474"/>
                </a:cubicBezTo>
                <a:cubicBezTo>
                  <a:pt x="6127170" y="1059294"/>
                  <a:pt x="6130015" y="1063649"/>
                  <a:pt x="6130975" y="1067230"/>
                </a:cubicBezTo>
                <a:cubicBezTo>
                  <a:pt x="6131685" y="1071134"/>
                  <a:pt x="6132032" y="1077438"/>
                  <a:pt x="6132991" y="1081019"/>
                </a:cubicBezTo>
                <a:cubicBezTo>
                  <a:pt x="6129497" y="1084258"/>
                  <a:pt x="6126302" y="1084858"/>
                  <a:pt x="6123107" y="1085458"/>
                </a:cubicBezTo>
                <a:cubicBezTo>
                  <a:pt x="6113260" y="1085026"/>
                  <a:pt x="6103726" y="1084510"/>
                  <a:pt x="6093067" y="1084808"/>
                </a:cubicBezTo>
                <a:cubicBezTo>
                  <a:pt x="6090634" y="1086995"/>
                  <a:pt x="6090583" y="1089311"/>
                  <a:pt x="6094425" y="1092376"/>
                </a:cubicBezTo>
                <a:cubicBezTo>
                  <a:pt x="6101838" y="1094996"/>
                  <a:pt x="6108524" y="1102415"/>
                  <a:pt x="6117347" y="1099028"/>
                </a:cubicBezTo>
                <a:cubicBezTo>
                  <a:pt x="6117347" y="1099028"/>
                  <a:pt x="6119795" y="1099396"/>
                  <a:pt x="6119795" y="1099396"/>
                </a:cubicBezTo>
                <a:cubicBezTo>
                  <a:pt x="6120869" y="1100899"/>
                  <a:pt x="6121630" y="1102486"/>
                  <a:pt x="6121630" y="1102486"/>
                </a:cubicBezTo>
                <a:cubicBezTo>
                  <a:pt x="6125471" y="1105551"/>
                  <a:pt x="6124346" y="1106364"/>
                  <a:pt x="6122226" y="1108467"/>
                </a:cubicBezTo>
                <a:cubicBezTo>
                  <a:pt x="6122226" y="1108467"/>
                  <a:pt x="6121165" y="1109519"/>
                  <a:pt x="6121165" y="1109519"/>
                </a:cubicBezTo>
                <a:cubicBezTo>
                  <a:pt x="6118667" y="1111468"/>
                  <a:pt x="6117607" y="1112520"/>
                  <a:pt x="6116547" y="1113572"/>
                </a:cubicBezTo>
                <a:cubicBezTo>
                  <a:pt x="6115173" y="1114707"/>
                  <a:pt x="6110904" y="1113804"/>
                  <a:pt x="6115123" y="1117024"/>
                </a:cubicBezTo>
                <a:cubicBezTo>
                  <a:pt x="6117853" y="1123457"/>
                  <a:pt x="6122485" y="1121959"/>
                  <a:pt x="6125680" y="1121359"/>
                </a:cubicBezTo>
                <a:cubicBezTo>
                  <a:pt x="6130945" y="1120972"/>
                  <a:pt x="6134154" y="1122927"/>
                  <a:pt x="6137298" y="1124643"/>
                </a:cubicBezTo>
                <a:cubicBezTo>
                  <a:pt x="6136935" y="1127043"/>
                  <a:pt x="6135760" y="1130173"/>
                  <a:pt x="6134386" y="1131308"/>
                </a:cubicBezTo>
                <a:cubicBezTo>
                  <a:pt x="6133326" y="1132360"/>
                  <a:pt x="6133339" y="1134916"/>
                  <a:pt x="6131902" y="1135812"/>
                </a:cubicBezTo>
                <a:cubicBezTo>
                  <a:pt x="6128707" y="1136413"/>
                  <a:pt x="6127333" y="1137548"/>
                  <a:pt x="6125148" y="1139413"/>
                </a:cubicBezTo>
                <a:cubicBezTo>
                  <a:pt x="6125148" y="1139413"/>
                  <a:pt x="6123014" y="1138961"/>
                  <a:pt x="6121953" y="1140013"/>
                </a:cubicBezTo>
                <a:cubicBezTo>
                  <a:pt x="6115251" y="1141298"/>
                  <a:pt x="6116325" y="1142801"/>
                  <a:pt x="6116621" y="1151421"/>
                </a:cubicBezTo>
                <a:cubicBezTo>
                  <a:pt x="6122546" y="1157254"/>
                  <a:pt x="6122859" y="1157170"/>
                  <a:pt x="6118241" y="1161222"/>
                </a:cubicBezTo>
                <a:cubicBezTo>
                  <a:pt x="6107215" y="1175179"/>
                  <a:pt x="6097564" y="1188000"/>
                  <a:pt x="6086852" y="1201873"/>
                </a:cubicBezTo>
                <a:cubicBezTo>
                  <a:pt x="6084418" y="1204061"/>
                  <a:pt x="6082233" y="1205926"/>
                  <a:pt x="6082247" y="1208481"/>
                </a:cubicBezTo>
                <a:cubicBezTo>
                  <a:pt x="6081122" y="1209294"/>
                  <a:pt x="6080823" y="1211933"/>
                  <a:pt x="6081883" y="1210881"/>
                </a:cubicBezTo>
                <a:cubicBezTo>
                  <a:pt x="6082957" y="1212384"/>
                  <a:pt x="6082957" y="1212384"/>
                  <a:pt x="6084018" y="1211333"/>
                </a:cubicBezTo>
                <a:cubicBezTo>
                  <a:pt x="6086202" y="1209468"/>
                  <a:pt x="6090010" y="1206145"/>
                  <a:pt x="6091121" y="1202777"/>
                </a:cubicBezTo>
                <a:cubicBezTo>
                  <a:pt x="6099648" y="1190768"/>
                  <a:pt x="6109960" y="1184167"/>
                  <a:pt x="6123399" y="1187987"/>
                </a:cubicBezTo>
                <a:cubicBezTo>
                  <a:pt x="6127604" y="1188651"/>
                  <a:pt x="6132236" y="1187154"/>
                  <a:pt x="6134720" y="1182650"/>
                </a:cubicBezTo>
                <a:cubicBezTo>
                  <a:pt x="6139040" y="1181237"/>
                  <a:pt x="6144604" y="1178211"/>
                  <a:pt x="6150297" y="1175662"/>
                </a:cubicBezTo>
                <a:cubicBezTo>
                  <a:pt x="6152368" y="1175874"/>
                  <a:pt x="6156637" y="1176778"/>
                  <a:pt x="6158771" y="1177229"/>
                </a:cubicBezTo>
                <a:cubicBezTo>
                  <a:pt x="6159794" y="1181049"/>
                  <a:pt x="6158057" y="1184585"/>
                  <a:pt x="6156947" y="1187953"/>
                </a:cubicBezTo>
                <a:cubicBezTo>
                  <a:pt x="6156532" y="1192670"/>
                  <a:pt x="6158616" y="1195438"/>
                  <a:pt x="6162821" y="1196102"/>
                </a:cubicBezTo>
                <a:cubicBezTo>
                  <a:pt x="6164956" y="1196554"/>
                  <a:pt x="6167076" y="1194450"/>
                  <a:pt x="6169211" y="1194902"/>
                </a:cubicBezTo>
                <a:cubicBezTo>
                  <a:pt x="6173429" y="1198122"/>
                  <a:pt x="6176260" y="1199922"/>
                  <a:pt x="6180479" y="1203141"/>
                </a:cubicBezTo>
                <a:cubicBezTo>
                  <a:pt x="6180479" y="1203141"/>
                  <a:pt x="6181489" y="1204406"/>
                  <a:pt x="6181489" y="1204406"/>
                </a:cubicBezTo>
                <a:cubicBezTo>
                  <a:pt x="6181125" y="1206806"/>
                  <a:pt x="6182199" y="1208310"/>
                  <a:pt x="6183209" y="1209574"/>
                </a:cubicBezTo>
                <a:cubicBezTo>
                  <a:pt x="6179961" y="1223750"/>
                  <a:pt x="6178783" y="1238139"/>
                  <a:pt x="6187452" y="1252960"/>
                </a:cubicBezTo>
                <a:cubicBezTo>
                  <a:pt x="6188163" y="1256864"/>
                  <a:pt x="6192731" y="1255128"/>
                  <a:pt x="6194501" y="1257980"/>
                </a:cubicBezTo>
                <a:cubicBezTo>
                  <a:pt x="6198356" y="1263600"/>
                  <a:pt x="6200477" y="1261496"/>
                  <a:pt x="6201952" y="1255728"/>
                </a:cubicBezTo>
                <a:cubicBezTo>
                  <a:pt x="6203325" y="1254592"/>
                  <a:pt x="6204450" y="1253779"/>
                  <a:pt x="6206570" y="1251675"/>
                </a:cubicBezTo>
                <a:cubicBezTo>
                  <a:pt x="6206570" y="1251675"/>
                  <a:pt x="6207944" y="1250540"/>
                  <a:pt x="6209069" y="1249727"/>
                </a:cubicBezTo>
                <a:lnTo>
                  <a:pt x="6210634" y="1249307"/>
                </a:lnTo>
                <a:cubicBezTo>
                  <a:pt x="6211624" y="1246739"/>
                  <a:pt x="6213559" y="1245197"/>
                  <a:pt x="6214940" y="1245339"/>
                </a:cubicBezTo>
                <a:lnTo>
                  <a:pt x="6216468" y="1249791"/>
                </a:lnTo>
                <a:lnTo>
                  <a:pt x="6221747" y="1251959"/>
                </a:lnTo>
                <a:cubicBezTo>
                  <a:pt x="6224891" y="1253675"/>
                  <a:pt x="6228036" y="1255391"/>
                  <a:pt x="6231244" y="1257346"/>
                </a:cubicBezTo>
                <a:cubicBezTo>
                  <a:pt x="6239354" y="1261314"/>
                  <a:pt x="6247414" y="1267598"/>
                  <a:pt x="6246599" y="1279587"/>
                </a:cubicBezTo>
                <a:cubicBezTo>
                  <a:pt x="6256483" y="1275147"/>
                  <a:pt x="6256547" y="1275386"/>
                  <a:pt x="6270185" y="1281199"/>
                </a:cubicBezTo>
                <a:cubicBezTo>
                  <a:pt x="6271259" y="1282703"/>
                  <a:pt x="6272320" y="1281651"/>
                  <a:pt x="6272320" y="1281651"/>
                </a:cubicBezTo>
                <a:cubicBezTo>
                  <a:pt x="6278359" y="1285406"/>
                  <a:pt x="6281504" y="1287122"/>
                  <a:pt x="6281040" y="1294155"/>
                </a:cubicBezTo>
                <a:cubicBezTo>
                  <a:pt x="6280689" y="1299111"/>
                  <a:pt x="6280275" y="1303827"/>
                  <a:pt x="6280935" y="1310048"/>
                </a:cubicBezTo>
                <a:cubicBezTo>
                  <a:pt x="6280521" y="1314764"/>
                  <a:pt x="6284726" y="1315429"/>
                  <a:pt x="6287971" y="1312512"/>
                </a:cubicBezTo>
                <a:cubicBezTo>
                  <a:pt x="6289345" y="1311376"/>
                  <a:pt x="6291530" y="1309512"/>
                  <a:pt x="6292654" y="1308698"/>
                </a:cubicBezTo>
                <a:cubicBezTo>
                  <a:pt x="6294725" y="1308912"/>
                  <a:pt x="6296859" y="1309363"/>
                  <a:pt x="6300003" y="1311079"/>
                </a:cubicBezTo>
                <a:cubicBezTo>
                  <a:pt x="6307003" y="1318415"/>
                  <a:pt x="6312942" y="1326803"/>
                  <a:pt x="6319941" y="1334139"/>
                </a:cubicBezTo>
                <a:cubicBezTo>
                  <a:pt x="6319577" y="1336540"/>
                  <a:pt x="6322721" y="1338256"/>
                  <a:pt x="6322422" y="1340895"/>
                </a:cubicBezTo>
                <a:cubicBezTo>
                  <a:pt x="6323031" y="1349431"/>
                  <a:pt x="6328956" y="1355264"/>
                  <a:pt x="6334996" y="1359019"/>
                </a:cubicBezTo>
                <a:cubicBezTo>
                  <a:pt x="6337016" y="1361549"/>
                  <a:pt x="6339087" y="1361761"/>
                  <a:pt x="6339100" y="1364317"/>
                </a:cubicBezTo>
                <a:cubicBezTo>
                  <a:pt x="6338983" y="1377653"/>
                  <a:pt x="6347453" y="1390481"/>
                  <a:pt x="6347649" y="1403734"/>
                </a:cubicBezTo>
                <a:cubicBezTo>
                  <a:pt x="6346935" y="1411090"/>
                  <a:pt x="6352100" y="1415335"/>
                  <a:pt x="6356318" y="1418555"/>
                </a:cubicBezTo>
                <a:cubicBezTo>
                  <a:pt x="6357015" y="1419903"/>
                  <a:pt x="6359149" y="1420355"/>
                  <a:pt x="6360273" y="1419542"/>
                </a:cubicBezTo>
                <a:lnTo>
                  <a:pt x="6363219" y="1419264"/>
                </a:lnTo>
                <a:lnTo>
                  <a:pt x="6361815" y="1426549"/>
                </a:lnTo>
                <a:lnTo>
                  <a:pt x="6366135" y="1448932"/>
                </a:lnTo>
                <a:lnTo>
                  <a:pt x="6361260" y="1452030"/>
                </a:lnTo>
                <a:cubicBezTo>
                  <a:pt x="6357830" y="1455507"/>
                  <a:pt x="6356164" y="1460560"/>
                  <a:pt x="6356006" y="1466231"/>
                </a:cubicBezTo>
                <a:cubicBezTo>
                  <a:pt x="6356665" y="1472451"/>
                  <a:pt x="6357945" y="1477226"/>
                  <a:pt x="6360598" y="1480865"/>
                </a:cubicBezTo>
                <a:lnTo>
                  <a:pt x="6369156" y="1486504"/>
                </a:lnTo>
                <a:lnTo>
                  <a:pt x="6363258" y="1485782"/>
                </a:lnTo>
                <a:cubicBezTo>
                  <a:pt x="6360746" y="1485175"/>
                  <a:pt x="6358803" y="1485440"/>
                  <a:pt x="6358255" y="1488402"/>
                </a:cubicBezTo>
                <a:cubicBezTo>
                  <a:pt x="6358255" y="1488402"/>
                  <a:pt x="6358191" y="1488163"/>
                  <a:pt x="6359086" y="1491505"/>
                </a:cubicBezTo>
                <a:cubicBezTo>
                  <a:pt x="6359086" y="1491505"/>
                  <a:pt x="6359086" y="1491505"/>
                  <a:pt x="6359534" y="1493176"/>
                </a:cubicBezTo>
                <a:cubicBezTo>
                  <a:pt x="6364322" y="1497267"/>
                  <a:pt x="6367614" y="1503293"/>
                  <a:pt x="6370466" y="1508926"/>
                </a:cubicBezTo>
                <a:lnTo>
                  <a:pt x="6372045" y="1511062"/>
                </a:lnTo>
                <a:lnTo>
                  <a:pt x="6364914" y="1514508"/>
                </a:lnTo>
                <a:cubicBezTo>
                  <a:pt x="6363043" y="1516289"/>
                  <a:pt x="6361299" y="1518547"/>
                  <a:pt x="6359121" y="1521689"/>
                </a:cubicBezTo>
                <a:cubicBezTo>
                  <a:pt x="6356522" y="1528271"/>
                  <a:pt x="6354734" y="1534123"/>
                  <a:pt x="6359663" y="1541247"/>
                </a:cubicBezTo>
                <a:cubicBezTo>
                  <a:pt x="6362252" y="1544647"/>
                  <a:pt x="6365653" y="1547318"/>
                  <a:pt x="6369110" y="1548950"/>
                </a:cubicBezTo>
                <a:lnTo>
                  <a:pt x="6379085" y="1549860"/>
                </a:lnTo>
                <a:lnTo>
                  <a:pt x="6379684" y="1568378"/>
                </a:lnTo>
                <a:cubicBezTo>
                  <a:pt x="6379641" y="1571972"/>
                  <a:pt x="6379846" y="1575243"/>
                  <a:pt x="6379611" y="1578121"/>
                </a:cubicBezTo>
                <a:lnTo>
                  <a:pt x="6378927" y="1579328"/>
                </a:lnTo>
                <a:lnTo>
                  <a:pt x="6375578" y="1574340"/>
                </a:lnTo>
                <a:cubicBezTo>
                  <a:pt x="6379486" y="1566384"/>
                  <a:pt x="6379849" y="1563984"/>
                  <a:pt x="6372137" y="1564004"/>
                </a:cubicBezTo>
                <a:cubicBezTo>
                  <a:pt x="6366807" y="1564152"/>
                  <a:pt x="6366084" y="1557693"/>
                  <a:pt x="6362242" y="1554629"/>
                </a:cubicBezTo>
                <a:cubicBezTo>
                  <a:pt x="6360458" y="1549222"/>
                  <a:pt x="6355940" y="1548641"/>
                  <a:pt x="6351685" y="1550293"/>
                </a:cubicBezTo>
                <a:cubicBezTo>
                  <a:pt x="6350617" y="1550067"/>
                  <a:pt x="6349301" y="1550164"/>
                  <a:pt x="6348177" y="1550977"/>
                </a:cubicBezTo>
                <a:cubicBezTo>
                  <a:pt x="6346988" y="1551551"/>
                  <a:pt x="6346056" y="1553081"/>
                  <a:pt x="6345692" y="1555481"/>
                </a:cubicBezTo>
                <a:cubicBezTo>
                  <a:pt x="6341023" y="1561850"/>
                  <a:pt x="6344942" y="1567708"/>
                  <a:pt x="6347672" y="1574141"/>
                </a:cubicBezTo>
                <a:cubicBezTo>
                  <a:pt x="6347373" y="1576780"/>
                  <a:pt x="6348383" y="1578045"/>
                  <a:pt x="6350517" y="1578497"/>
                </a:cubicBezTo>
                <a:cubicBezTo>
                  <a:pt x="6353298" y="1582613"/>
                  <a:pt x="6356321" y="1585129"/>
                  <a:pt x="6359274" y="1586129"/>
                </a:cubicBezTo>
                <a:lnTo>
                  <a:pt x="6366667" y="1584916"/>
                </a:lnTo>
                <a:lnTo>
                  <a:pt x="6364068" y="1591498"/>
                </a:lnTo>
                <a:cubicBezTo>
                  <a:pt x="6363640" y="1593659"/>
                  <a:pt x="6363903" y="1595892"/>
                  <a:pt x="6364798" y="1599234"/>
                </a:cubicBezTo>
                <a:cubicBezTo>
                  <a:pt x="6367169" y="1596808"/>
                  <a:pt x="6371999" y="1597304"/>
                  <a:pt x="6376517" y="1597885"/>
                </a:cubicBezTo>
                <a:cubicBezTo>
                  <a:pt x="6376359" y="1603557"/>
                  <a:pt x="6376386" y="1608667"/>
                  <a:pt x="6376912" y="1613132"/>
                </a:cubicBezTo>
                <a:lnTo>
                  <a:pt x="6376790" y="1613932"/>
                </a:lnTo>
                <a:lnTo>
                  <a:pt x="6372956" y="1612145"/>
                </a:lnTo>
                <a:cubicBezTo>
                  <a:pt x="6370508" y="1611777"/>
                  <a:pt x="6367876" y="1611971"/>
                  <a:pt x="6365755" y="1614074"/>
                </a:cubicBezTo>
                <a:cubicBezTo>
                  <a:pt x="6364694" y="1615126"/>
                  <a:pt x="6363257" y="1616023"/>
                  <a:pt x="6361186" y="1615810"/>
                </a:cubicBezTo>
                <a:cubicBezTo>
                  <a:pt x="6360112" y="1614307"/>
                  <a:pt x="6359301" y="1615036"/>
                  <a:pt x="6359002" y="1617675"/>
                </a:cubicBezTo>
                <a:cubicBezTo>
                  <a:pt x="6347215" y="1630045"/>
                  <a:pt x="6346101" y="1644672"/>
                  <a:pt x="6355895" y="1658680"/>
                </a:cubicBezTo>
                <a:cubicBezTo>
                  <a:pt x="6357979" y="1661448"/>
                  <a:pt x="6360063" y="1664216"/>
                  <a:pt x="6361834" y="1667068"/>
                </a:cubicBezTo>
                <a:cubicBezTo>
                  <a:pt x="6363540" y="1669681"/>
                  <a:pt x="6364992" y="1671339"/>
                  <a:pt x="6366066" y="1672843"/>
                </a:cubicBezTo>
                <a:lnTo>
                  <a:pt x="6368584" y="1674727"/>
                </a:lnTo>
                <a:lnTo>
                  <a:pt x="6367507" y="1684483"/>
                </a:lnTo>
                <a:cubicBezTo>
                  <a:pt x="6371220" y="1687070"/>
                  <a:pt x="6373816" y="1691748"/>
                  <a:pt x="6380212" y="1691825"/>
                </a:cubicBezTo>
                <a:cubicBezTo>
                  <a:pt x="6380307" y="1709711"/>
                  <a:pt x="6371723" y="1722758"/>
                  <a:pt x="6364525" y="1737224"/>
                </a:cubicBezTo>
                <a:cubicBezTo>
                  <a:pt x="6364973" y="1738896"/>
                  <a:pt x="6364973" y="1738896"/>
                  <a:pt x="6365421" y="1740567"/>
                </a:cubicBezTo>
                <a:cubicBezTo>
                  <a:pt x="6364616" y="1742574"/>
                  <a:pt x="6363946" y="1746335"/>
                  <a:pt x="6362828" y="1748426"/>
                </a:cubicBezTo>
                <a:lnTo>
                  <a:pt x="6360762" y="1760750"/>
                </a:lnTo>
                <a:lnTo>
                  <a:pt x="6362583" y="1761286"/>
                </a:lnTo>
                <a:cubicBezTo>
                  <a:pt x="6360654" y="1764105"/>
                  <a:pt x="6362910" y="1763757"/>
                  <a:pt x="6363236" y="1766228"/>
                </a:cubicBezTo>
                <a:lnTo>
                  <a:pt x="6359280" y="1765241"/>
                </a:lnTo>
                <a:lnTo>
                  <a:pt x="6352100" y="1771003"/>
                </a:lnTo>
                <a:lnTo>
                  <a:pt x="6352813" y="1763647"/>
                </a:lnTo>
                <a:lnTo>
                  <a:pt x="6348295" y="1763067"/>
                </a:lnTo>
                <a:cubicBezTo>
                  <a:pt x="6347592" y="1760441"/>
                  <a:pt x="6345009" y="1758318"/>
                  <a:pt x="6344683" y="1755847"/>
                </a:cubicBezTo>
                <a:cubicBezTo>
                  <a:pt x="6347252" y="1755414"/>
                  <a:pt x="6351564" y="1752724"/>
                  <a:pt x="6351891" y="1755195"/>
                </a:cubicBezTo>
                <a:lnTo>
                  <a:pt x="6353150" y="1756137"/>
                </a:lnTo>
                <a:lnTo>
                  <a:pt x="6353032" y="1745678"/>
                </a:lnTo>
                <a:cubicBezTo>
                  <a:pt x="6354732" y="1747013"/>
                  <a:pt x="6355402" y="1743251"/>
                  <a:pt x="6357415" y="1744503"/>
                </a:cubicBezTo>
                <a:cubicBezTo>
                  <a:pt x="6358220" y="1742496"/>
                  <a:pt x="6357772" y="1740825"/>
                  <a:pt x="6358889" y="1738735"/>
                </a:cubicBezTo>
                <a:cubicBezTo>
                  <a:pt x="6358442" y="1737063"/>
                  <a:pt x="6359694" y="1736728"/>
                  <a:pt x="6359246" y="1735057"/>
                </a:cubicBezTo>
                <a:cubicBezTo>
                  <a:pt x="6359246" y="1735057"/>
                  <a:pt x="6358862" y="1733624"/>
                  <a:pt x="6358862" y="1733624"/>
                </a:cubicBezTo>
                <a:cubicBezTo>
                  <a:pt x="6356714" y="1730618"/>
                  <a:pt x="6356873" y="1724946"/>
                  <a:pt x="6350476" y="1724869"/>
                </a:cubicBezTo>
                <a:cubicBezTo>
                  <a:pt x="6350476" y="1724869"/>
                  <a:pt x="6350476" y="1724869"/>
                  <a:pt x="6349358" y="1726959"/>
                </a:cubicBezTo>
                <a:cubicBezTo>
                  <a:pt x="6349806" y="1728630"/>
                  <a:pt x="6346989" y="1729386"/>
                  <a:pt x="6346541" y="1727714"/>
                </a:cubicBezTo>
                <a:cubicBezTo>
                  <a:pt x="6345288" y="1728050"/>
                  <a:pt x="6344841" y="1726379"/>
                  <a:pt x="6345645" y="1724372"/>
                </a:cubicBezTo>
                <a:cubicBezTo>
                  <a:pt x="6345645" y="1724372"/>
                  <a:pt x="6345645" y="1724372"/>
                  <a:pt x="6346763" y="1722281"/>
                </a:cubicBezTo>
                <a:cubicBezTo>
                  <a:pt x="6345776" y="1713590"/>
                  <a:pt x="6347921" y="1704060"/>
                  <a:pt x="6347695" y="1696956"/>
                </a:cubicBezTo>
                <a:cubicBezTo>
                  <a:pt x="6348722" y="1689516"/>
                  <a:pt x="6348944" y="1684083"/>
                  <a:pt x="6340399" y="1680999"/>
                </a:cubicBezTo>
                <a:cubicBezTo>
                  <a:pt x="6335572" y="1693039"/>
                  <a:pt x="6334636" y="1705828"/>
                  <a:pt x="6333836" y="1720372"/>
                </a:cubicBezTo>
                <a:cubicBezTo>
                  <a:pt x="6333165" y="1724134"/>
                  <a:pt x="6334061" y="1727476"/>
                  <a:pt x="6332943" y="1729567"/>
                </a:cubicBezTo>
                <a:cubicBezTo>
                  <a:pt x="6334287" y="1734580"/>
                  <a:pt x="6334826" y="1741600"/>
                  <a:pt x="6333351" y="1747369"/>
                </a:cubicBezTo>
                <a:cubicBezTo>
                  <a:pt x="6333577" y="1754473"/>
                  <a:pt x="6334920" y="1759486"/>
                  <a:pt x="6334698" y="1764919"/>
                </a:cubicBezTo>
                <a:cubicBezTo>
                  <a:pt x="6336485" y="1759067"/>
                  <a:pt x="6339303" y="1758312"/>
                  <a:pt x="6343687" y="1757137"/>
                </a:cubicBezTo>
                <a:cubicBezTo>
                  <a:pt x="6343835" y="1761447"/>
                  <a:pt x="6343612" y="1766880"/>
                  <a:pt x="6342829" y="1772720"/>
                </a:cubicBezTo>
                <a:lnTo>
                  <a:pt x="6342408" y="1776159"/>
                </a:lnTo>
                <a:lnTo>
                  <a:pt x="6346498" y="1778901"/>
                </a:lnTo>
                <a:cubicBezTo>
                  <a:pt x="6345572" y="1781708"/>
                  <a:pt x="6344640" y="1783237"/>
                  <a:pt x="6343452" y="1783811"/>
                </a:cubicBezTo>
                <a:lnTo>
                  <a:pt x="6341253" y="1783121"/>
                </a:lnTo>
                <a:lnTo>
                  <a:pt x="6340163" y="1790322"/>
                </a:lnTo>
                <a:cubicBezTo>
                  <a:pt x="6337344" y="1791077"/>
                  <a:pt x="6336227" y="1793168"/>
                  <a:pt x="6332514" y="1790580"/>
                </a:cubicBezTo>
                <a:cubicBezTo>
                  <a:pt x="6332514" y="1790580"/>
                  <a:pt x="6330948" y="1791000"/>
                  <a:pt x="6330948" y="1791000"/>
                </a:cubicBezTo>
                <a:cubicBezTo>
                  <a:pt x="6321246" y="1806137"/>
                  <a:pt x="6317405" y="1826869"/>
                  <a:pt x="6313877" y="1847517"/>
                </a:cubicBezTo>
                <a:cubicBezTo>
                  <a:pt x="6316921" y="1853866"/>
                  <a:pt x="6323765" y="1855614"/>
                  <a:pt x="6321621" y="1865144"/>
                </a:cubicBezTo>
                <a:cubicBezTo>
                  <a:pt x="6308246" y="1861564"/>
                  <a:pt x="6312502" y="1883708"/>
                  <a:pt x="6311922" y="1892819"/>
                </a:cubicBezTo>
                <a:cubicBezTo>
                  <a:pt x="6305617" y="1898091"/>
                  <a:pt x="6309553" y="1895245"/>
                  <a:pt x="6302799" y="1898846"/>
                </a:cubicBezTo>
                <a:cubicBezTo>
                  <a:pt x="6301103" y="1910047"/>
                  <a:pt x="6301776" y="1918822"/>
                  <a:pt x="6300080" y="1930024"/>
                </a:cubicBezTo>
                <a:cubicBezTo>
                  <a:pt x="6296144" y="1932870"/>
                  <a:pt x="6292074" y="1933960"/>
                  <a:pt x="6289482" y="1941819"/>
                </a:cubicBezTo>
                <a:cubicBezTo>
                  <a:pt x="6293643" y="1946077"/>
                  <a:pt x="6300262" y="1940722"/>
                  <a:pt x="6300040" y="1946155"/>
                </a:cubicBezTo>
                <a:cubicBezTo>
                  <a:pt x="6295209" y="1945658"/>
                  <a:pt x="6293960" y="1958530"/>
                  <a:pt x="6300356" y="1958608"/>
                </a:cubicBezTo>
                <a:cubicBezTo>
                  <a:pt x="6304874" y="1959188"/>
                  <a:pt x="6307780" y="1951245"/>
                  <a:pt x="6310506" y="1945141"/>
                </a:cubicBezTo>
                <a:cubicBezTo>
                  <a:pt x="6313098" y="1937282"/>
                  <a:pt x="6315825" y="1931178"/>
                  <a:pt x="6323474" y="1930920"/>
                </a:cubicBezTo>
                <a:cubicBezTo>
                  <a:pt x="6328844" y="1938437"/>
                  <a:pt x="6329965" y="1948883"/>
                  <a:pt x="6330282" y="1961336"/>
                </a:cubicBezTo>
                <a:cubicBezTo>
                  <a:pt x="6329033" y="1974209"/>
                  <a:pt x="6324518" y="1986165"/>
                  <a:pt x="6320674" y="1994360"/>
                </a:cubicBezTo>
                <a:cubicBezTo>
                  <a:pt x="6312130" y="1991276"/>
                  <a:pt x="6305063" y="1994960"/>
                  <a:pt x="6300098" y="1992709"/>
                </a:cubicBezTo>
                <a:cubicBezTo>
                  <a:pt x="6302020" y="1988611"/>
                  <a:pt x="6314405" y="1970963"/>
                  <a:pt x="6297764" y="1966467"/>
                </a:cubicBezTo>
                <a:cubicBezTo>
                  <a:pt x="6291011" y="1970067"/>
                  <a:pt x="6293159" y="1973074"/>
                  <a:pt x="6287971" y="1976255"/>
                </a:cubicBezTo>
                <a:cubicBezTo>
                  <a:pt x="6290210" y="1984611"/>
                  <a:pt x="6288450" y="1995574"/>
                  <a:pt x="6289123" y="2004349"/>
                </a:cubicBezTo>
                <a:cubicBezTo>
                  <a:pt x="6296415" y="2007768"/>
                  <a:pt x="6297280" y="1993464"/>
                  <a:pt x="6304707" y="1998638"/>
                </a:cubicBezTo>
                <a:cubicBezTo>
                  <a:pt x="6303549" y="2016860"/>
                  <a:pt x="6306010" y="2019783"/>
                  <a:pt x="6294295" y="2033669"/>
                </a:cubicBezTo>
                <a:cubicBezTo>
                  <a:pt x="6287094" y="2035598"/>
                  <a:pt x="6288477" y="2024480"/>
                  <a:pt x="6282750" y="2020642"/>
                </a:cubicBezTo>
                <a:cubicBezTo>
                  <a:pt x="6268665" y="2036954"/>
                  <a:pt x="6266838" y="2058937"/>
                  <a:pt x="6263445" y="2081340"/>
                </a:cubicBezTo>
                <a:cubicBezTo>
                  <a:pt x="6270198" y="2077739"/>
                  <a:pt x="6278833" y="2086172"/>
                  <a:pt x="6283795" y="2075887"/>
                </a:cubicBezTo>
                <a:cubicBezTo>
                  <a:pt x="6293013" y="2087746"/>
                  <a:pt x="6283759" y="2104555"/>
                  <a:pt x="6288368" y="2110484"/>
                </a:cubicBezTo>
                <a:cubicBezTo>
                  <a:pt x="6282732" y="2111994"/>
                  <a:pt x="6260365" y="2103659"/>
                  <a:pt x="6259600" y="2089534"/>
                </a:cubicBezTo>
                <a:cubicBezTo>
                  <a:pt x="6249581" y="2092219"/>
                  <a:pt x="6255470" y="2102923"/>
                  <a:pt x="6249612" y="2109866"/>
                </a:cubicBezTo>
                <a:cubicBezTo>
                  <a:pt x="6240845" y="2112215"/>
                  <a:pt x="6239788" y="2102007"/>
                  <a:pt x="6230574" y="2102686"/>
                </a:cubicBezTo>
                <a:cubicBezTo>
                  <a:pt x="6229547" y="2110125"/>
                  <a:pt x="6234288" y="2105272"/>
                  <a:pt x="6238449" y="2109531"/>
                </a:cubicBezTo>
                <a:cubicBezTo>
                  <a:pt x="6238765" y="2121984"/>
                  <a:pt x="6236200" y="2134953"/>
                  <a:pt x="6232134" y="2148581"/>
                </a:cubicBezTo>
                <a:cubicBezTo>
                  <a:pt x="6229320" y="2161873"/>
                  <a:pt x="6225182" y="2173984"/>
                  <a:pt x="6224960" y="2179417"/>
                </a:cubicBezTo>
                <a:cubicBezTo>
                  <a:pt x="6229253" y="2172894"/>
                  <a:pt x="6232966" y="2175481"/>
                  <a:pt x="6238245" y="2177649"/>
                </a:cubicBezTo>
                <a:cubicBezTo>
                  <a:pt x="6236322" y="2181746"/>
                  <a:pt x="6232609" y="2179159"/>
                  <a:pt x="6230017" y="2187018"/>
                </a:cubicBezTo>
                <a:lnTo>
                  <a:pt x="6230785" y="2189883"/>
                </a:lnTo>
                <a:lnTo>
                  <a:pt x="6237891" y="2193864"/>
                </a:lnTo>
                <a:lnTo>
                  <a:pt x="6240645" y="2192870"/>
                </a:lnTo>
                <a:lnTo>
                  <a:pt x="6242689" y="2187972"/>
                </a:lnTo>
                <a:cubicBezTo>
                  <a:pt x="6246113" y="2183217"/>
                  <a:pt x="6250354" y="2179010"/>
                  <a:pt x="6253650" y="2173777"/>
                </a:cubicBezTo>
                <a:cubicBezTo>
                  <a:pt x="6261258" y="2165853"/>
                  <a:pt x="6274260" y="2158019"/>
                  <a:pt x="6286484" y="2157303"/>
                </a:cubicBezTo>
                <a:cubicBezTo>
                  <a:pt x="6289173" y="2156070"/>
                  <a:pt x="6290035" y="2153025"/>
                  <a:pt x="6292910" y="2151231"/>
                </a:cubicBezTo>
                <a:cubicBezTo>
                  <a:pt x="6294462" y="2148256"/>
                  <a:pt x="6297906" y="2147333"/>
                  <a:pt x="6301350" y="2146411"/>
                </a:cubicBezTo>
                <a:lnTo>
                  <a:pt x="6316176" y="2151650"/>
                </a:lnTo>
                <a:lnTo>
                  <a:pt x="6315466" y="2147746"/>
                </a:lnTo>
                <a:cubicBezTo>
                  <a:pt x="6315267" y="2145752"/>
                  <a:pt x="6315445" y="2143913"/>
                  <a:pt x="6316008" y="2143507"/>
                </a:cubicBezTo>
                <a:cubicBezTo>
                  <a:pt x="6318341" y="2145952"/>
                  <a:pt x="6321556" y="2149184"/>
                  <a:pt x="6324458" y="2152501"/>
                </a:cubicBezTo>
                <a:lnTo>
                  <a:pt x="6325916" y="2155437"/>
                </a:lnTo>
                <a:lnTo>
                  <a:pt x="6328114" y="2156127"/>
                </a:lnTo>
                <a:cubicBezTo>
                  <a:pt x="6336167" y="2161134"/>
                  <a:pt x="6344412" y="2166857"/>
                  <a:pt x="6352400" y="2171625"/>
                </a:cubicBezTo>
                <a:cubicBezTo>
                  <a:pt x="6352158" y="2173225"/>
                  <a:pt x="6354350" y="2172638"/>
                  <a:pt x="6354734" y="2174070"/>
                </a:cubicBezTo>
                <a:cubicBezTo>
                  <a:pt x="6369230" y="2188097"/>
                  <a:pt x="6380017" y="2212074"/>
                  <a:pt x="6376547" y="2231683"/>
                </a:cubicBezTo>
                <a:cubicBezTo>
                  <a:pt x="6374217" y="2241774"/>
                  <a:pt x="6369810" y="2250376"/>
                  <a:pt x="6364522" y="2258190"/>
                </a:cubicBezTo>
                <a:lnTo>
                  <a:pt x="6358786" y="2264333"/>
                </a:lnTo>
                <a:lnTo>
                  <a:pt x="6360270" y="2272378"/>
                </a:lnTo>
                <a:cubicBezTo>
                  <a:pt x="6360624" y="2279960"/>
                  <a:pt x="6360031" y="2286516"/>
                  <a:pt x="6365707" y="2292671"/>
                </a:cubicBezTo>
                <a:cubicBezTo>
                  <a:pt x="6360513" y="2294575"/>
                  <a:pt x="6360513" y="2294575"/>
                  <a:pt x="6355918" y="2291200"/>
                </a:cubicBezTo>
                <a:cubicBezTo>
                  <a:pt x="6356217" y="2288561"/>
                  <a:pt x="6353706" y="2287955"/>
                  <a:pt x="6356140" y="2285767"/>
                </a:cubicBezTo>
                <a:cubicBezTo>
                  <a:pt x="6354689" y="2284109"/>
                  <a:pt x="6352982" y="2281496"/>
                  <a:pt x="6351773" y="2278238"/>
                </a:cubicBezTo>
                <a:lnTo>
                  <a:pt x="6350430" y="2273224"/>
                </a:lnTo>
                <a:lnTo>
                  <a:pt x="6345192" y="2278722"/>
                </a:lnTo>
                <a:lnTo>
                  <a:pt x="6340630" y="2281735"/>
                </a:lnTo>
                <a:lnTo>
                  <a:pt x="6340074" y="2283419"/>
                </a:lnTo>
                <a:cubicBezTo>
                  <a:pt x="6340074" y="2283419"/>
                  <a:pt x="6339775" y="2286058"/>
                  <a:pt x="6337641" y="2285607"/>
                </a:cubicBezTo>
                <a:lnTo>
                  <a:pt x="6337129" y="2283697"/>
                </a:lnTo>
                <a:lnTo>
                  <a:pt x="6325195" y="2291756"/>
                </a:lnTo>
                <a:cubicBezTo>
                  <a:pt x="6325195" y="2291756"/>
                  <a:pt x="6324882" y="2291840"/>
                  <a:pt x="6330096" y="2293769"/>
                </a:cubicBezTo>
                <a:cubicBezTo>
                  <a:pt x="6322198" y="2294350"/>
                  <a:pt x="6314479" y="2293092"/>
                  <a:pt x="6306837" y="2294628"/>
                </a:cubicBezTo>
                <a:cubicBezTo>
                  <a:pt x="6301003" y="2294144"/>
                  <a:pt x="6295239" y="2295177"/>
                  <a:pt x="6289163" y="2296293"/>
                </a:cubicBezTo>
                <a:cubicBezTo>
                  <a:pt x="6289725" y="2295887"/>
                  <a:pt x="6290600" y="2295396"/>
                  <a:pt x="6290657" y="2294358"/>
                </a:cubicBezTo>
                <a:cubicBezTo>
                  <a:pt x="6289960" y="2293009"/>
                  <a:pt x="6287840" y="2295113"/>
                  <a:pt x="6287641" y="2293119"/>
                </a:cubicBezTo>
                <a:cubicBezTo>
                  <a:pt x="6288324" y="2291913"/>
                  <a:pt x="6289008" y="2290706"/>
                  <a:pt x="6289506" y="2290060"/>
                </a:cubicBezTo>
                <a:cubicBezTo>
                  <a:pt x="6287621" y="2289286"/>
                  <a:pt x="6284995" y="2290757"/>
                  <a:pt x="6282490" y="2291429"/>
                </a:cubicBezTo>
                <a:cubicBezTo>
                  <a:pt x="6283864" y="2290293"/>
                  <a:pt x="6286809" y="2290015"/>
                  <a:pt x="6285601" y="2286757"/>
                </a:cubicBezTo>
                <a:cubicBezTo>
                  <a:pt x="6281517" y="2285293"/>
                  <a:pt x="6278992" y="2282131"/>
                  <a:pt x="6274851" y="2281705"/>
                </a:cubicBezTo>
                <a:cubicBezTo>
                  <a:pt x="6265688" y="2280066"/>
                  <a:pt x="6258076" y="2275453"/>
                  <a:pt x="6252022" y="2269143"/>
                </a:cubicBezTo>
                <a:lnTo>
                  <a:pt x="6249306" y="2265265"/>
                </a:lnTo>
                <a:lnTo>
                  <a:pt x="6250767" y="2280738"/>
                </a:lnTo>
                <a:cubicBezTo>
                  <a:pt x="6251242" y="2287520"/>
                  <a:pt x="6251902" y="2293739"/>
                  <a:pt x="6254689" y="2299134"/>
                </a:cubicBezTo>
                <a:cubicBezTo>
                  <a:pt x="6254689" y="2299134"/>
                  <a:pt x="6254753" y="2299373"/>
                  <a:pt x="6250582" y="2305096"/>
                </a:cubicBezTo>
                <a:cubicBezTo>
                  <a:pt x="6251222" y="2307483"/>
                  <a:pt x="6250845" y="2307328"/>
                  <a:pt x="6250845" y="2307328"/>
                </a:cubicBezTo>
                <a:cubicBezTo>
                  <a:pt x="6251235" y="2310038"/>
                  <a:pt x="6246660" y="2310496"/>
                  <a:pt x="6246660" y="2310496"/>
                </a:cubicBezTo>
                <a:cubicBezTo>
                  <a:pt x="6241759" y="2308484"/>
                  <a:pt x="6242657" y="2300566"/>
                  <a:pt x="6241940" y="2295385"/>
                </a:cubicBezTo>
                <a:cubicBezTo>
                  <a:pt x="6237038" y="2293372"/>
                  <a:pt x="6245145" y="2284803"/>
                  <a:pt x="6240243" y="2282790"/>
                </a:cubicBezTo>
                <a:cubicBezTo>
                  <a:pt x="6246030" y="2274331"/>
                  <a:pt x="6240091" y="2265943"/>
                  <a:pt x="6240279" y="2254122"/>
                </a:cubicBezTo>
                <a:lnTo>
                  <a:pt x="6240643" y="2251722"/>
                </a:lnTo>
                <a:lnTo>
                  <a:pt x="6237229" y="2246496"/>
                </a:lnTo>
                <a:cubicBezTo>
                  <a:pt x="6233455" y="2232411"/>
                  <a:pt x="6232506" y="2218847"/>
                  <a:pt x="6235192" y="2205078"/>
                </a:cubicBezTo>
                <a:lnTo>
                  <a:pt x="6237363" y="2200658"/>
                </a:lnTo>
                <a:lnTo>
                  <a:pt x="6231145" y="2198742"/>
                </a:lnTo>
                <a:cubicBezTo>
                  <a:pt x="6228819" y="2197574"/>
                  <a:pt x="6227055" y="2196000"/>
                  <a:pt x="6225412" y="2193625"/>
                </a:cubicBezTo>
                <a:cubicBezTo>
                  <a:pt x="6225412" y="2193625"/>
                  <a:pt x="6225725" y="2193541"/>
                  <a:pt x="6222011" y="2190954"/>
                </a:cubicBezTo>
                <a:cubicBezTo>
                  <a:pt x="6215258" y="2194555"/>
                  <a:pt x="6209471" y="2203014"/>
                  <a:pt x="6202496" y="2212048"/>
                </a:cubicBezTo>
                <a:cubicBezTo>
                  <a:pt x="6195386" y="2219326"/>
                  <a:pt x="6187222" y="2228934"/>
                  <a:pt x="6179352" y="2234625"/>
                </a:cubicBezTo>
                <a:cubicBezTo>
                  <a:pt x="6184182" y="2235122"/>
                  <a:pt x="6182644" y="2240652"/>
                  <a:pt x="6185105" y="2243575"/>
                </a:cubicBezTo>
                <a:cubicBezTo>
                  <a:pt x="6181618" y="2248091"/>
                  <a:pt x="6177881" y="2252931"/>
                  <a:pt x="6174706" y="2257364"/>
                </a:cubicBezTo>
                <a:cubicBezTo>
                  <a:pt x="6174484" y="2262796"/>
                  <a:pt x="6170192" y="2269320"/>
                  <a:pt x="6165139" y="2274256"/>
                </a:cubicBezTo>
                <a:cubicBezTo>
                  <a:pt x="6161964" y="2278689"/>
                  <a:pt x="6157359" y="2285297"/>
                  <a:pt x="6160268" y="2289890"/>
                </a:cubicBezTo>
                <a:cubicBezTo>
                  <a:pt x="6165008" y="2285038"/>
                  <a:pt x="6169576" y="2283302"/>
                  <a:pt x="6174151" y="2282844"/>
                </a:cubicBezTo>
                <a:lnTo>
                  <a:pt x="6185634" y="2284373"/>
                </a:lnTo>
                <a:lnTo>
                  <a:pt x="6185577" y="2285412"/>
                </a:lnTo>
                <a:lnTo>
                  <a:pt x="6181336" y="2289619"/>
                </a:lnTo>
                <a:cubicBezTo>
                  <a:pt x="6179521" y="2290361"/>
                  <a:pt x="6178397" y="2291174"/>
                  <a:pt x="6179662" y="2293394"/>
                </a:cubicBezTo>
                <a:lnTo>
                  <a:pt x="6182521" y="2300304"/>
                </a:lnTo>
                <a:lnTo>
                  <a:pt x="6185049" y="2292206"/>
                </a:lnTo>
                <a:lnTo>
                  <a:pt x="6185577" y="2285412"/>
                </a:lnTo>
                <a:lnTo>
                  <a:pt x="6186638" y="2284360"/>
                </a:lnTo>
                <a:lnTo>
                  <a:pt x="6185634" y="2284373"/>
                </a:lnTo>
                <a:lnTo>
                  <a:pt x="6186362" y="2279572"/>
                </a:lnTo>
                <a:cubicBezTo>
                  <a:pt x="6186362" y="2279572"/>
                  <a:pt x="6186362" y="2279572"/>
                  <a:pt x="6191543" y="2275114"/>
                </a:cubicBezTo>
                <a:lnTo>
                  <a:pt x="6193677" y="2275565"/>
                </a:lnTo>
                <a:cubicBezTo>
                  <a:pt x="6194936" y="2276507"/>
                  <a:pt x="6195135" y="2278501"/>
                  <a:pt x="6195212" y="2281295"/>
                </a:cubicBezTo>
                <a:cubicBezTo>
                  <a:pt x="6194818" y="2289844"/>
                  <a:pt x="6191008" y="2304427"/>
                  <a:pt x="6190516" y="2306350"/>
                </a:cubicBezTo>
                <a:cubicBezTo>
                  <a:pt x="6190516" y="2306350"/>
                  <a:pt x="6190530" y="2308905"/>
                  <a:pt x="6190166" y="2311305"/>
                </a:cubicBezTo>
                <a:cubicBezTo>
                  <a:pt x="6187733" y="2313492"/>
                  <a:pt x="6185221" y="2312886"/>
                  <a:pt x="6184921" y="2315525"/>
                </a:cubicBezTo>
                <a:lnTo>
                  <a:pt x="6183578" y="2310512"/>
                </a:lnTo>
                <a:lnTo>
                  <a:pt x="6183406" y="2313628"/>
                </a:lnTo>
                <a:cubicBezTo>
                  <a:pt x="6182252" y="2320590"/>
                  <a:pt x="6178778" y="2327662"/>
                  <a:pt x="6173859" y="2334353"/>
                </a:cubicBezTo>
                <a:cubicBezTo>
                  <a:pt x="6164514" y="2345813"/>
                  <a:pt x="6150849" y="2358686"/>
                  <a:pt x="6141278" y="2363042"/>
                </a:cubicBezTo>
                <a:cubicBezTo>
                  <a:pt x="6138908" y="2365468"/>
                  <a:pt x="6135909" y="2355525"/>
                  <a:pt x="6131973" y="2358371"/>
                </a:cubicBezTo>
                <a:cubicBezTo>
                  <a:pt x="6129603" y="2360797"/>
                  <a:pt x="6132000" y="2363481"/>
                  <a:pt x="6128287" y="2360893"/>
                </a:cubicBezTo>
                <a:cubicBezTo>
                  <a:pt x="6125917" y="2363320"/>
                  <a:pt x="6123682" y="2367501"/>
                  <a:pt x="6121312" y="2369927"/>
                </a:cubicBezTo>
                <a:cubicBezTo>
                  <a:pt x="6120059" y="2370263"/>
                  <a:pt x="6116992" y="2371341"/>
                  <a:pt x="6116545" y="2369669"/>
                </a:cubicBezTo>
                <a:cubicBezTo>
                  <a:pt x="6116097" y="2367998"/>
                  <a:pt x="6115649" y="2366327"/>
                  <a:pt x="6117214" y="2365907"/>
                </a:cubicBezTo>
                <a:cubicBezTo>
                  <a:pt x="6119585" y="2363481"/>
                  <a:pt x="6121954" y="2361055"/>
                  <a:pt x="6124190" y="2356874"/>
                </a:cubicBezTo>
                <a:cubicBezTo>
                  <a:pt x="6125216" y="2349434"/>
                  <a:pt x="6138723" y="2342233"/>
                  <a:pt x="6137736" y="2333542"/>
                </a:cubicBezTo>
                <a:cubicBezTo>
                  <a:pt x="6137736" y="2333542"/>
                  <a:pt x="6138049" y="2333458"/>
                  <a:pt x="6134114" y="2336303"/>
                </a:cubicBezTo>
                <a:cubicBezTo>
                  <a:pt x="6134114" y="2336303"/>
                  <a:pt x="6134114" y="2336303"/>
                  <a:pt x="6133666" y="2334632"/>
                </a:cubicBezTo>
                <a:cubicBezTo>
                  <a:pt x="6132548" y="2336723"/>
                  <a:pt x="6130919" y="2336904"/>
                  <a:pt x="6131367" y="2338575"/>
                </a:cubicBezTo>
                <a:cubicBezTo>
                  <a:pt x="6128997" y="2341001"/>
                  <a:pt x="6128256" y="2343247"/>
                  <a:pt x="6127138" y="2345337"/>
                </a:cubicBezTo>
                <a:cubicBezTo>
                  <a:pt x="6127138" y="2345337"/>
                  <a:pt x="6126334" y="2347344"/>
                  <a:pt x="6124321" y="2346092"/>
                </a:cubicBezTo>
                <a:cubicBezTo>
                  <a:pt x="6124321" y="2346092"/>
                  <a:pt x="6123809" y="2344182"/>
                  <a:pt x="6123361" y="2342511"/>
                </a:cubicBezTo>
                <a:cubicBezTo>
                  <a:pt x="6124479" y="2340420"/>
                  <a:pt x="6126913" y="2338233"/>
                  <a:pt x="6128030" y="2336142"/>
                </a:cubicBezTo>
                <a:cubicBezTo>
                  <a:pt x="6129283" y="2335807"/>
                  <a:pt x="6128771" y="2333897"/>
                  <a:pt x="6130023" y="2333561"/>
                </a:cubicBezTo>
                <a:cubicBezTo>
                  <a:pt x="6131363" y="2326038"/>
                  <a:pt x="6136615" y="2323095"/>
                  <a:pt x="6140550" y="2320250"/>
                </a:cubicBezTo>
                <a:cubicBezTo>
                  <a:pt x="6145603" y="2315313"/>
                  <a:pt x="6148714" y="2310642"/>
                  <a:pt x="6144910" y="2302706"/>
                </a:cubicBezTo>
                <a:cubicBezTo>
                  <a:pt x="6141735" y="2307138"/>
                  <a:pt x="6136746" y="2312313"/>
                  <a:pt x="6133258" y="2316830"/>
                </a:cubicBezTo>
                <a:cubicBezTo>
                  <a:pt x="6133258" y="2316830"/>
                  <a:pt x="6133571" y="2316746"/>
                  <a:pt x="6134824" y="2316411"/>
                </a:cubicBezTo>
                <a:cubicBezTo>
                  <a:pt x="6134824" y="2316411"/>
                  <a:pt x="6134824" y="2316411"/>
                  <a:pt x="6130532" y="2322934"/>
                </a:cubicBezTo>
                <a:cubicBezTo>
                  <a:pt x="6130532" y="2322934"/>
                  <a:pt x="6130219" y="2323018"/>
                  <a:pt x="6128966" y="2323354"/>
                </a:cubicBezTo>
                <a:cubicBezTo>
                  <a:pt x="6124361" y="2329961"/>
                  <a:pt x="6120005" y="2336246"/>
                  <a:pt x="6115712" y="2342769"/>
                </a:cubicBezTo>
                <a:cubicBezTo>
                  <a:pt x="6112134" y="2341937"/>
                  <a:pt x="6110945" y="2342511"/>
                  <a:pt x="6109380" y="2342931"/>
                </a:cubicBezTo>
                <a:cubicBezTo>
                  <a:pt x="6107458" y="2347028"/>
                  <a:pt x="6105024" y="2349216"/>
                  <a:pt x="6101536" y="2353733"/>
                </a:cubicBezTo>
                <a:cubicBezTo>
                  <a:pt x="6101089" y="2352061"/>
                  <a:pt x="6100705" y="2350629"/>
                  <a:pt x="6100705" y="2350629"/>
                </a:cubicBezTo>
                <a:cubicBezTo>
                  <a:pt x="6097217" y="2355146"/>
                  <a:pt x="6094625" y="2363005"/>
                  <a:pt x="6092255" y="2365431"/>
                </a:cubicBezTo>
                <a:cubicBezTo>
                  <a:pt x="6088319" y="2368276"/>
                  <a:pt x="6084249" y="2369367"/>
                  <a:pt x="6080314" y="2372213"/>
                </a:cubicBezTo>
                <a:cubicBezTo>
                  <a:pt x="6079196" y="2374303"/>
                  <a:pt x="6078392" y="2376310"/>
                  <a:pt x="6076826" y="2376730"/>
                </a:cubicBezTo>
                <a:cubicBezTo>
                  <a:pt x="6075709" y="2378820"/>
                  <a:pt x="6074008" y="2377484"/>
                  <a:pt x="6074008" y="2377484"/>
                </a:cubicBezTo>
                <a:cubicBezTo>
                  <a:pt x="6070073" y="2380330"/>
                  <a:pt x="6066522" y="2384608"/>
                  <a:pt x="6063481" y="2390796"/>
                </a:cubicBezTo>
                <a:cubicBezTo>
                  <a:pt x="6067956" y="2394970"/>
                  <a:pt x="6063351" y="2401578"/>
                  <a:pt x="6070104" y="2397977"/>
                </a:cubicBezTo>
                <a:cubicBezTo>
                  <a:pt x="6073143" y="2391790"/>
                  <a:pt x="6078260" y="2387092"/>
                  <a:pt x="6083448" y="2383911"/>
                </a:cubicBezTo>
                <a:cubicBezTo>
                  <a:pt x="6083000" y="2382240"/>
                  <a:pt x="6082553" y="2380569"/>
                  <a:pt x="6083357" y="2378562"/>
                </a:cubicBezTo>
                <a:cubicBezTo>
                  <a:pt x="6088636" y="2380729"/>
                  <a:pt x="6094716" y="2368354"/>
                  <a:pt x="6099995" y="2370521"/>
                </a:cubicBezTo>
                <a:cubicBezTo>
                  <a:pt x="6098207" y="2376374"/>
                  <a:pt x="6096150" y="2378716"/>
                  <a:pt x="6093467" y="2381226"/>
                </a:cubicBezTo>
                <a:cubicBezTo>
                  <a:pt x="6097850" y="2380052"/>
                  <a:pt x="6101116" y="2380968"/>
                  <a:pt x="6104829" y="2383555"/>
                </a:cubicBezTo>
                <a:cubicBezTo>
                  <a:pt x="6094679" y="2397022"/>
                  <a:pt x="6087418" y="2411249"/>
                  <a:pt x="6069172" y="2423303"/>
                </a:cubicBezTo>
                <a:cubicBezTo>
                  <a:pt x="6064566" y="2429910"/>
                  <a:pt x="6073714" y="2440253"/>
                  <a:pt x="6061325" y="2445364"/>
                </a:cubicBezTo>
                <a:cubicBezTo>
                  <a:pt x="6052780" y="2442280"/>
                  <a:pt x="6054100" y="2430924"/>
                  <a:pt x="6050608" y="2422904"/>
                </a:cubicBezTo>
                <a:cubicBezTo>
                  <a:pt x="6049491" y="2424994"/>
                  <a:pt x="6047926" y="2425413"/>
                  <a:pt x="6046225" y="2424078"/>
                </a:cubicBezTo>
                <a:cubicBezTo>
                  <a:pt x="6044660" y="2424498"/>
                  <a:pt x="6045484" y="2426324"/>
                  <a:pt x="6043919" y="2426743"/>
                </a:cubicBezTo>
                <a:cubicBezTo>
                  <a:pt x="6042802" y="2428834"/>
                  <a:pt x="6040367" y="2431021"/>
                  <a:pt x="6037237" y="2431860"/>
                </a:cubicBezTo>
                <a:cubicBezTo>
                  <a:pt x="6037237" y="2431860"/>
                  <a:pt x="6037550" y="2431776"/>
                  <a:pt x="6039563" y="2433028"/>
                </a:cubicBezTo>
                <a:cubicBezTo>
                  <a:pt x="6039563" y="2433028"/>
                  <a:pt x="6039762" y="2435021"/>
                  <a:pt x="6038196" y="2435441"/>
                </a:cubicBezTo>
                <a:cubicBezTo>
                  <a:pt x="6038196" y="2435441"/>
                  <a:pt x="6038445" y="2435118"/>
                  <a:pt x="6040815" y="2432692"/>
                </a:cubicBezTo>
                <a:cubicBezTo>
                  <a:pt x="6044529" y="2435279"/>
                  <a:pt x="6041553" y="2441706"/>
                  <a:pt x="6038735" y="2442461"/>
                </a:cubicBezTo>
                <a:cubicBezTo>
                  <a:pt x="6040078" y="2447474"/>
                  <a:pt x="6041358" y="2452249"/>
                  <a:pt x="6048785" y="2457424"/>
                </a:cubicBezTo>
                <a:cubicBezTo>
                  <a:pt x="6032012" y="2463709"/>
                  <a:pt x="6022953" y="2469975"/>
                  <a:pt x="6012712" y="2478092"/>
                </a:cubicBezTo>
                <a:cubicBezTo>
                  <a:pt x="6004037" y="2485790"/>
                  <a:pt x="5995361" y="2493488"/>
                  <a:pt x="5984225" y="2498263"/>
                </a:cubicBezTo>
                <a:lnTo>
                  <a:pt x="5981451" y="2495424"/>
                </a:lnTo>
                <a:lnTo>
                  <a:pt x="5977203" y="2498354"/>
                </a:lnTo>
                <a:cubicBezTo>
                  <a:pt x="5972971" y="2492579"/>
                  <a:pt x="5969052" y="2486720"/>
                  <a:pt x="5974297" y="2482500"/>
                </a:cubicBezTo>
                <a:lnTo>
                  <a:pt x="5977670" y="2480061"/>
                </a:lnTo>
                <a:lnTo>
                  <a:pt x="5977599" y="2478545"/>
                </a:lnTo>
                <a:cubicBezTo>
                  <a:pt x="5978141" y="2474306"/>
                  <a:pt x="5978057" y="2470234"/>
                  <a:pt x="5976969" y="2466176"/>
                </a:cubicBezTo>
                <a:cubicBezTo>
                  <a:pt x="5983723" y="2462575"/>
                  <a:pt x="5986568" y="2466930"/>
                  <a:pt x="5993991" y="2459568"/>
                </a:cubicBezTo>
                <a:cubicBezTo>
                  <a:pt x="5993095" y="2456226"/>
                  <a:pt x="5994213" y="2454135"/>
                  <a:pt x="5991752" y="2451212"/>
                </a:cubicBezTo>
                <a:cubicBezTo>
                  <a:pt x="5983433" y="2455232"/>
                  <a:pt x="5977128" y="2460504"/>
                  <a:pt x="5970822" y="2465776"/>
                </a:cubicBezTo>
                <a:cubicBezTo>
                  <a:pt x="5969257" y="2466195"/>
                  <a:pt x="5967755" y="2466854"/>
                  <a:pt x="5966951" y="2468860"/>
                </a:cubicBezTo>
                <a:cubicBezTo>
                  <a:pt x="5966951" y="2468860"/>
                  <a:pt x="5965385" y="2469280"/>
                  <a:pt x="5965385" y="2469280"/>
                </a:cubicBezTo>
                <a:cubicBezTo>
                  <a:pt x="5960198" y="2472461"/>
                  <a:pt x="5955457" y="2477313"/>
                  <a:pt x="5950404" y="2482249"/>
                </a:cubicBezTo>
                <a:cubicBezTo>
                  <a:pt x="5946917" y="2486766"/>
                  <a:pt x="5944099" y="2487521"/>
                  <a:pt x="5941281" y="2488276"/>
                </a:cubicBezTo>
                <a:cubicBezTo>
                  <a:pt x="5938911" y="2490702"/>
                  <a:pt x="5937282" y="2490883"/>
                  <a:pt x="5934912" y="2493309"/>
                </a:cubicBezTo>
                <a:cubicBezTo>
                  <a:pt x="5934555" y="2496987"/>
                  <a:pt x="5933949" y="2500988"/>
                  <a:pt x="5930462" y="2505504"/>
                </a:cubicBezTo>
                <a:cubicBezTo>
                  <a:pt x="5930014" y="2503833"/>
                  <a:pt x="5929118" y="2500491"/>
                  <a:pt x="5928670" y="2498820"/>
                </a:cubicBezTo>
                <a:cubicBezTo>
                  <a:pt x="5924735" y="2501666"/>
                  <a:pt x="5919483" y="2504608"/>
                  <a:pt x="5915548" y="2507454"/>
                </a:cubicBezTo>
                <a:cubicBezTo>
                  <a:pt x="5915548" y="2507454"/>
                  <a:pt x="5916060" y="2509363"/>
                  <a:pt x="5916060" y="2509363"/>
                </a:cubicBezTo>
                <a:cubicBezTo>
                  <a:pt x="5913689" y="2511790"/>
                  <a:pt x="5913246" y="2522655"/>
                  <a:pt x="5909084" y="2518397"/>
                </a:cubicBezTo>
                <a:cubicBezTo>
                  <a:pt x="5910202" y="2516306"/>
                  <a:pt x="5910559" y="2512628"/>
                  <a:pt x="5913242" y="2510119"/>
                </a:cubicBezTo>
                <a:cubicBezTo>
                  <a:pt x="5905371" y="2515810"/>
                  <a:pt x="5897052" y="2519830"/>
                  <a:pt x="5889046" y="2523766"/>
                </a:cubicBezTo>
                <a:cubicBezTo>
                  <a:pt x="5887707" y="2531289"/>
                  <a:pt x="5876436" y="2534310"/>
                  <a:pt x="5875096" y="2541833"/>
                </a:cubicBezTo>
                <a:cubicBezTo>
                  <a:pt x="5871026" y="2542924"/>
                  <a:pt x="5866195" y="2542427"/>
                  <a:pt x="5863825" y="2544853"/>
                </a:cubicBezTo>
                <a:cubicBezTo>
                  <a:pt x="5865525" y="2546189"/>
                  <a:pt x="5865973" y="2547860"/>
                  <a:pt x="5865168" y="2549867"/>
                </a:cubicBezTo>
                <a:cubicBezTo>
                  <a:pt x="5877109" y="2543085"/>
                  <a:pt x="5885875" y="2540736"/>
                  <a:pt x="5890801" y="2559119"/>
                </a:cubicBezTo>
                <a:cubicBezTo>
                  <a:pt x="5881678" y="2565146"/>
                  <a:pt x="5874255" y="2572508"/>
                  <a:pt x="5866384" y="2578199"/>
                </a:cubicBezTo>
                <a:cubicBezTo>
                  <a:pt x="5858826" y="2583807"/>
                  <a:pt x="5848744" y="2586252"/>
                  <a:pt x="5836621" y="2582336"/>
                </a:cubicBezTo>
                <a:cubicBezTo>
                  <a:pt x="5836173" y="2580665"/>
                  <a:pt x="5836237" y="2580904"/>
                  <a:pt x="5835789" y="2579232"/>
                </a:cubicBezTo>
                <a:cubicBezTo>
                  <a:pt x="5834537" y="2579568"/>
                  <a:pt x="5832460" y="2578078"/>
                  <a:pt x="5830894" y="2578497"/>
                </a:cubicBezTo>
                <a:cubicBezTo>
                  <a:pt x="5824137" y="2569561"/>
                  <a:pt x="5837869" y="2569463"/>
                  <a:pt x="5834065" y="2561527"/>
                </a:cubicBezTo>
                <a:cubicBezTo>
                  <a:pt x="5834065" y="2561527"/>
                  <a:pt x="5833681" y="2560095"/>
                  <a:pt x="5832429" y="2560431"/>
                </a:cubicBezTo>
                <a:cubicBezTo>
                  <a:pt x="5825228" y="2562360"/>
                  <a:pt x="5818410" y="2565722"/>
                  <a:pt x="5811657" y="2569323"/>
                </a:cubicBezTo>
                <a:cubicBezTo>
                  <a:pt x="5811657" y="2569323"/>
                  <a:pt x="5811721" y="2569561"/>
                  <a:pt x="5812169" y="2571232"/>
                </a:cubicBezTo>
                <a:cubicBezTo>
                  <a:pt x="5812169" y="2571232"/>
                  <a:pt x="5812169" y="2571232"/>
                  <a:pt x="5807786" y="2572407"/>
                </a:cubicBezTo>
                <a:cubicBezTo>
                  <a:pt x="5803851" y="2575253"/>
                  <a:pt x="5801417" y="2577440"/>
                  <a:pt x="5797481" y="2580285"/>
                </a:cubicBezTo>
                <a:cubicBezTo>
                  <a:pt x="5785449" y="2581718"/>
                  <a:pt x="5779144" y="2586990"/>
                  <a:pt x="5772838" y="2592262"/>
                </a:cubicBezTo>
                <a:cubicBezTo>
                  <a:pt x="5769842" y="2594856"/>
                  <a:pt x="5766533" y="2597534"/>
                  <a:pt x="5762847" y="2600057"/>
                </a:cubicBezTo>
                <a:cubicBezTo>
                  <a:pt x="5759096" y="2602341"/>
                  <a:pt x="5755218" y="2604148"/>
                  <a:pt x="5749895" y="2605574"/>
                </a:cubicBezTo>
                <a:cubicBezTo>
                  <a:pt x="5749539" y="2609252"/>
                  <a:pt x="5743206" y="2609413"/>
                  <a:pt x="5746563" y="2615678"/>
                </a:cubicBezTo>
                <a:cubicBezTo>
                  <a:pt x="5748128" y="2615259"/>
                  <a:pt x="5748128" y="2615259"/>
                  <a:pt x="5748128" y="2615259"/>
                </a:cubicBezTo>
                <a:cubicBezTo>
                  <a:pt x="5748798" y="2611497"/>
                  <a:pt x="5752421" y="2608736"/>
                  <a:pt x="5753538" y="2606645"/>
                </a:cubicBezTo>
                <a:cubicBezTo>
                  <a:pt x="5753538" y="2606645"/>
                  <a:pt x="5753474" y="2606406"/>
                  <a:pt x="5755844" y="2603980"/>
                </a:cubicBezTo>
                <a:cubicBezTo>
                  <a:pt x="5757218" y="2602844"/>
                  <a:pt x="5760783" y="2601122"/>
                  <a:pt x="5762847" y="2600057"/>
                </a:cubicBezTo>
                <a:cubicBezTo>
                  <a:pt x="5766098" y="2598418"/>
                  <a:pt x="5768789" y="2597185"/>
                  <a:pt x="5773286" y="2593933"/>
                </a:cubicBezTo>
                <a:cubicBezTo>
                  <a:pt x="5778565" y="2596101"/>
                  <a:pt x="5774246" y="2597514"/>
                  <a:pt x="5776841" y="2602192"/>
                </a:cubicBezTo>
                <a:cubicBezTo>
                  <a:pt x="5780868" y="2604695"/>
                  <a:pt x="5783622" y="2603702"/>
                  <a:pt x="5788809" y="2600521"/>
                </a:cubicBezTo>
                <a:cubicBezTo>
                  <a:pt x="5791179" y="2598094"/>
                  <a:pt x="5794374" y="2597494"/>
                  <a:pt x="5796744" y="2595068"/>
                </a:cubicBezTo>
                <a:cubicBezTo>
                  <a:pt x="5796518" y="2587964"/>
                  <a:pt x="5801194" y="2582873"/>
                  <a:pt x="5808843" y="2582615"/>
                </a:cubicBezTo>
                <a:cubicBezTo>
                  <a:pt x="5816044" y="2580685"/>
                  <a:pt x="5822952" y="2582672"/>
                  <a:pt x="5823400" y="2584343"/>
                </a:cubicBezTo>
                <a:cubicBezTo>
                  <a:pt x="5827471" y="2583253"/>
                  <a:pt x="5829840" y="2580826"/>
                  <a:pt x="5831184" y="2585840"/>
                </a:cubicBezTo>
                <a:cubicBezTo>
                  <a:pt x="5822508" y="2593538"/>
                  <a:pt x="5809898" y="2604081"/>
                  <a:pt x="5798535" y="2601753"/>
                </a:cubicBezTo>
                <a:cubicBezTo>
                  <a:pt x="5796970" y="2602172"/>
                  <a:pt x="5794465" y="2602843"/>
                  <a:pt x="5791782" y="2605353"/>
                </a:cubicBezTo>
                <a:cubicBezTo>
                  <a:pt x="5790530" y="2605689"/>
                  <a:pt x="5787782" y="2607960"/>
                  <a:pt x="5784965" y="2608715"/>
                </a:cubicBezTo>
                <a:cubicBezTo>
                  <a:pt x="5786665" y="2610051"/>
                  <a:pt x="5788678" y="2611302"/>
                  <a:pt x="5791139" y="2614225"/>
                </a:cubicBezTo>
                <a:cubicBezTo>
                  <a:pt x="5779555" y="2617329"/>
                  <a:pt x="5772445" y="2624608"/>
                  <a:pt x="5764574" y="2630299"/>
                </a:cubicBezTo>
                <a:cubicBezTo>
                  <a:pt x="5756703" y="2635990"/>
                  <a:pt x="5748698" y="2639926"/>
                  <a:pt x="5737022" y="2637682"/>
                </a:cubicBezTo>
                <a:cubicBezTo>
                  <a:pt x="5730808" y="2648302"/>
                  <a:pt x="5716763" y="2648483"/>
                  <a:pt x="5703613" y="2652007"/>
                </a:cubicBezTo>
                <a:cubicBezTo>
                  <a:pt x="5695160" y="2654272"/>
                  <a:pt x="5682997" y="2666487"/>
                  <a:pt x="5679414" y="2653117"/>
                </a:cubicBezTo>
                <a:cubicBezTo>
                  <a:pt x="5682455" y="2646930"/>
                  <a:pt x="5687642" y="2643748"/>
                  <a:pt x="5692025" y="2642574"/>
                </a:cubicBezTo>
                <a:cubicBezTo>
                  <a:pt x="5689877" y="2639567"/>
                  <a:pt x="5686299" y="2638735"/>
                  <a:pt x="5683033" y="2637819"/>
                </a:cubicBezTo>
                <a:cubicBezTo>
                  <a:pt x="5680216" y="2638574"/>
                  <a:pt x="5678650" y="2638993"/>
                  <a:pt x="5675832" y="2639749"/>
                </a:cubicBezTo>
                <a:cubicBezTo>
                  <a:pt x="5673015" y="2640503"/>
                  <a:pt x="5675610" y="2645181"/>
                  <a:pt x="5674045" y="2645601"/>
                </a:cubicBezTo>
                <a:cubicBezTo>
                  <a:pt x="5670779" y="2644685"/>
                  <a:pt x="5670039" y="2646930"/>
                  <a:pt x="5668025" y="2645678"/>
                </a:cubicBezTo>
                <a:cubicBezTo>
                  <a:pt x="5668473" y="2647349"/>
                  <a:pt x="5669234" y="2648937"/>
                  <a:pt x="5670934" y="2650272"/>
                </a:cubicBezTo>
                <a:cubicBezTo>
                  <a:pt x="5657650" y="2652041"/>
                  <a:pt x="5657654" y="2664578"/>
                  <a:pt x="5643921" y="2664675"/>
                </a:cubicBezTo>
                <a:cubicBezTo>
                  <a:pt x="5641013" y="2660081"/>
                  <a:pt x="5644500" y="2655564"/>
                  <a:pt x="5647988" y="2651047"/>
                </a:cubicBezTo>
                <a:cubicBezTo>
                  <a:pt x="5646736" y="2651383"/>
                  <a:pt x="5645170" y="2651802"/>
                  <a:pt x="5643604" y="2652222"/>
                </a:cubicBezTo>
                <a:cubicBezTo>
                  <a:pt x="5635825" y="2663262"/>
                  <a:pt x="5624688" y="2668037"/>
                  <a:pt x="5613774" y="2667379"/>
                </a:cubicBezTo>
                <a:cubicBezTo>
                  <a:pt x="5615117" y="2672393"/>
                  <a:pt x="5614383" y="2675916"/>
                  <a:pt x="5612909" y="2681684"/>
                </a:cubicBezTo>
                <a:cubicBezTo>
                  <a:pt x="5600429" y="2681446"/>
                  <a:pt x="5596268" y="2677188"/>
                  <a:pt x="5591212" y="2669587"/>
                </a:cubicBezTo>
                <a:cubicBezTo>
                  <a:pt x="5592464" y="2669251"/>
                  <a:pt x="5594093" y="2669071"/>
                  <a:pt x="5593198" y="2665728"/>
                </a:cubicBezTo>
                <a:cubicBezTo>
                  <a:pt x="5594450" y="2665393"/>
                  <a:pt x="5596015" y="2664973"/>
                  <a:pt x="5597268" y="2664638"/>
                </a:cubicBezTo>
                <a:cubicBezTo>
                  <a:pt x="5595567" y="2663302"/>
                  <a:pt x="5592238" y="2662147"/>
                  <a:pt x="5590225" y="2660895"/>
                </a:cubicBezTo>
                <a:cubicBezTo>
                  <a:pt x="5590895" y="2657134"/>
                  <a:pt x="5594830" y="2654288"/>
                  <a:pt x="5598453" y="2651527"/>
                </a:cubicBezTo>
                <a:cubicBezTo>
                  <a:pt x="5595635" y="2652282"/>
                  <a:pt x="5591252" y="2653456"/>
                  <a:pt x="5588434" y="2654211"/>
                </a:cubicBezTo>
                <a:cubicBezTo>
                  <a:pt x="5590225" y="2660895"/>
                  <a:pt x="5590067" y="2666567"/>
                  <a:pt x="5582866" y="2668497"/>
                </a:cubicBezTo>
                <a:cubicBezTo>
                  <a:pt x="5581166" y="2667161"/>
                  <a:pt x="5579088" y="2665671"/>
                  <a:pt x="5576270" y="2666426"/>
                </a:cubicBezTo>
                <a:cubicBezTo>
                  <a:pt x="5576270" y="2666426"/>
                  <a:pt x="5575217" y="2668755"/>
                  <a:pt x="5575217" y="2668755"/>
                </a:cubicBezTo>
                <a:cubicBezTo>
                  <a:pt x="5575217" y="2668755"/>
                  <a:pt x="5575217" y="2668755"/>
                  <a:pt x="5576782" y="2668336"/>
                </a:cubicBezTo>
                <a:cubicBezTo>
                  <a:pt x="5580048" y="2669252"/>
                  <a:pt x="5579243" y="2671258"/>
                  <a:pt x="5580139" y="2674601"/>
                </a:cubicBezTo>
                <a:cubicBezTo>
                  <a:pt x="5577769" y="2677027"/>
                  <a:pt x="5568333" y="2683138"/>
                  <a:pt x="5565737" y="2678460"/>
                </a:cubicBezTo>
                <a:cubicBezTo>
                  <a:pt x="5565737" y="2678460"/>
                  <a:pt x="5564171" y="2678879"/>
                  <a:pt x="5564171" y="2678879"/>
                </a:cubicBezTo>
                <a:cubicBezTo>
                  <a:pt x="5562919" y="2679215"/>
                  <a:pt x="5562990" y="2680731"/>
                  <a:pt x="5563438" y="2682402"/>
                </a:cubicBezTo>
                <a:cubicBezTo>
                  <a:pt x="5553597" y="2683248"/>
                  <a:pt x="5544582" y="2685919"/>
                  <a:pt x="5536058" y="2686668"/>
                </a:cubicBezTo>
                <a:lnTo>
                  <a:pt x="5527527" y="2686139"/>
                </a:lnTo>
                <a:lnTo>
                  <a:pt x="5515471" y="2694999"/>
                </a:lnTo>
                <a:cubicBezTo>
                  <a:pt x="5483419" y="2716893"/>
                  <a:pt x="5448650" y="2734909"/>
                  <a:pt x="5408504" y="2744131"/>
                </a:cubicBezTo>
                <a:cubicBezTo>
                  <a:pt x="5408009" y="2733517"/>
                  <a:pt x="5415809" y="2726309"/>
                  <a:pt x="5421353" y="2719450"/>
                </a:cubicBezTo>
                <a:cubicBezTo>
                  <a:pt x="5410227" y="2714243"/>
                  <a:pt x="5401969" y="2729762"/>
                  <a:pt x="5390203" y="2722168"/>
                </a:cubicBezTo>
                <a:cubicBezTo>
                  <a:pt x="5390203" y="2722168"/>
                  <a:pt x="5390203" y="2722168"/>
                  <a:pt x="5385506" y="2723426"/>
                </a:cubicBezTo>
                <a:cubicBezTo>
                  <a:pt x="5385624" y="2710089"/>
                  <a:pt x="5393808" y="2704314"/>
                  <a:pt x="5403820" y="2700352"/>
                </a:cubicBezTo>
                <a:lnTo>
                  <a:pt x="5407762" y="2698784"/>
                </a:lnTo>
                <a:lnTo>
                  <a:pt x="5400413" y="2696403"/>
                </a:lnTo>
                <a:lnTo>
                  <a:pt x="5391115" y="2693009"/>
                </a:lnTo>
                <a:lnTo>
                  <a:pt x="5388303" y="2695042"/>
                </a:lnTo>
                <a:cubicBezTo>
                  <a:pt x="5383486" y="2697100"/>
                  <a:pt x="5376278" y="2697752"/>
                  <a:pt x="5371262" y="2697817"/>
                </a:cubicBezTo>
                <a:cubicBezTo>
                  <a:pt x="5367199" y="2700185"/>
                  <a:pt x="5362937" y="2700560"/>
                  <a:pt x="5358611" y="2700695"/>
                </a:cubicBezTo>
                <a:lnTo>
                  <a:pt x="5356668" y="2700960"/>
                </a:lnTo>
                <a:lnTo>
                  <a:pt x="5351538" y="2703102"/>
                </a:lnTo>
                <a:cubicBezTo>
                  <a:pt x="5348407" y="2703941"/>
                  <a:pt x="5344522" y="2704470"/>
                  <a:pt x="5340886" y="2704677"/>
                </a:cubicBezTo>
                <a:cubicBezTo>
                  <a:pt x="5334042" y="2702929"/>
                  <a:pt x="5325881" y="2701277"/>
                  <a:pt x="5323733" y="2698270"/>
                </a:cubicBezTo>
                <a:cubicBezTo>
                  <a:pt x="5321720" y="2697018"/>
                  <a:pt x="5320218" y="2697677"/>
                  <a:pt x="5320218" y="2697677"/>
                </a:cubicBezTo>
                <a:cubicBezTo>
                  <a:pt x="5318205" y="2696425"/>
                  <a:pt x="5318518" y="2696341"/>
                  <a:pt x="5316953" y="2696761"/>
                </a:cubicBezTo>
                <a:cubicBezTo>
                  <a:pt x="5316953" y="2696761"/>
                  <a:pt x="5316953" y="2696761"/>
                  <a:pt x="5318518" y="2696341"/>
                </a:cubicBezTo>
                <a:lnTo>
                  <a:pt x="5314499" y="2695115"/>
                </a:lnTo>
                <a:lnTo>
                  <a:pt x="5288651" y="2692574"/>
                </a:lnTo>
                <a:lnTo>
                  <a:pt x="5248110" y="2686549"/>
                </a:lnTo>
                <a:lnTo>
                  <a:pt x="5239667" y="2702628"/>
                </a:lnTo>
                <a:cubicBezTo>
                  <a:pt x="5227047" y="2723154"/>
                  <a:pt x="5211588" y="2740602"/>
                  <a:pt x="5193085" y="2751700"/>
                </a:cubicBezTo>
                <a:cubicBezTo>
                  <a:pt x="5171435" y="2748546"/>
                  <a:pt x="5148529" y="2756986"/>
                  <a:pt x="5126886" y="2755109"/>
                </a:cubicBezTo>
                <a:cubicBezTo>
                  <a:pt x="5112022" y="2754742"/>
                  <a:pt x="5098001" y="2747497"/>
                  <a:pt x="5083764" y="2746962"/>
                </a:cubicBezTo>
                <a:cubicBezTo>
                  <a:pt x="5083764" y="2746962"/>
                  <a:pt x="5083764" y="2746962"/>
                  <a:pt x="5083656" y="2750317"/>
                </a:cubicBezTo>
                <a:cubicBezTo>
                  <a:pt x="5073341" y="2744381"/>
                  <a:pt x="5066339" y="2748304"/>
                  <a:pt x="5056650" y="2742200"/>
                </a:cubicBezTo>
                <a:cubicBezTo>
                  <a:pt x="5046640" y="2734903"/>
                  <a:pt x="5033763" y="2730677"/>
                  <a:pt x="5030437" y="2718263"/>
                </a:cubicBezTo>
                <a:lnTo>
                  <a:pt x="5029996" y="2717869"/>
                </a:lnTo>
                <a:lnTo>
                  <a:pt x="5026465" y="2725980"/>
                </a:lnTo>
                <a:cubicBezTo>
                  <a:pt x="5024529" y="2727522"/>
                  <a:pt x="5024172" y="2731200"/>
                  <a:pt x="5022237" y="2732742"/>
                </a:cubicBezTo>
                <a:cubicBezTo>
                  <a:pt x="5017163" y="2733846"/>
                  <a:pt x="5015227" y="2735388"/>
                  <a:pt x="5011420" y="2738711"/>
                </a:cubicBezTo>
                <a:cubicBezTo>
                  <a:pt x="5011420" y="2738711"/>
                  <a:pt x="5007905" y="2738118"/>
                  <a:pt x="5005969" y="2739660"/>
                </a:cubicBezTo>
                <a:cubicBezTo>
                  <a:pt x="4995132" y="2741796"/>
                  <a:pt x="4996711" y="2743932"/>
                  <a:pt x="4997284" y="2757340"/>
                </a:cubicBezTo>
                <a:cubicBezTo>
                  <a:pt x="5006737" y="2766321"/>
                  <a:pt x="5006737" y="2766321"/>
                  <a:pt x="4999371" y="2772645"/>
                </a:cubicBezTo>
                <a:lnTo>
                  <a:pt x="4952709" y="2830182"/>
                </a:lnTo>
                <a:lnTo>
                  <a:pt x="4957739" y="2832673"/>
                </a:lnTo>
                <a:lnTo>
                  <a:pt x="4958123" y="2834105"/>
                </a:lnTo>
                <a:lnTo>
                  <a:pt x="4977658" y="2816844"/>
                </a:lnTo>
                <a:cubicBezTo>
                  <a:pt x="4986539" y="2812418"/>
                  <a:pt x="4996565" y="2811011"/>
                  <a:pt x="5007678" y="2813662"/>
                </a:cubicBezTo>
                <a:cubicBezTo>
                  <a:pt x="5014330" y="2814694"/>
                  <a:pt x="5021716" y="2812204"/>
                  <a:pt x="5025880" y="2805202"/>
                </a:cubicBezTo>
                <a:cubicBezTo>
                  <a:pt x="5032953" y="2802796"/>
                  <a:pt x="5042211" y="2798524"/>
                  <a:pt x="5051470" y="2794252"/>
                </a:cubicBezTo>
                <a:cubicBezTo>
                  <a:pt x="5054984" y="2794846"/>
                  <a:pt x="5061636" y="2795878"/>
                  <a:pt x="5065151" y="2796471"/>
                </a:cubicBezTo>
                <a:cubicBezTo>
                  <a:pt x="5066373" y="2802285"/>
                  <a:pt x="5064081" y="2807505"/>
                  <a:pt x="5061852" y="2812963"/>
                </a:cubicBezTo>
                <a:cubicBezTo>
                  <a:pt x="5061139" y="2820319"/>
                  <a:pt x="5064296" y="2824591"/>
                  <a:pt x="5071326" y="2825778"/>
                </a:cubicBezTo>
                <a:cubicBezTo>
                  <a:pt x="5074464" y="2826216"/>
                  <a:pt x="5078335" y="2823132"/>
                  <a:pt x="5081850" y="2823725"/>
                </a:cubicBezTo>
                <a:cubicBezTo>
                  <a:pt x="5088145" y="2828436"/>
                  <a:pt x="5093175" y="2830926"/>
                  <a:pt x="5099848" y="2835791"/>
                </a:cubicBezTo>
                <a:cubicBezTo>
                  <a:pt x="5099848" y="2835791"/>
                  <a:pt x="5101490" y="2838165"/>
                  <a:pt x="5101490" y="2838165"/>
                </a:cubicBezTo>
                <a:cubicBezTo>
                  <a:pt x="5101133" y="2841843"/>
                  <a:pt x="5102335" y="2843824"/>
                  <a:pt x="5103915" y="2845960"/>
                </a:cubicBezTo>
                <a:cubicBezTo>
                  <a:pt x="5098387" y="2867911"/>
                  <a:pt x="5096310" y="2890217"/>
                  <a:pt x="5109851" y="2913200"/>
                </a:cubicBezTo>
                <a:cubicBezTo>
                  <a:pt x="5111073" y="2919013"/>
                  <a:pt x="5118146" y="2916606"/>
                  <a:pt x="5121304" y="2920878"/>
                </a:cubicBezTo>
                <a:cubicBezTo>
                  <a:pt x="5127620" y="2929420"/>
                  <a:pt x="5131050" y="2925942"/>
                  <a:pt x="5134013" y="2916961"/>
                </a:cubicBezTo>
                <a:cubicBezTo>
                  <a:pt x="5135635" y="2915502"/>
                  <a:pt x="5137884" y="2913876"/>
                  <a:pt x="5141379" y="2910637"/>
                </a:cubicBezTo>
                <a:cubicBezTo>
                  <a:pt x="5141379" y="2910637"/>
                  <a:pt x="5143314" y="2909095"/>
                  <a:pt x="5145250" y="2907553"/>
                </a:cubicBezTo>
                <a:lnTo>
                  <a:pt x="5147819" y="2907120"/>
                </a:lnTo>
                <a:cubicBezTo>
                  <a:pt x="5149805" y="2903262"/>
                  <a:pt x="5152737" y="2900429"/>
                  <a:pt x="5154807" y="2900642"/>
                </a:cubicBezTo>
                <a:lnTo>
                  <a:pt x="5157039" y="2907720"/>
                </a:lnTo>
                <a:lnTo>
                  <a:pt x="5166210" y="2910636"/>
                </a:lnTo>
                <a:cubicBezTo>
                  <a:pt x="5171304" y="2913365"/>
                  <a:pt x="5176021" y="2915940"/>
                  <a:pt x="5181114" y="2918669"/>
                </a:cubicBezTo>
                <a:cubicBezTo>
                  <a:pt x="5194439" y="2924566"/>
                  <a:pt x="5207784" y="2934296"/>
                  <a:pt x="5205751" y="2953008"/>
                </a:cubicBezTo>
                <a:cubicBezTo>
                  <a:pt x="5222331" y="2946006"/>
                  <a:pt x="5221954" y="2945851"/>
                  <a:pt x="5243888" y="2955071"/>
                </a:cubicBezTo>
                <a:cubicBezTo>
                  <a:pt x="5245466" y="2957207"/>
                  <a:pt x="5247402" y="2955665"/>
                  <a:pt x="5247402" y="2955665"/>
                </a:cubicBezTo>
                <a:cubicBezTo>
                  <a:pt x="5257525" y="2960884"/>
                  <a:pt x="5262306" y="2963697"/>
                  <a:pt x="5261236" y="2974731"/>
                </a:cubicBezTo>
                <a:cubicBezTo>
                  <a:pt x="5260586" y="2982326"/>
                  <a:pt x="5259873" y="2989681"/>
                  <a:pt x="5260802" y="2999411"/>
                </a:cubicBezTo>
                <a:cubicBezTo>
                  <a:pt x="5260088" y="3006767"/>
                  <a:pt x="5266740" y="3007799"/>
                  <a:pt x="5272548" y="3003173"/>
                </a:cubicBezTo>
                <a:cubicBezTo>
                  <a:pt x="5274420" y="3001392"/>
                  <a:pt x="5278291" y="2998308"/>
                  <a:pt x="5280227" y="2996765"/>
                </a:cubicBezTo>
                <a:cubicBezTo>
                  <a:pt x="5283741" y="2997359"/>
                  <a:pt x="5287256" y="2997952"/>
                  <a:pt x="5291973" y="3000526"/>
                </a:cubicBezTo>
                <a:cubicBezTo>
                  <a:pt x="5303382" y="3011798"/>
                  <a:pt x="5312479" y="3024458"/>
                  <a:pt x="5323888" y="3035730"/>
                </a:cubicBezTo>
                <a:cubicBezTo>
                  <a:pt x="5323531" y="3039408"/>
                  <a:pt x="5328312" y="3042221"/>
                  <a:pt x="5327955" y="3045899"/>
                </a:cubicBezTo>
                <a:cubicBezTo>
                  <a:pt x="5328528" y="3059306"/>
                  <a:pt x="5337981" y="3068288"/>
                  <a:pt x="5347791" y="3073591"/>
                </a:cubicBezTo>
                <a:cubicBezTo>
                  <a:pt x="5350950" y="3077863"/>
                  <a:pt x="5354528" y="3078695"/>
                  <a:pt x="5354171" y="3082373"/>
                </a:cubicBezTo>
                <a:cubicBezTo>
                  <a:pt x="5354030" y="3103137"/>
                  <a:pt x="5367864" y="3122203"/>
                  <a:pt x="5367410" y="3143051"/>
                </a:cubicBezTo>
                <a:cubicBezTo>
                  <a:pt x="5366403" y="3154323"/>
                  <a:pt x="5374591" y="3161085"/>
                  <a:pt x="5380887" y="3165795"/>
                </a:cubicBezTo>
                <a:cubicBezTo>
                  <a:pt x="5382465" y="3167930"/>
                  <a:pt x="5385980" y="3168524"/>
                  <a:pt x="5387916" y="3166982"/>
                </a:cubicBezTo>
                <a:lnTo>
                  <a:pt x="5392804" y="3166440"/>
                </a:lnTo>
                <a:lnTo>
                  <a:pt x="5389791" y="3177738"/>
                </a:lnTo>
                <a:lnTo>
                  <a:pt x="5396434" y="3212548"/>
                </a:lnTo>
                <a:lnTo>
                  <a:pt x="5388748" y="3217678"/>
                </a:lnTo>
                <a:cubicBezTo>
                  <a:pt x="5383133" y="3223021"/>
                  <a:pt x="5379851" y="3230809"/>
                  <a:pt x="5379834" y="3239513"/>
                </a:cubicBezTo>
                <a:cubicBezTo>
                  <a:pt x="5380699" y="3249005"/>
                  <a:pt x="5383059" y="3256560"/>
                  <a:pt x="5387227" y="3262096"/>
                </a:cubicBezTo>
                <a:lnTo>
                  <a:pt x="5400317" y="3270871"/>
                </a:lnTo>
                <a:lnTo>
                  <a:pt x="5390968" y="3269794"/>
                </a:lnTo>
                <a:cubicBezTo>
                  <a:pt x="5387076" y="3269045"/>
                  <a:pt x="5384066" y="3269085"/>
                  <a:pt x="5382962" y="3273730"/>
                </a:cubicBezTo>
                <a:cubicBezTo>
                  <a:pt x="5382962" y="3273730"/>
                  <a:pt x="5382899" y="3273491"/>
                  <a:pt x="5384306" y="3278744"/>
                </a:cubicBezTo>
                <a:cubicBezTo>
                  <a:pt x="5384306" y="3278744"/>
                  <a:pt x="5384306" y="3278744"/>
                  <a:pt x="5384946" y="3281131"/>
                </a:cubicBezTo>
                <a:cubicBezTo>
                  <a:pt x="5392692" y="3287499"/>
                  <a:pt x="5397506" y="3296700"/>
                  <a:pt x="5402193" y="3305424"/>
                </a:cubicBezTo>
                <a:lnTo>
                  <a:pt x="5404468" y="3308908"/>
                </a:lnTo>
                <a:lnTo>
                  <a:pt x="5392834" y="3314328"/>
                </a:lnTo>
                <a:cubicBezTo>
                  <a:pt x="5389902" y="3317161"/>
                  <a:pt x="5387161" y="3320710"/>
                  <a:pt x="5383737" y="3325465"/>
                </a:cubicBezTo>
                <a:cubicBezTo>
                  <a:pt x="5379217" y="3336144"/>
                  <a:pt x="5376254" y="3345126"/>
                  <a:pt x="5384085" y="3355566"/>
                </a:cubicBezTo>
                <a:cubicBezTo>
                  <a:pt x="5387876" y="3360947"/>
                  <a:pt x="5393417" y="3365347"/>
                  <a:pt x="5399073" y="3367670"/>
                </a:cubicBezTo>
                <a:lnTo>
                  <a:pt x="5415381" y="3368418"/>
                </a:lnTo>
                <a:lnTo>
                  <a:pt x="5416099" y="3397395"/>
                </a:lnTo>
                <a:cubicBezTo>
                  <a:pt x="5416254" y="3402983"/>
                  <a:pt x="5415903" y="3407939"/>
                  <a:pt x="5415361" y="3412178"/>
                </a:cubicBezTo>
                <a:lnTo>
                  <a:pt x="5414998" y="3414578"/>
                </a:lnTo>
                <a:lnTo>
                  <a:pt x="5409187" y="3406668"/>
                </a:lnTo>
                <a:cubicBezTo>
                  <a:pt x="5415644" y="3394447"/>
                  <a:pt x="5416001" y="3390769"/>
                  <a:pt x="5403898" y="3390685"/>
                </a:cubicBezTo>
                <a:cubicBezTo>
                  <a:pt x="5394933" y="3391040"/>
                  <a:pt x="5394004" y="3381310"/>
                  <a:pt x="5387331" y="3376445"/>
                </a:cubicBezTo>
                <a:cubicBezTo>
                  <a:pt x="5384843" y="3368412"/>
                  <a:pt x="5377877" y="3367464"/>
                  <a:pt x="5370555" y="3370194"/>
                </a:cubicBezTo>
                <a:cubicBezTo>
                  <a:pt x="5368798" y="3369897"/>
                  <a:pt x="5366728" y="3369684"/>
                  <a:pt x="5364728" y="3370987"/>
                </a:cubicBezTo>
                <a:cubicBezTo>
                  <a:pt x="5362977" y="3371968"/>
                  <a:pt x="5361297" y="3374465"/>
                  <a:pt x="5360940" y="3378143"/>
                </a:cubicBezTo>
                <a:cubicBezTo>
                  <a:pt x="5352905" y="3388229"/>
                  <a:pt x="5359220" y="3396771"/>
                  <a:pt x="5363664" y="3407095"/>
                </a:cubicBezTo>
                <a:cubicBezTo>
                  <a:pt x="5363308" y="3410773"/>
                  <a:pt x="5364887" y="3412909"/>
                  <a:pt x="5368401" y="3413502"/>
                </a:cubicBezTo>
                <a:cubicBezTo>
                  <a:pt x="5372825" y="3419993"/>
                  <a:pt x="5377236" y="3423929"/>
                  <a:pt x="5382009" y="3425464"/>
                </a:cubicBezTo>
                <a:lnTo>
                  <a:pt x="5394475" y="3423148"/>
                </a:lnTo>
                <a:lnTo>
                  <a:pt x="5389954" y="3433826"/>
                </a:lnTo>
                <a:cubicBezTo>
                  <a:pt x="5389157" y="3437111"/>
                  <a:pt x="5389362" y="3440382"/>
                  <a:pt x="5390770" y="3445634"/>
                </a:cubicBezTo>
                <a:cubicBezTo>
                  <a:pt x="5395075" y="3441666"/>
                  <a:pt x="5402667" y="3442446"/>
                  <a:pt x="5410572" y="3443143"/>
                </a:cubicBezTo>
                <a:cubicBezTo>
                  <a:pt x="5409679" y="3452338"/>
                  <a:pt x="5409720" y="3460003"/>
                  <a:pt x="5410131" y="3466546"/>
                </a:cubicBezTo>
                <a:lnTo>
                  <a:pt x="5410201" y="3468062"/>
                </a:lnTo>
                <a:lnTo>
                  <a:pt x="5403728" y="3465191"/>
                </a:lnTo>
                <a:cubicBezTo>
                  <a:pt x="5399836" y="3464442"/>
                  <a:pt x="5396015" y="3465211"/>
                  <a:pt x="5392207" y="3468534"/>
                </a:cubicBezTo>
                <a:cubicBezTo>
                  <a:pt x="5390272" y="3470076"/>
                  <a:pt x="5388272" y="3471379"/>
                  <a:pt x="5384757" y="3470786"/>
                </a:cubicBezTo>
                <a:cubicBezTo>
                  <a:pt x="5383178" y="3468650"/>
                  <a:pt x="5381307" y="3470431"/>
                  <a:pt x="5380950" y="3474109"/>
                </a:cubicBezTo>
                <a:cubicBezTo>
                  <a:pt x="5361677" y="3493602"/>
                  <a:pt x="5359664" y="3516147"/>
                  <a:pt x="5375140" y="3537588"/>
                </a:cubicBezTo>
                <a:cubicBezTo>
                  <a:pt x="5378298" y="3541859"/>
                  <a:pt x="5381520" y="3546369"/>
                  <a:pt x="5384678" y="3550640"/>
                </a:cubicBezTo>
                <a:cubicBezTo>
                  <a:pt x="5387331" y="3554279"/>
                  <a:pt x="5389479" y="3557286"/>
                  <a:pt x="5391371" y="3559338"/>
                </a:cubicBezTo>
                <a:lnTo>
                  <a:pt x="5395525" y="3562319"/>
                </a:lnTo>
                <a:lnTo>
                  <a:pt x="5393536" y="3577437"/>
                </a:lnTo>
                <a:cubicBezTo>
                  <a:pt x="5399640" y="3581431"/>
                  <a:pt x="5403878" y="3588483"/>
                  <a:pt x="5413975" y="3588592"/>
                </a:cubicBezTo>
                <a:cubicBezTo>
                  <a:pt x="5413682" y="3616305"/>
                  <a:pt x="5399055" y="3636857"/>
                  <a:pt x="5387636" y="3659363"/>
                </a:cubicBezTo>
                <a:cubicBezTo>
                  <a:pt x="5388276" y="3661750"/>
                  <a:pt x="5388276" y="3661750"/>
                  <a:pt x="5388979" y="3664376"/>
                </a:cubicBezTo>
                <a:cubicBezTo>
                  <a:pt x="5387178" y="3667674"/>
                  <a:pt x="5386017" y="3673358"/>
                  <a:pt x="5384529" y="3676572"/>
                </a:cubicBezTo>
                <a:lnTo>
                  <a:pt x="5381058" y="3696181"/>
                </a:lnTo>
                <a:lnTo>
                  <a:pt x="5383819" y="3696464"/>
                </a:lnTo>
                <a:cubicBezTo>
                  <a:pt x="5380644" y="3700897"/>
                  <a:pt x="5384529" y="3700368"/>
                  <a:pt x="5384863" y="3704117"/>
                </a:cubicBezTo>
                <a:lnTo>
                  <a:pt x="5378147" y="3702846"/>
                </a:lnTo>
                <a:lnTo>
                  <a:pt x="5366155" y="3711944"/>
                </a:lnTo>
                <a:lnTo>
                  <a:pt x="5367475" y="3700588"/>
                </a:lnTo>
                <a:lnTo>
                  <a:pt x="5360196" y="3699724"/>
                </a:lnTo>
                <a:cubicBezTo>
                  <a:pt x="5359486" y="3695820"/>
                  <a:pt x="5355203" y="3692361"/>
                  <a:pt x="5354557" y="3688697"/>
                </a:cubicBezTo>
                <a:cubicBezTo>
                  <a:pt x="5358755" y="3688083"/>
                  <a:pt x="5365878" y="3683360"/>
                  <a:pt x="5366212" y="3687109"/>
                </a:cubicBezTo>
                <a:lnTo>
                  <a:pt x="5368730" y="3688993"/>
                </a:lnTo>
                <a:lnTo>
                  <a:pt x="5368329" y="3672468"/>
                </a:lnTo>
                <a:cubicBezTo>
                  <a:pt x="5371538" y="3674423"/>
                  <a:pt x="5372386" y="3668823"/>
                  <a:pt x="5375217" y="3670623"/>
                </a:cubicBezTo>
                <a:cubicBezTo>
                  <a:pt x="5377082" y="3667564"/>
                  <a:pt x="5376378" y="3664938"/>
                  <a:pt x="5378243" y="3661880"/>
                </a:cubicBezTo>
                <a:cubicBezTo>
                  <a:pt x="5377540" y="3659254"/>
                  <a:pt x="5379667" y="3658428"/>
                  <a:pt x="5378964" y="3655802"/>
                </a:cubicBezTo>
                <a:cubicBezTo>
                  <a:pt x="5378964" y="3655802"/>
                  <a:pt x="5378324" y="3653414"/>
                  <a:pt x="5378324" y="3653414"/>
                </a:cubicBezTo>
                <a:cubicBezTo>
                  <a:pt x="5374412" y="3648833"/>
                  <a:pt x="5374870" y="3640523"/>
                  <a:pt x="5364773" y="3640413"/>
                </a:cubicBezTo>
                <a:cubicBezTo>
                  <a:pt x="5364773" y="3640413"/>
                  <a:pt x="5364773" y="3640413"/>
                  <a:pt x="5362972" y="3643710"/>
                </a:cubicBezTo>
                <a:cubicBezTo>
                  <a:pt x="5363676" y="3646337"/>
                  <a:pt x="5358980" y="3647595"/>
                  <a:pt x="5358276" y="3644969"/>
                </a:cubicBezTo>
                <a:cubicBezTo>
                  <a:pt x="5355771" y="3645640"/>
                  <a:pt x="5355132" y="3643252"/>
                  <a:pt x="5356933" y="3639955"/>
                </a:cubicBezTo>
                <a:cubicBezTo>
                  <a:pt x="5356933" y="3639955"/>
                  <a:pt x="5357182" y="3639633"/>
                  <a:pt x="5358670" y="3636419"/>
                </a:cubicBezTo>
                <a:cubicBezTo>
                  <a:pt x="5357720" y="3622856"/>
                  <a:pt x="5361218" y="3608358"/>
                  <a:pt x="5360972" y="3597421"/>
                </a:cubicBezTo>
                <a:cubicBezTo>
                  <a:pt x="5362917" y="3585897"/>
                  <a:pt x="5362934" y="3577193"/>
                  <a:pt x="5348990" y="3572741"/>
                </a:cubicBezTo>
                <a:cubicBezTo>
                  <a:pt x="5341250" y="3591447"/>
                  <a:pt x="5339224" y="3611436"/>
                  <a:pt x="5337838" y="3633813"/>
                </a:cubicBezTo>
                <a:cubicBezTo>
                  <a:pt x="5336740" y="3639737"/>
                  <a:pt x="5338148" y="3644989"/>
                  <a:pt x="5336282" y="3648047"/>
                </a:cubicBezTo>
                <a:cubicBezTo>
                  <a:pt x="5338393" y="3655926"/>
                  <a:pt x="5338953" y="3666778"/>
                  <a:pt x="5336303" y="3675676"/>
                </a:cubicBezTo>
                <a:cubicBezTo>
                  <a:pt x="5336549" y="3686613"/>
                  <a:pt x="5338660" y="3694491"/>
                  <a:pt x="5338516" y="3702718"/>
                </a:cubicBezTo>
                <a:cubicBezTo>
                  <a:pt x="5341165" y="3693820"/>
                  <a:pt x="5345797" y="3692323"/>
                  <a:pt x="5352998" y="3690394"/>
                </a:cubicBezTo>
                <a:cubicBezTo>
                  <a:pt x="5353473" y="3697175"/>
                  <a:pt x="5352453" y="3705892"/>
                  <a:pt x="5351184" y="3714932"/>
                </a:cubicBezTo>
                <a:lnTo>
                  <a:pt x="5350208" y="3720055"/>
                </a:lnTo>
                <a:lnTo>
                  <a:pt x="5356752" y="3724443"/>
                </a:lnTo>
                <a:cubicBezTo>
                  <a:pt x="5355585" y="3728850"/>
                  <a:pt x="5354154" y="3731024"/>
                  <a:pt x="5352339" y="3731766"/>
                </a:cubicBezTo>
                <a:lnTo>
                  <a:pt x="5348384" y="3730779"/>
                </a:lnTo>
                <a:lnTo>
                  <a:pt x="5346687" y="3741981"/>
                </a:lnTo>
                <a:cubicBezTo>
                  <a:pt x="5341678" y="3743323"/>
                  <a:pt x="5339877" y="3746620"/>
                  <a:pt x="5333837" y="3742865"/>
                </a:cubicBezTo>
                <a:cubicBezTo>
                  <a:pt x="5333837" y="3742865"/>
                  <a:pt x="5331645" y="3743452"/>
                  <a:pt x="5331645" y="3743452"/>
                </a:cubicBezTo>
                <a:cubicBezTo>
                  <a:pt x="5315153" y="3767062"/>
                  <a:pt x="5308676" y="3799247"/>
                  <a:pt x="5302200" y="3831431"/>
                </a:cubicBezTo>
                <a:cubicBezTo>
                  <a:pt x="5307455" y="3841026"/>
                  <a:pt x="5317878" y="3843606"/>
                  <a:pt x="5314444" y="3858344"/>
                </a:cubicBezTo>
                <a:cubicBezTo>
                  <a:pt x="5292596" y="3853196"/>
                  <a:pt x="5299423" y="3887445"/>
                  <a:pt x="5298181" y="3901595"/>
                </a:cubicBezTo>
                <a:cubicBezTo>
                  <a:pt x="5287941" y="3909712"/>
                  <a:pt x="5294125" y="3905241"/>
                  <a:pt x="5282931" y="3911054"/>
                </a:cubicBezTo>
                <a:cubicBezTo>
                  <a:pt x="5280202" y="3928418"/>
                  <a:pt x="5281151" y="3941981"/>
                  <a:pt x="5278421" y="3959344"/>
                </a:cubicBezTo>
                <a:cubicBezTo>
                  <a:pt x="5271924" y="3963900"/>
                  <a:pt x="5265036" y="3965745"/>
                  <a:pt x="5260586" y="3977941"/>
                </a:cubicBezTo>
                <a:cubicBezTo>
                  <a:pt x="5267329" y="3984322"/>
                  <a:pt x="5277570" y="3976204"/>
                  <a:pt x="5277425" y="3984431"/>
                </a:cubicBezTo>
                <a:cubicBezTo>
                  <a:pt x="5269521" y="3983735"/>
                  <a:pt x="5267494" y="4003724"/>
                  <a:pt x="5277527" y="4003595"/>
                </a:cubicBezTo>
                <a:cubicBezTo>
                  <a:pt x="5285431" y="4004291"/>
                  <a:pt x="5289569" y="3992180"/>
                  <a:pt x="5294723" y="3982611"/>
                </a:cubicBezTo>
                <a:cubicBezTo>
                  <a:pt x="5298859" y="3970500"/>
                  <a:pt x="5303950" y="3960692"/>
                  <a:pt x="5316550" y="3960130"/>
                </a:cubicBezTo>
                <a:cubicBezTo>
                  <a:pt x="5324701" y="3971764"/>
                  <a:pt x="5326291" y="3987714"/>
                  <a:pt x="5326456" y="4007116"/>
                </a:cubicBezTo>
                <a:cubicBezTo>
                  <a:pt x="5324430" y="4027106"/>
                  <a:pt x="5316691" y="4045811"/>
                  <a:pt x="5310049" y="4058594"/>
                </a:cubicBezTo>
                <a:cubicBezTo>
                  <a:pt x="5296104" y="4054142"/>
                  <a:pt x="5284847" y="4059717"/>
                  <a:pt x="5276615" y="4056549"/>
                </a:cubicBezTo>
                <a:cubicBezTo>
                  <a:pt x="5279904" y="4050039"/>
                  <a:pt x="5300389" y="4022545"/>
                  <a:pt x="5273140" y="4016029"/>
                </a:cubicBezTo>
                <a:cubicBezTo>
                  <a:pt x="5262260" y="4021759"/>
                  <a:pt x="5265795" y="4026185"/>
                  <a:pt x="5257106" y="4031328"/>
                </a:cubicBezTo>
                <a:cubicBezTo>
                  <a:pt x="5260560" y="4044220"/>
                  <a:pt x="5257517" y="4061667"/>
                  <a:pt x="5258780" y="4075146"/>
                </a:cubicBezTo>
                <a:cubicBezTo>
                  <a:pt x="5270219" y="4080269"/>
                  <a:pt x="5271919" y="4057808"/>
                  <a:pt x="5284062" y="4065557"/>
                </a:cubicBezTo>
                <a:cubicBezTo>
                  <a:pt x="5281578" y="4093857"/>
                  <a:pt x="5285490" y="4098438"/>
                  <a:pt x="5265854" y="4120332"/>
                </a:cubicBezTo>
                <a:cubicBezTo>
                  <a:pt x="5254269" y="4123436"/>
                  <a:pt x="5256999" y="4106072"/>
                  <a:pt x="5247687" y="4100123"/>
                </a:cubicBezTo>
                <a:cubicBezTo>
                  <a:pt x="5224371" y="4125818"/>
                  <a:pt x="5221039" y="4159718"/>
                  <a:pt x="5214953" y="4194613"/>
                </a:cubicBezTo>
                <a:cubicBezTo>
                  <a:pt x="5226147" y="4188799"/>
                  <a:pt x="5239698" y="4201800"/>
                  <a:pt x="5247827" y="4185804"/>
                </a:cubicBezTo>
                <a:cubicBezTo>
                  <a:pt x="5263034" y="4203735"/>
                  <a:pt x="5247246" y="4229971"/>
                  <a:pt x="5254756" y="4239217"/>
                </a:cubicBezTo>
                <a:cubicBezTo>
                  <a:pt x="5245051" y="4241818"/>
                  <a:pt x="5209180" y="4229424"/>
                  <a:pt x="5208311" y="4207395"/>
                </a:cubicBezTo>
                <a:cubicBezTo>
                  <a:pt x="5191718" y="4211842"/>
                  <a:pt x="5201276" y="4228727"/>
                  <a:pt x="5191425" y="4239555"/>
                </a:cubicBezTo>
                <a:cubicBezTo>
                  <a:pt x="5177336" y="4243330"/>
                  <a:pt x="5175683" y="4227141"/>
                  <a:pt x="5160577" y="4228374"/>
                </a:cubicBezTo>
                <a:cubicBezTo>
                  <a:pt x="5158632" y="4239898"/>
                  <a:pt x="5166994" y="4232284"/>
                  <a:pt x="5173737" y="4238665"/>
                </a:cubicBezTo>
                <a:cubicBezTo>
                  <a:pt x="5173903" y="4258067"/>
                  <a:pt x="5169372" y="4278728"/>
                  <a:pt x="5162272" y="4299821"/>
                </a:cubicBezTo>
                <a:cubicBezTo>
                  <a:pt x="5157741" y="4320482"/>
                  <a:pt x="5149938" y="4338948"/>
                  <a:pt x="5149857" y="4347414"/>
                </a:cubicBezTo>
                <a:cubicBezTo>
                  <a:pt x="5157139" y="4337019"/>
                  <a:pt x="5163242" y="4341013"/>
                  <a:pt x="5171474" y="4344181"/>
                </a:cubicBezTo>
                <a:cubicBezTo>
                  <a:pt x="5168185" y="4350691"/>
                  <a:pt x="5162458" y="4346852"/>
                  <a:pt x="5158008" y="4359047"/>
                </a:cubicBezTo>
                <a:cubicBezTo>
                  <a:pt x="5158008" y="4359047"/>
                  <a:pt x="5161216" y="4361002"/>
                  <a:pt x="5159415" y="4364300"/>
                </a:cubicBezTo>
                <a:cubicBezTo>
                  <a:pt x="5159415" y="4364300"/>
                  <a:pt x="5159038" y="4364145"/>
                  <a:pt x="5156143" y="4362106"/>
                </a:cubicBezTo>
                <a:cubicBezTo>
                  <a:pt x="5160445" y="4369397"/>
                  <a:pt x="5166158" y="4370681"/>
                  <a:pt x="5170855" y="4369423"/>
                </a:cubicBezTo>
                <a:lnTo>
                  <a:pt x="5175110" y="4367770"/>
                </a:lnTo>
                <a:lnTo>
                  <a:pt x="5178584" y="4360699"/>
                </a:lnTo>
                <a:cubicBezTo>
                  <a:pt x="5184627" y="4353194"/>
                  <a:pt x="5191175" y="4346322"/>
                  <a:pt x="5196649" y="4337947"/>
                </a:cubicBezTo>
                <a:cubicBezTo>
                  <a:pt x="5209374" y="4325325"/>
                  <a:pt x="5230694" y="4313472"/>
                  <a:pt x="5250439" y="4312019"/>
                </a:cubicBezTo>
                <a:cubicBezTo>
                  <a:pt x="5255256" y="4309961"/>
                  <a:pt x="5256609" y="4304993"/>
                  <a:pt x="5261235" y="4302218"/>
                </a:cubicBezTo>
                <a:cubicBezTo>
                  <a:pt x="5263719" y="4297714"/>
                  <a:pt x="5269981" y="4296036"/>
                  <a:pt x="5275304" y="4294610"/>
                </a:cubicBezTo>
                <a:lnTo>
                  <a:pt x="5298860" y="4302372"/>
                </a:lnTo>
                <a:lnTo>
                  <a:pt x="5297637" y="4296558"/>
                </a:lnTo>
                <a:cubicBezTo>
                  <a:pt x="5297432" y="4293287"/>
                  <a:pt x="5297795" y="4290886"/>
                  <a:pt x="5298856" y="4289834"/>
                </a:cubicBezTo>
                <a:cubicBezTo>
                  <a:pt x="5302512" y="4293461"/>
                  <a:pt x="5307869" y="4298422"/>
                  <a:pt x="5312662" y="4303791"/>
                </a:cubicBezTo>
                <a:lnTo>
                  <a:pt x="5315066" y="4307752"/>
                </a:lnTo>
                <a:lnTo>
                  <a:pt x="5318019" y="4308752"/>
                </a:lnTo>
                <a:cubicBezTo>
                  <a:pt x="5331414" y="4316165"/>
                  <a:pt x="5344632" y="4325418"/>
                  <a:pt x="5357650" y="4332676"/>
                </a:cubicBezTo>
                <a:cubicBezTo>
                  <a:pt x="5357600" y="4334993"/>
                  <a:pt x="5360980" y="4333831"/>
                  <a:pt x="5361556" y="4335980"/>
                </a:cubicBezTo>
                <a:cubicBezTo>
                  <a:pt x="5385058" y="4357317"/>
                  <a:pt x="5401497" y="4394876"/>
                  <a:pt x="5395761" y="4424815"/>
                </a:cubicBezTo>
                <a:cubicBezTo>
                  <a:pt x="5391580" y="4440520"/>
                  <a:pt x="5384504" y="4454187"/>
                  <a:pt x="5375351" y="4466363"/>
                </a:cubicBezTo>
                <a:lnTo>
                  <a:pt x="5365558" y="4476151"/>
                </a:lnTo>
                <a:lnTo>
                  <a:pt x="5368194" y="4488495"/>
                </a:lnTo>
                <a:cubicBezTo>
                  <a:pt x="5368696" y="4500386"/>
                  <a:pt x="5367370" y="4510465"/>
                  <a:pt x="5376261" y="4519853"/>
                </a:cubicBezTo>
                <a:cubicBezTo>
                  <a:pt x="5367936" y="4522595"/>
                  <a:pt x="5367872" y="4522356"/>
                  <a:pt x="5360822" y="4517337"/>
                </a:cubicBezTo>
                <a:cubicBezTo>
                  <a:pt x="5361114" y="4513420"/>
                  <a:pt x="5357223" y="4512672"/>
                  <a:pt x="5361407" y="4509504"/>
                </a:cubicBezTo>
                <a:cubicBezTo>
                  <a:pt x="5358697" y="4506903"/>
                  <a:pt x="5356607" y="4502858"/>
                  <a:pt x="5354573" y="4497774"/>
                </a:cubicBezTo>
                <a:lnTo>
                  <a:pt x="5352149" y="4489979"/>
                </a:lnTo>
                <a:lnTo>
                  <a:pt x="5343416" y="4498716"/>
                </a:lnTo>
                <a:lnTo>
                  <a:pt x="5335916" y="4503284"/>
                </a:lnTo>
                <a:lnTo>
                  <a:pt x="5334761" y="4510247"/>
                </a:lnTo>
                <a:cubicBezTo>
                  <a:pt x="5334761" y="4510247"/>
                  <a:pt x="5334384" y="4510092"/>
                  <a:pt x="5334990" y="4506091"/>
                </a:cubicBezTo>
                <a:cubicBezTo>
                  <a:pt x="5334990" y="4506091"/>
                  <a:pt x="5334448" y="4510331"/>
                  <a:pt x="5330933" y="4509737"/>
                </a:cubicBezTo>
                <a:lnTo>
                  <a:pt x="5330415" y="4506550"/>
                </a:lnTo>
                <a:lnTo>
                  <a:pt x="5310290" y="4519106"/>
                </a:lnTo>
                <a:cubicBezTo>
                  <a:pt x="5310290" y="4519106"/>
                  <a:pt x="5310290" y="4519106"/>
                  <a:pt x="5318521" y="4522274"/>
                </a:cubicBezTo>
                <a:cubicBezTo>
                  <a:pt x="5305735" y="4523397"/>
                  <a:pt x="5293121" y="4521404"/>
                  <a:pt x="5280718" y="4523960"/>
                </a:cubicBezTo>
                <a:cubicBezTo>
                  <a:pt x="5270871" y="4523528"/>
                  <a:pt x="5261536" y="4525006"/>
                  <a:pt x="5251638" y="4526890"/>
                </a:cubicBezTo>
                <a:cubicBezTo>
                  <a:pt x="5252699" y="4525838"/>
                  <a:pt x="5254328" y="4525658"/>
                  <a:pt x="5254571" y="4524057"/>
                </a:cubicBezTo>
                <a:cubicBezTo>
                  <a:pt x="5253368" y="4522076"/>
                  <a:pt x="5249561" y="4525400"/>
                  <a:pt x="5249733" y="4522283"/>
                </a:cubicBezTo>
                <a:cubicBezTo>
                  <a:pt x="5250601" y="4520515"/>
                  <a:pt x="5251470" y="4518747"/>
                  <a:pt x="5252844" y="4517612"/>
                </a:cubicBezTo>
                <a:cubicBezTo>
                  <a:pt x="5249450" y="4516218"/>
                  <a:pt x="5245137" y="4518909"/>
                  <a:pt x="5240754" y="4520083"/>
                </a:cubicBezTo>
                <a:cubicBezTo>
                  <a:pt x="5243188" y="4517896"/>
                  <a:pt x="5248389" y="4517270"/>
                  <a:pt x="5246107" y="4512508"/>
                </a:cubicBezTo>
                <a:cubicBezTo>
                  <a:pt x="5239825" y="4510353"/>
                  <a:pt x="5235471" y="4505379"/>
                  <a:pt x="5228634" y="4504908"/>
                </a:cubicBezTo>
                <a:cubicBezTo>
                  <a:pt x="5213821" y="4502224"/>
                  <a:pt x="5201621" y="4495514"/>
                  <a:pt x="5191662" y="4485900"/>
                </a:cubicBezTo>
                <a:lnTo>
                  <a:pt x="5187679" y="4479803"/>
                </a:lnTo>
                <a:lnTo>
                  <a:pt x="5189751" y="4503812"/>
                </a:lnTo>
                <a:cubicBezTo>
                  <a:pt x="5190246" y="4514426"/>
                  <a:pt x="5191111" y="4523918"/>
                  <a:pt x="5195420" y="4532486"/>
                </a:cubicBezTo>
                <a:cubicBezTo>
                  <a:pt x="5195420" y="4532486"/>
                  <a:pt x="5195420" y="4532486"/>
                  <a:pt x="5188758" y="4541436"/>
                </a:cubicBezTo>
                <a:cubicBezTo>
                  <a:pt x="5189469" y="4545340"/>
                  <a:pt x="5189405" y="4545101"/>
                  <a:pt x="5189405" y="4545101"/>
                </a:cubicBezTo>
                <a:cubicBezTo>
                  <a:pt x="5189802" y="4549088"/>
                  <a:pt x="5182409" y="4550302"/>
                  <a:pt x="5182409" y="4550302"/>
                </a:cubicBezTo>
                <a:cubicBezTo>
                  <a:pt x="5174242" y="4547372"/>
                  <a:pt x="5175932" y="4534893"/>
                  <a:pt x="5174823" y="4527002"/>
                </a:cubicBezTo>
                <a:cubicBezTo>
                  <a:pt x="5166657" y="4524073"/>
                  <a:pt x="5180442" y="4510400"/>
                  <a:pt x="5172211" y="4507232"/>
                </a:cubicBezTo>
                <a:cubicBezTo>
                  <a:pt x="5181799" y="4494172"/>
                  <a:pt x="5172197" y="4480881"/>
                  <a:pt x="5172978" y="4462504"/>
                </a:cubicBezTo>
                <a:lnTo>
                  <a:pt x="5173776" y="4459220"/>
                </a:lnTo>
                <a:lnTo>
                  <a:pt x="5168214" y="4450987"/>
                </a:lnTo>
                <a:cubicBezTo>
                  <a:pt x="5162456" y="4429501"/>
                  <a:pt x="5161466" y="4408273"/>
                  <a:pt x="5165805" y="4386896"/>
                </a:cubicBezTo>
                <a:lnTo>
                  <a:pt x="5169279" y="4379824"/>
                </a:lnTo>
                <a:lnTo>
                  <a:pt x="5159547" y="4377314"/>
                </a:lnTo>
                <a:cubicBezTo>
                  <a:pt x="5156025" y="4375443"/>
                  <a:pt x="5153002" y="4372926"/>
                  <a:pt x="5150726" y="4369442"/>
                </a:cubicBezTo>
                <a:cubicBezTo>
                  <a:pt x="5150726" y="4369442"/>
                  <a:pt x="5150662" y="4369204"/>
                  <a:pt x="5144245" y="4365294"/>
                </a:cubicBezTo>
                <a:cubicBezTo>
                  <a:pt x="5133365" y="4371024"/>
                  <a:pt x="5124282" y="4384716"/>
                  <a:pt x="5112944" y="4398757"/>
                </a:cubicBezTo>
                <a:cubicBezTo>
                  <a:pt x="5100902" y="4410172"/>
                  <a:pt x="5087123" y="4425122"/>
                  <a:pt x="5074378" y="4433911"/>
                </a:cubicBezTo>
                <a:cubicBezTo>
                  <a:pt x="5081969" y="4434691"/>
                  <a:pt x="5079633" y="4443505"/>
                  <a:pt x="5083232" y="4448170"/>
                </a:cubicBezTo>
                <a:cubicBezTo>
                  <a:pt x="5077374" y="4455113"/>
                  <a:pt x="5071894" y="4462211"/>
                  <a:pt x="5066036" y="4469154"/>
                </a:cubicBezTo>
                <a:cubicBezTo>
                  <a:pt x="5065956" y="4477620"/>
                  <a:pt x="5058297" y="4487860"/>
                  <a:pt x="5050311" y="4495629"/>
                </a:cubicBezTo>
                <a:cubicBezTo>
                  <a:pt x="5044831" y="4502727"/>
                  <a:pt x="5037485" y="4512883"/>
                  <a:pt x="5041788" y="4520174"/>
                </a:cubicBezTo>
                <a:cubicBezTo>
                  <a:pt x="5058136" y="4504790"/>
                  <a:pt x="5071767" y="4509326"/>
                  <a:pt x="5084694" y="4511236"/>
                </a:cubicBezTo>
                <a:cubicBezTo>
                  <a:pt x="5082109" y="4520373"/>
                  <a:pt x="5069117" y="4518224"/>
                  <a:pt x="5073733" y="4525431"/>
                </a:cubicBezTo>
                <a:lnTo>
                  <a:pt x="5077864" y="4535839"/>
                </a:lnTo>
                <a:lnTo>
                  <a:pt x="5082187" y="4523166"/>
                </a:lnTo>
                <a:cubicBezTo>
                  <a:pt x="5086913" y="4515759"/>
                  <a:pt x="5087270" y="4512081"/>
                  <a:pt x="5084590" y="4503331"/>
                </a:cubicBezTo>
                <a:cubicBezTo>
                  <a:pt x="5084590" y="4503331"/>
                  <a:pt x="5084654" y="4503570"/>
                  <a:pt x="5093208" y="4496672"/>
                </a:cubicBezTo>
                <a:lnTo>
                  <a:pt x="5096722" y="4497266"/>
                </a:lnTo>
                <a:cubicBezTo>
                  <a:pt x="5098423" y="4498601"/>
                  <a:pt x="5099005" y="4502028"/>
                  <a:pt x="5098840" y="4506422"/>
                </a:cubicBezTo>
                <a:cubicBezTo>
                  <a:pt x="5098282" y="4519365"/>
                  <a:pt x="5091502" y="4541652"/>
                  <a:pt x="5090953" y="4544613"/>
                </a:cubicBezTo>
                <a:cubicBezTo>
                  <a:pt x="5090953" y="4544613"/>
                  <a:pt x="5090661" y="4548530"/>
                  <a:pt x="5090368" y="4552447"/>
                </a:cubicBezTo>
                <a:cubicBezTo>
                  <a:pt x="5085934" y="4555938"/>
                  <a:pt x="5082042" y="4555189"/>
                  <a:pt x="5081750" y="4559106"/>
                </a:cubicBezTo>
                <a:lnTo>
                  <a:pt x="5079326" y="4551312"/>
                </a:lnTo>
                <a:lnTo>
                  <a:pt x="5079288" y="4556183"/>
                </a:lnTo>
                <a:cubicBezTo>
                  <a:pt x="5077151" y="4566991"/>
                  <a:pt x="5071442" y="4578244"/>
                  <a:pt x="5062908" y="4588975"/>
                </a:cubicBezTo>
                <a:cubicBezTo>
                  <a:pt x="5047264" y="4606984"/>
                  <a:pt x="5025045" y="4626755"/>
                  <a:pt x="5009155" y="4633827"/>
                </a:cubicBezTo>
                <a:cubicBezTo>
                  <a:pt x="5005162" y="4637712"/>
                  <a:pt x="5001004" y="4622194"/>
                  <a:pt x="4994507" y="4626749"/>
                </a:cubicBezTo>
                <a:cubicBezTo>
                  <a:pt x="4990514" y="4630634"/>
                  <a:pt x="4994362" y="4634976"/>
                  <a:pt x="4988322" y="4631221"/>
                </a:cubicBezTo>
                <a:cubicBezTo>
                  <a:pt x="4984266" y="4634866"/>
                  <a:pt x="4980664" y="4641461"/>
                  <a:pt x="4976671" y="4645346"/>
                </a:cubicBezTo>
                <a:cubicBezTo>
                  <a:pt x="4974480" y="4645933"/>
                  <a:pt x="4969784" y="4647191"/>
                  <a:pt x="4969080" y="4644565"/>
                </a:cubicBezTo>
                <a:cubicBezTo>
                  <a:pt x="4968376" y="4641939"/>
                  <a:pt x="4967673" y="4639313"/>
                  <a:pt x="4970177" y="4638642"/>
                </a:cubicBezTo>
                <a:cubicBezTo>
                  <a:pt x="4974170" y="4634757"/>
                  <a:pt x="4977849" y="4630957"/>
                  <a:pt x="4981202" y="4624685"/>
                </a:cubicBezTo>
                <a:cubicBezTo>
                  <a:pt x="4983461" y="4613077"/>
                  <a:pt x="5005535" y="4601533"/>
                  <a:pt x="5004272" y="4588054"/>
                </a:cubicBezTo>
                <a:cubicBezTo>
                  <a:pt x="5004272" y="4588054"/>
                  <a:pt x="5004585" y="4587970"/>
                  <a:pt x="4998088" y="4592526"/>
                </a:cubicBezTo>
                <a:cubicBezTo>
                  <a:pt x="4998088" y="4592526"/>
                  <a:pt x="4998088" y="4592526"/>
                  <a:pt x="4997384" y="4589899"/>
                </a:cubicBezTo>
                <a:cubicBezTo>
                  <a:pt x="4995896" y="4593113"/>
                  <a:pt x="4993456" y="4594023"/>
                  <a:pt x="4994095" y="4596410"/>
                </a:cubicBezTo>
                <a:cubicBezTo>
                  <a:pt x="4990103" y="4600295"/>
                  <a:pt x="4988238" y="4603353"/>
                  <a:pt x="4986750" y="4606566"/>
                </a:cubicBezTo>
                <a:cubicBezTo>
                  <a:pt x="4986750" y="4606566"/>
                  <a:pt x="4984949" y="4609864"/>
                  <a:pt x="4982053" y="4607825"/>
                </a:cubicBezTo>
                <a:cubicBezTo>
                  <a:pt x="4982053" y="4607825"/>
                  <a:pt x="4981414" y="4605437"/>
                  <a:pt x="4980710" y="4602812"/>
                </a:cubicBezTo>
                <a:cubicBezTo>
                  <a:pt x="4982198" y="4599598"/>
                  <a:pt x="4986191" y="4595714"/>
                  <a:pt x="4987992" y="4592416"/>
                </a:cubicBezTo>
                <a:cubicBezTo>
                  <a:pt x="4990496" y="4591745"/>
                  <a:pt x="4989544" y="4589442"/>
                  <a:pt x="4992048" y="4588771"/>
                </a:cubicBezTo>
                <a:cubicBezTo>
                  <a:pt x="4993930" y="4577008"/>
                  <a:pt x="5002683" y="4572104"/>
                  <a:pt x="5008868" y="4567632"/>
                </a:cubicBezTo>
                <a:cubicBezTo>
                  <a:pt x="5016853" y="4559863"/>
                  <a:pt x="5022710" y="4552920"/>
                  <a:pt x="5017064" y="4540616"/>
                </a:cubicBezTo>
                <a:cubicBezTo>
                  <a:pt x="5011207" y="4547559"/>
                  <a:pt x="5003221" y="4555328"/>
                  <a:pt x="4997364" y="4562270"/>
                </a:cubicBezTo>
                <a:cubicBezTo>
                  <a:pt x="4997364" y="4562270"/>
                  <a:pt x="4997677" y="4562187"/>
                  <a:pt x="4999868" y="4561599"/>
                </a:cubicBezTo>
                <a:cubicBezTo>
                  <a:pt x="4999868" y="4561599"/>
                  <a:pt x="4999932" y="4561838"/>
                  <a:pt x="4992587" y="4571995"/>
                </a:cubicBezTo>
                <a:cubicBezTo>
                  <a:pt x="4992587" y="4571995"/>
                  <a:pt x="4992587" y="4571995"/>
                  <a:pt x="4990082" y="4572666"/>
                </a:cubicBezTo>
                <a:cubicBezTo>
                  <a:pt x="4982737" y="4582822"/>
                  <a:pt x="4975455" y="4593217"/>
                  <a:pt x="4968109" y="4603373"/>
                </a:cubicBezTo>
                <a:cubicBezTo>
                  <a:pt x="4962774" y="4602244"/>
                  <a:pt x="4960205" y="4602677"/>
                  <a:pt x="4958013" y="4603264"/>
                </a:cubicBezTo>
                <a:cubicBezTo>
                  <a:pt x="4954347" y="4609619"/>
                  <a:pt x="4950668" y="4613420"/>
                  <a:pt x="4944874" y="4620602"/>
                </a:cubicBezTo>
                <a:cubicBezTo>
                  <a:pt x="4944170" y="4617975"/>
                  <a:pt x="4943531" y="4615588"/>
                  <a:pt x="4943531" y="4615588"/>
                </a:cubicBezTo>
                <a:cubicBezTo>
                  <a:pt x="4937986" y="4622447"/>
                  <a:pt x="4933536" y="4634642"/>
                  <a:pt x="4929543" y="4638527"/>
                </a:cubicBezTo>
                <a:cubicBezTo>
                  <a:pt x="4923359" y="4642999"/>
                  <a:pt x="4915845" y="4645012"/>
                  <a:pt x="4909660" y="4649484"/>
                </a:cubicBezTo>
                <a:cubicBezTo>
                  <a:pt x="4907859" y="4652781"/>
                  <a:pt x="4906307" y="4655755"/>
                  <a:pt x="4904116" y="4656343"/>
                </a:cubicBezTo>
                <a:cubicBezTo>
                  <a:pt x="4902315" y="4659640"/>
                  <a:pt x="4899106" y="4657685"/>
                  <a:pt x="4899106" y="4657685"/>
                </a:cubicBezTo>
                <a:cubicBezTo>
                  <a:pt x="4892922" y="4662157"/>
                  <a:pt x="4887064" y="4669100"/>
                  <a:pt x="4882287" y="4678824"/>
                </a:cubicBezTo>
                <a:cubicBezTo>
                  <a:pt x="4889031" y="4685205"/>
                  <a:pt x="4881685" y="4695361"/>
                  <a:pt x="4892630" y="4689870"/>
                </a:cubicBezTo>
                <a:cubicBezTo>
                  <a:pt x="4897720" y="4680062"/>
                  <a:pt x="4905769" y="4672532"/>
                  <a:pt x="4914458" y="4667389"/>
                </a:cubicBezTo>
                <a:cubicBezTo>
                  <a:pt x="4913754" y="4664763"/>
                  <a:pt x="4913115" y="4662376"/>
                  <a:pt x="4914916" y="4659078"/>
                </a:cubicBezTo>
                <a:cubicBezTo>
                  <a:pt x="4923211" y="4662485"/>
                  <a:pt x="4933455" y="4643108"/>
                  <a:pt x="4941686" y="4646276"/>
                </a:cubicBezTo>
                <a:cubicBezTo>
                  <a:pt x="4939101" y="4655413"/>
                  <a:pt x="4935044" y="4659058"/>
                  <a:pt x="4931052" y="4662943"/>
                </a:cubicBezTo>
                <a:cubicBezTo>
                  <a:pt x="4937940" y="4661097"/>
                  <a:pt x="4943653" y="4662381"/>
                  <a:pt x="4949756" y="4666375"/>
                </a:cubicBezTo>
                <a:cubicBezTo>
                  <a:pt x="4932624" y="4687597"/>
                  <a:pt x="4920828" y="4709949"/>
                  <a:pt x="4890392" y="4729107"/>
                </a:cubicBezTo>
                <a:cubicBezTo>
                  <a:pt x="4883046" y="4739263"/>
                  <a:pt x="4897364" y="4755129"/>
                  <a:pt x="4877028" y="4763137"/>
                </a:cubicBezTo>
                <a:cubicBezTo>
                  <a:pt x="4863083" y="4758685"/>
                  <a:pt x="4865813" y="4741322"/>
                  <a:pt x="4860167" y="4729017"/>
                </a:cubicBezTo>
                <a:cubicBezTo>
                  <a:pt x="4858366" y="4732315"/>
                  <a:pt x="4856175" y="4732902"/>
                  <a:pt x="4853279" y="4730863"/>
                </a:cubicBezTo>
                <a:cubicBezTo>
                  <a:pt x="4850775" y="4731534"/>
                  <a:pt x="4851478" y="4734160"/>
                  <a:pt x="4848974" y="4734831"/>
                </a:cubicBezTo>
                <a:cubicBezTo>
                  <a:pt x="4847486" y="4738045"/>
                  <a:pt x="4843429" y="4741690"/>
                  <a:pt x="4838733" y="4742949"/>
                </a:cubicBezTo>
                <a:cubicBezTo>
                  <a:pt x="4838733" y="4742949"/>
                  <a:pt x="4838797" y="4743188"/>
                  <a:pt x="4841692" y="4745226"/>
                </a:cubicBezTo>
                <a:cubicBezTo>
                  <a:pt x="4841692" y="4745226"/>
                  <a:pt x="4842332" y="4747614"/>
                  <a:pt x="4840140" y="4748201"/>
                </a:cubicBezTo>
                <a:cubicBezTo>
                  <a:pt x="4840140" y="4748201"/>
                  <a:pt x="4840140" y="4748201"/>
                  <a:pt x="4844197" y="4744555"/>
                </a:cubicBezTo>
                <a:cubicBezTo>
                  <a:pt x="4850236" y="4748310"/>
                  <a:pt x="4845395" y="4757796"/>
                  <a:pt x="4840763" y="4759293"/>
                </a:cubicBezTo>
                <a:cubicBezTo>
                  <a:pt x="4842810" y="4766932"/>
                  <a:pt x="4844857" y="4774572"/>
                  <a:pt x="4857000" y="4782321"/>
                </a:cubicBezTo>
                <a:cubicBezTo>
                  <a:pt x="4829213" y="4792581"/>
                  <a:pt x="4814027" y="4802279"/>
                  <a:pt x="4797288" y="4814952"/>
                </a:cubicBezTo>
                <a:cubicBezTo>
                  <a:pt x="4782742" y="4827038"/>
                  <a:pt x="4768195" y="4839124"/>
                  <a:pt x="4750114" y="4846783"/>
                </a:cubicBezTo>
                <a:lnTo>
                  <a:pt x="4745703" y="4842848"/>
                </a:lnTo>
                <a:lnTo>
                  <a:pt x="4739270" y="4847642"/>
                </a:lnTo>
                <a:cubicBezTo>
                  <a:pt x="4732449" y="4838467"/>
                  <a:pt x="4725692" y="4829531"/>
                  <a:pt x="4734247" y="4822633"/>
                </a:cubicBezTo>
                <a:lnTo>
                  <a:pt x="4739683" y="4819129"/>
                </a:lnTo>
                <a:lnTo>
                  <a:pt x="4740296" y="4816406"/>
                </a:lnTo>
                <a:cubicBezTo>
                  <a:pt x="4740953" y="4810089"/>
                  <a:pt x="4741232" y="4803617"/>
                  <a:pt x="4739505" y="4797171"/>
                </a:cubicBezTo>
                <a:cubicBezTo>
                  <a:pt x="4750698" y="4791358"/>
                  <a:pt x="4755001" y="4798648"/>
                  <a:pt x="4767292" y="4786911"/>
                </a:cubicBezTo>
                <a:cubicBezTo>
                  <a:pt x="4765949" y="4781898"/>
                  <a:pt x="4767436" y="4778685"/>
                  <a:pt x="4763838" y="4774020"/>
                </a:cubicBezTo>
                <a:cubicBezTo>
                  <a:pt x="4750139" y="4780504"/>
                  <a:pt x="4739962" y="4788861"/>
                  <a:pt x="4729409" y="4797062"/>
                </a:cubicBezTo>
                <a:cubicBezTo>
                  <a:pt x="4726904" y="4797733"/>
                  <a:pt x="4724712" y="4798321"/>
                  <a:pt x="4722911" y="4801618"/>
                </a:cubicBezTo>
                <a:cubicBezTo>
                  <a:pt x="4722911" y="4801618"/>
                  <a:pt x="4720719" y="4802205"/>
                  <a:pt x="4720719" y="4802205"/>
                </a:cubicBezTo>
                <a:cubicBezTo>
                  <a:pt x="4712031" y="4807348"/>
                  <a:pt x="4703981" y="4814878"/>
                  <a:pt x="4695683" y="4822731"/>
                </a:cubicBezTo>
                <a:cubicBezTo>
                  <a:pt x="4690138" y="4829590"/>
                  <a:pt x="4685506" y="4831087"/>
                  <a:pt x="4680809" y="4832345"/>
                </a:cubicBezTo>
                <a:cubicBezTo>
                  <a:pt x="4676504" y="4836314"/>
                  <a:pt x="4674248" y="4836663"/>
                  <a:pt x="4670256" y="4840547"/>
                </a:cubicBezTo>
                <a:cubicBezTo>
                  <a:pt x="4669471" y="4846386"/>
                  <a:pt x="4667997" y="4852155"/>
                  <a:pt x="4662517" y="4859253"/>
                </a:cubicBezTo>
                <a:cubicBezTo>
                  <a:pt x="4661813" y="4856626"/>
                  <a:pt x="4660469" y="4851613"/>
                  <a:pt x="4659766" y="4848987"/>
                </a:cubicBezTo>
                <a:cubicBezTo>
                  <a:pt x="4653268" y="4853542"/>
                  <a:pt x="4644829" y="4858363"/>
                  <a:pt x="4638331" y="4862918"/>
                </a:cubicBezTo>
                <a:cubicBezTo>
                  <a:pt x="4638331" y="4862918"/>
                  <a:pt x="4639035" y="4865545"/>
                  <a:pt x="4639035" y="4865545"/>
                </a:cubicBezTo>
                <a:cubicBezTo>
                  <a:pt x="4635042" y="4869429"/>
                  <a:pt x="4634191" y="4886289"/>
                  <a:pt x="4627384" y="4879669"/>
                </a:cubicBezTo>
                <a:cubicBezTo>
                  <a:pt x="4629185" y="4876372"/>
                  <a:pt x="4630033" y="4870771"/>
                  <a:pt x="4634026" y="4866887"/>
                </a:cubicBezTo>
                <a:cubicBezTo>
                  <a:pt x="4621280" y="4875675"/>
                  <a:pt x="4607895" y="4882076"/>
                  <a:pt x="4594509" y="4888477"/>
                </a:cubicBezTo>
                <a:cubicBezTo>
                  <a:pt x="4592564" y="4900002"/>
                  <a:pt x="4573842" y="4905274"/>
                  <a:pt x="4571897" y="4916798"/>
                </a:cubicBezTo>
                <a:cubicBezTo>
                  <a:pt x="4564696" y="4918728"/>
                  <a:pt x="4557104" y="4917947"/>
                  <a:pt x="4553112" y="4921832"/>
                </a:cubicBezTo>
                <a:cubicBezTo>
                  <a:pt x="4556007" y="4923870"/>
                  <a:pt x="4556711" y="4926496"/>
                  <a:pt x="4555223" y="4929710"/>
                </a:cubicBezTo>
                <a:cubicBezTo>
                  <a:pt x="4574792" y="4918837"/>
                  <a:pt x="4589130" y="4914739"/>
                  <a:pt x="4596742" y="4943148"/>
                </a:cubicBezTo>
                <a:cubicBezTo>
                  <a:pt x="4581556" y="4952847"/>
                  <a:pt x="4569578" y="4964501"/>
                  <a:pt x="4556520" y="4973373"/>
                </a:cubicBezTo>
                <a:cubicBezTo>
                  <a:pt x="4543838" y="4982400"/>
                  <a:pt x="4527494" y="4986524"/>
                  <a:pt x="4508149" y="4980704"/>
                </a:cubicBezTo>
                <a:cubicBezTo>
                  <a:pt x="4507446" y="4978078"/>
                  <a:pt x="4507510" y="4978317"/>
                  <a:pt x="4506806" y="4975691"/>
                </a:cubicBezTo>
                <a:cubicBezTo>
                  <a:pt x="4504301" y="4976362"/>
                  <a:pt x="4501406" y="4974323"/>
                  <a:pt x="4498901" y="4974994"/>
                </a:cubicBezTo>
                <a:cubicBezTo>
                  <a:pt x="4487542" y="4961406"/>
                  <a:pt x="4510553" y="4960870"/>
                  <a:pt x="4504594" y="4948649"/>
                </a:cubicBezTo>
                <a:cubicBezTo>
                  <a:pt x="4504594" y="4948649"/>
                  <a:pt x="4503890" y="4946023"/>
                  <a:pt x="4501385" y="4946694"/>
                </a:cubicBezTo>
                <a:cubicBezTo>
                  <a:pt x="4489801" y="4949798"/>
                  <a:pt x="4478607" y="4955612"/>
                  <a:pt x="4467663" y="4961103"/>
                </a:cubicBezTo>
                <a:cubicBezTo>
                  <a:pt x="4467663" y="4961103"/>
                  <a:pt x="4467663" y="4961103"/>
                  <a:pt x="4468367" y="4963729"/>
                </a:cubicBezTo>
                <a:cubicBezTo>
                  <a:pt x="4468367" y="4963729"/>
                  <a:pt x="4468367" y="4963729"/>
                  <a:pt x="4461166" y="4965659"/>
                </a:cubicBezTo>
                <a:cubicBezTo>
                  <a:pt x="4454668" y="4970215"/>
                  <a:pt x="4450676" y="4974099"/>
                  <a:pt x="4444491" y="4978571"/>
                </a:cubicBezTo>
                <a:cubicBezTo>
                  <a:pt x="4424689" y="4981062"/>
                  <a:pt x="4414199" y="4989502"/>
                  <a:pt x="4404022" y="4997858"/>
                </a:cubicBezTo>
                <a:cubicBezTo>
                  <a:pt x="4398714" y="5001839"/>
                  <a:pt x="4393405" y="5005821"/>
                  <a:pt x="4387719" y="5009647"/>
                </a:cubicBezTo>
                <a:cubicBezTo>
                  <a:pt x="4381656" y="5013319"/>
                  <a:pt x="4374774" y="5016442"/>
                  <a:pt x="4366634" y="5018623"/>
                </a:cubicBezTo>
                <a:cubicBezTo>
                  <a:pt x="4365537" y="5024546"/>
                  <a:pt x="4355440" y="5024437"/>
                  <a:pt x="4360696" y="5034032"/>
                </a:cubicBezTo>
                <a:cubicBezTo>
                  <a:pt x="4362887" y="5033444"/>
                  <a:pt x="4362887" y="5033444"/>
                  <a:pt x="4362887" y="5033444"/>
                </a:cubicBezTo>
                <a:cubicBezTo>
                  <a:pt x="4363985" y="5027521"/>
                  <a:pt x="4370546" y="5023204"/>
                  <a:pt x="4372098" y="5020230"/>
                </a:cubicBezTo>
                <a:cubicBezTo>
                  <a:pt x="4372098" y="5020230"/>
                  <a:pt x="4372034" y="5019991"/>
                  <a:pt x="4376027" y="5016106"/>
                </a:cubicBezTo>
                <a:cubicBezTo>
                  <a:pt x="4378589" y="5014396"/>
                  <a:pt x="4383840" y="5011454"/>
                  <a:pt x="4387719" y="5009647"/>
                </a:cubicBezTo>
                <a:cubicBezTo>
                  <a:pt x="4392721" y="5007028"/>
                  <a:pt x="4397040" y="5005614"/>
                  <a:pt x="4404662" y="5000246"/>
                </a:cubicBezTo>
                <a:cubicBezTo>
                  <a:pt x="4412957" y="5003652"/>
                  <a:pt x="4406069" y="5005498"/>
                  <a:pt x="4410621" y="5012466"/>
                </a:cubicBezTo>
                <a:cubicBezTo>
                  <a:pt x="4416725" y="5016460"/>
                  <a:pt x="4421421" y="5015202"/>
                  <a:pt x="4430110" y="5010059"/>
                </a:cubicBezTo>
                <a:cubicBezTo>
                  <a:pt x="4434103" y="5006174"/>
                  <a:pt x="4438799" y="5004916"/>
                  <a:pt x="4442856" y="5001270"/>
                </a:cubicBezTo>
                <a:cubicBezTo>
                  <a:pt x="4442233" y="4990179"/>
                  <a:pt x="4450595" y="4982564"/>
                  <a:pt x="4463196" y="4982003"/>
                </a:cubicBezTo>
                <a:cubicBezTo>
                  <a:pt x="4474780" y="4978899"/>
                  <a:pt x="4485516" y="4981396"/>
                  <a:pt x="4486156" y="4983783"/>
                </a:cubicBezTo>
                <a:cubicBezTo>
                  <a:pt x="4493357" y="4981853"/>
                  <a:pt x="4497413" y="4978208"/>
                  <a:pt x="4499524" y="4986086"/>
                </a:cubicBezTo>
                <a:cubicBezTo>
                  <a:pt x="4484978" y="4998172"/>
                  <a:pt x="4464183" y="5014490"/>
                  <a:pt x="4445542" y="5011297"/>
                </a:cubicBezTo>
                <a:cubicBezTo>
                  <a:pt x="4443038" y="5011968"/>
                  <a:pt x="4438718" y="5013382"/>
                  <a:pt x="4434413" y="5017350"/>
                </a:cubicBezTo>
                <a:cubicBezTo>
                  <a:pt x="4432221" y="5017937"/>
                  <a:pt x="4428164" y="5021583"/>
                  <a:pt x="4423468" y="5022841"/>
                </a:cubicBezTo>
                <a:cubicBezTo>
                  <a:pt x="4426363" y="5024880"/>
                  <a:pt x="4429259" y="5026919"/>
                  <a:pt x="4433171" y="5031500"/>
                </a:cubicBezTo>
                <a:cubicBezTo>
                  <a:pt x="4414385" y="5036533"/>
                  <a:pt x="4402344" y="5047948"/>
                  <a:pt x="4389349" y="5057059"/>
                </a:cubicBezTo>
                <a:cubicBezTo>
                  <a:pt x="4376603" y="5065848"/>
                  <a:pt x="4363531" y="5072165"/>
                  <a:pt x="4344891" y="5068972"/>
                </a:cubicBezTo>
                <a:cubicBezTo>
                  <a:pt x="4334256" y="5085639"/>
                  <a:pt x="4311495" y="5085852"/>
                  <a:pt x="4290205" y="5091557"/>
                </a:cubicBezTo>
                <a:cubicBezTo>
                  <a:pt x="4276116" y="5095332"/>
                  <a:pt x="4255840" y="5114838"/>
                  <a:pt x="4250338" y="5094307"/>
                </a:cubicBezTo>
                <a:cubicBezTo>
                  <a:pt x="4255428" y="5084499"/>
                  <a:pt x="4264117" y="5079356"/>
                  <a:pt x="4271005" y="5077511"/>
                </a:cubicBezTo>
                <a:cubicBezTo>
                  <a:pt x="4267470" y="5073085"/>
                  <a:pt x="4262070" y="5071717"/>
                  <a:pt x="4256670" y="5070349"/>
                </a:cubicBezTo>
                <a:cubicBezTo>
                  <a:pt x="4251974" y="5071608"/>
                  <a:pt x="4249782" y="5072195"/>
                  <a:pt x="4244773" y="5073537"/>
                </a:cubicBezTo>
                <a:cubicBezTo>
                  <a:pt x="4240077" y="5074796"/>
                  <a:pt x="4244692" y="5082002"/>
                  <a:pt x="4242188" y="5082674"/>
                </a:cubicBezTo>
                <a:cubicBezTo>
                  <a:pt x="4236788" y="5081306"/>
                  <a:pt x="4234923" y="5084365"/>
                  <a:pt x="4232027" y="5082325"/>
                </a:cubicBezTo>
                <a:cubicBezTo>
                  <a:pt x="4232731" y="5084952"/>
                  <a:pt x="4233435" y="5087578"/>
                  <a:pt x="4236330" y="5089617"/>
                </a:cubicBezTo>
                <a:cubicBezTo>
                  <a:pt x="4214336" y="5092695"/>
                  <a:pt x="4214502" y="5112097"/>
                  <a:pt x="4192118" y="5112466"/>
                </a:cubicBezTo>
                <a:cubicBezTo>
                  <a:pt x="4187566" y="5105498"/>
                  <a:pt x="4193360" y="5098316"/>
                  <a:pt x="4199153" y="5091134"/>
                </a:cubicBezTo>
                <a:cubicBezTo>
                  <a:pt x="4196649" y="5091805"/>
                  <a:pt x="4194457" y="5092392"/>
                  <a:pt x="4191952" y="5093064"/>
                </a:cubicBezTo>
                <a:cubicBezTo>
                  <a:pt x="4178813" y="5110402"/>
                  <a:pt x="4160732" y="5118061"/>
                  <a:pt x="4142731" y="5117255"/>
                </a:cubicBezTo>
                <a:cubicBezTo>
                  <a:pt x="4144841" y="5125133"/>
                  <a:pt x="4144057" y="5130973"/>
                  <a:pt x="4141408" y="5139871"/>
                </a:cubicBezTo>
                <a:cubicBezTo>
                  <a:pt x="4121215" y="5139652"/>
                  <a:pt x="4114472" y="5133271"/>
                  <a:pt x="4106321" y="5121638"/>
                </a:cubicBezTo>
                <a:cubicBezTo>
                  <a:pt x="4108513" y="5121050"/>
                  <a:pt x="4110705" y="5120463"/>
                  <a:pt x="4109297" y="5115211"/>
                </a:cubicBezTo>
                <a:cubicBezTo>
                  <a:pt x="4111802" y="5114540"/>
                  <a:pt x="4113994" y="5113953"/>
                  <a:pt x="4116498" y="5113281"/>
                </a:cubicBezTo>
                <a:cubicBezTo>
                  <a:pt x="4113290" y="5111327"/>
                  <a:pt x="4107954" y="5110198"/>
                  <a:pt x="4105059" y="5108159"/>
                </a:cubicBezTo>
                <a:cubicBezTo>
                  <a:pt x="4105907" y="5102558"/>
                  <a:pt x="4112404" y="5098002"/>
                  <a:pt x="4118902" y="5093447"/>
                </a:cubicBezTo>
                <a:cubicBezTo>
                  <a:pt x="4114205" y="5094705"/>
                  <a:pt x="4107004" y="5096635"/>
                  <a:pt x="4102308" y="5097893"/>
                </a:cubicBezTo>
                <a:cubicBezTo>
                  <a:pt x="4105059" y="5108159"/>
                  <a:pt x="4104601" y="5116469"/>
                  <a:pt x="4092704" y="5119657"/>
                </a:cubicBezTo>
                <a:cubicBezTo>
                  <a:pt x="4089809" y="5117618"/>
                  <a:pt x="4086664" y="5115902"/>
                  <a:pt x="4081968" y="5117161"/>
                </a:cubicBezTo>
                <a:cubicBezTo>
                  <a:pt x="4081968" y="5117161"/>
                  <a:pt x="4080416" y="5120135"/>
                  <a:pt x="4080416" y="5120135"/>
                </a:cubicBezTo>
                <a:cubicBezTo>
                  <a:pt x="4080416" y="5120135"/>
                  <a:pt x="4080416" y="5120135"/>
                  <a:pt x="4082608" y="5119548"/>
                </a:cubicBezTo>
                <a:cubicBezTo>
                  <a:pt x="4088007" y="5120915"/>
                  <a:pt x="4086520" y="5124129"/>
                  <a:pt x="4087927" y="5129381"/>
                </a:cubicBezTo>
                <a:cubicBezTo>
                  <a:pt x="4083934" y="5133266"/>
                  <a:pt x="4068684" y="5142725"/>
                  <a:pt x="4064445" y="5135673"/>
                </a:cubicBezTo>
                <a:cubicBezTo>
                  <a:pt x="4064445" y="5135673"/>
                  <a:pt x="4061941" y="5136344"/>
                  <a:pt x="4061941" y="5136344"/>
                </a:cubicBezTo>
                <a:cubicBezTo>
                  <a:pt x="4059749" y="5136932"/>
                  <a:pt x="4060453" y="5139557"/>
                  <a:pt x="4061156" y="5142184"/>
                </a:cubicBezTo>
                <a:cubicBezTo>
                  <a:pt x="4045111" y="5143668"/>
                  <a:pt x="4030332" y="5147372"/>
                  <a:pt x="4015981" y="5148915"/>
                </a:cubicBezTo>
                <a:lnTo>
                  <a:pt x="4001808" y="5148619"/>
                </a:lnTo>
                <a:lnTo>
                  <a:pt x="3982693" y="5162440"/>
                </a:lnTo>
                <a:cubicBezTo>
                  <a:pt x="3929825" y="5196820"/>
                  <a:pt x="3872477" y="5225748"/>
                  <a:pt x="3806530" y="5241372"/>
                </a:cubicBezTo>
                <a:cubicBezTo>
                  <a:pt x="3806129" y="5224847"/>
                  <a:pt x="3819110" y="5213181"/>
                  <a:pt x="3828270" y="5202282"/>
                </a:cubicBezTo>
                <a:cubicBezTo>
                  <a:pt x="3810171" y="5194850"/>
                  <a:pt x="3796504" y="5218982"/>
                  <a:pt x="3777631" y="5207407"/>
                </a:cubicBezTo>
                <a:cubicBezTo>
                  <a:pt x="3777631" y="5207407"/>
                  <a:pt x="3777631" y="5207407"/>
                  <a:pt x="3770116" y="5209420"/>
                </a:cubicBezTo>
                <a:cubicBezTo>
                  <a:pt x="3770571" y="5188573"/>
                  <a:pt x="3784006" y="5179856"/>
                  <a:pt x="3800401" y="5173415"/>
                </a:cubicBezTo>
                <a:lnTo>
                  <a:pt x="3806848" y="5171176"/>
                </a:lnTo>
                <a:lnTo>
                  <a:pt x="3794789" y="5167499"/>
                </a:lnTo>
                <a:lnTo>
                  <a:pt x="3779899" y="5162021"/>
                </a:lnTo>
                <a:lnTo>
                  <a:pt x="3775465" y="5165512"/>
                </a:lnTo>
                <a:cubicBezTo>
                  <a:pt x="3767268" y="5168732"/>
                  <a:pt x="3755485" y="5169842"/>
                  <a:pt x="3747459" y="5169946"/>
                </a:cubicBezTo>
                <a:cubicBezTo>
                  <a:pt x="3740457" y="5173869"/>
                  <a:pt x="3733939" y="5174592"/>
                  <a:pt x="3726980" y="5174921"/>
                </a:cubicBezTo>
                <a:lnTo>
                  <a:pt x="3723345" y="5175128"/>
                </a:lnTo>
                <a:lnTo>
                  <a:pt x="3714962" y="5178909"/>
                </a:lnTo>
                <a:cubicBezTo>
                  <a:pt x="3709952" y="5180252"/>
                  <a:pt x="3703812" y="5181129"/>
                  <a:pt x="3697479" y="5181291"/>
                </a:cubicBezTo>
                <a:cubicBezTo>
                  <a:pt x="3686744" y="5178794"/>
                  <a:pt x="3673439" y="5176730"/>
                  <a:pt x="3669591" y="5172388"/>
                </a:cubicBezTo>
                <a:cubicBezTo>
                  <a:pt x="3666696" y="5170348"/>
                  <a:pt x="3664504" y="5170936"/>
                  <a:pt x="3664504" y="5170936"/>
                </a:cubicBezTo>
                <a:cubicBezTo>
                  <a:pt x="3661296" y="5168981"/>
                  <a:pt x="3661360" y="5169220"/>
                  <a:pt x="3658855" y="5169891"/>
                </a:cubicBezTo>
                <a:cubicBezTo>
                  <a:pt x="3658855" y="5169891"/>
                  <a:pt x="3658855" y="5169891"/>
                  <a:pt x="3661360" y="5169220"/>
                </a:cubicBezTo>
                <a:lnTo>
                  <a:pt x="3655205" y="5167542"/>
                </a:lnTo>
                <a:lnTo>
                  <a:pt x="3613235" y="5163691"/>
                </a:lnTo>
                <a:lnTo>
                  <a:pt x="3546661" y="5155686"/>
                </a:lnTo>
                <a:lnTo>
                  <a:pt x="3532936" y="5180857"/>
                </a:lnTo>
                <a:cubicBezTo>
                  <a:pt x="3511973" y="5212829"/>
                  <a:pt x="3486472" y="5240389"/>
                  <a:pt x="3455965" y="5258031"/>
                </a:cubicBezTo>
                <a:cubicBezTo>
                  <a:pt x="3420640" y="5253934"/>
                  <a:pt x="3383211" y="5267034"/>
                  <a:pt x="3348333" y="5264609"/>
                </a:cubicBezTo>
                <a:cubicBezTo>
                  <a:pt x="3323751" y="5264287"/>
                  <a:pt x="3301057" y="5253480"/>
                  <a:pt x="3278040" y="5252739"/>
                </a:cubicBezTo>
                <a:cubicBezTo>
                  <a:pt x="3278040" y="5252739"/>
                  <a:pt x="3278104" y="5252978"/>
                  <a:pt x="3277818" y="5258172"/>
                </a:cubicBezTo>
                <a:cubicBezTo>
                  <a:pt x="3260965" y="5249126"/>
                  <a:pt x="3249273" y="5255585"/>
                  <a:pt x="3233672" y="5246204"/>
                </a:cubicBezTo>
                <a:cubicBezTo>
                  <a:pt x="3217687" y="5235391"/>
                  <a:pt x="3196522" y="5229036"/>
                  <a:pt x="3191404" y="5209937"/>
                </a:cubicBezTo>
                <a:cubicBezTo>
                  <a:pt x="3172127" y="5193097"/>
                  <a:pt x="3166814" y="5160745"/>
                  <a:pt x="3152304" y="5144163"/>
                </a:cubicBezTo>
                <a:cubicBezTo>
                  <a:pt x="3151486" y="5143615"/>
                  <a:pt x="3152388" y="5139151"/>
                  <a:pt x="3152267" y="5135569"/>
                </a:cubicBezTo>
                <a:lnTo>
                  <a:pt x="3151944" y="5134542"/>
                </a:lnTo>
                <a:lnTo>
                  <a:pt x="3149190" y="5134985"/>
                </a:lnTo>
                <a:lnTo>
                  <a:pt x="3133816" y="5127051"/>
                </a:lnTo>
                <a:lnTo>
                  <a:pt x="3136283" y="5138220"/>
                </a:lnTo>
                <a:lnTo>
                  <a:pt x="3132369" y="5126304"/>
                </a:lnTo>
                <a:lnTo>
                  <a:pt x="3131947" y="5126086"/>
                </a:lnTo>
                <a:cubicBezTo>
                  <a:pt x="3125234" y="5120614"/>
                  <a:pt x="3117556" y="5112636"/>
                  <a:pt x="3108913" y="5102151"/>
                </a:cubicBezTo>
                <a:cubicBezTo>
                  <a:pt x="3104129" y="5101690"/>
                  <a:pt x="3061819" y="5165185"/>
                  <a:pt x="2981981" y="5292638"/>
                </a:cubicBezTo>
                <a:cubicBezTo>
                  <a:pt x="2954848" y="5323811"/>
                  <a:pt x="2919159" y="5368638"/>
                  <a:pt x="2874918" y="5427121"/>
                </a:cubicBezTo>
                <a:cubicBezTo>
                  <a:pt x="2874918" y="5427121"/>
                  <a:pt x="2868205" y="5421648"/>
                  <a:pt x="2854780" y="5410704"/>
                </a:cubicBezTo>
                <a:cubicBezTo>
                  <a:pt x="2854780" y="5410704"/>
                  <a:pt x="2847263" y="5413598"/>
                  <a:pt x="2832227" y="5419391"/>
                </a:cubicBezTo>
                <a:cubicBezTo>
                  <a:pt x="2817187" y="5425184"/>
                  <a:pt x="2806818" y="5432632"/>
                  <a:pt x="2801117" y="5441735"/>
                </a:cubicBezTo>
                <a:cubicBezTo>
                  <a:pt x="2813444" y="5413963"/>
                  <a:pt x="2834784" y="5367752"/>
                  <a:pt x="2865139" y="5303107"/>
                </a:cubicBezTo>
                <a:cubicBezTo>
                  <a:pt x="2813177" y="5341540"/>
                  <a:pt x="2758935" y="5378548"/>
                  <a:pt x="2702419" y="5414134"/>
                </a:cubicBezTo>
                <a:cubicBezTo>
                  <a:pt x="2645902" y="5449715"/>
                  <a:pt x="2593506" y="5467595"/>
                  <a:pt x="2545227" y="5467774"/>
                </a:cubicBezTo>
                <a:lnTo>
                  <a:pt x="2526469" y="5437009"/>
                </a:lnTo>
                <a:lnTo>
                  <a:pt x="2550060" y="5417565"/>
                </a:lnTo>
                <a:cubicBezTo>
                  <a:pt x="2569186" y="5419406"/>
                  <a:pt x="2579441" y="5413154"/>
                  <a:pt x="2580822" y="5398806"/>
                </a:cubicBezTo>
                <a:lnTo>
                  <a:pt x="2607443" y="5423088"/>
                </a:lnTo>
                <a:cubicBezTo>
                  <a:pt x="2622250" y="5419688"/>
                  <a:pt x="2636833" y="5412343"/>
                  <a:pt x="2651194" y="5401057"/>
                </a:cubicBezTo>
                <a:lnTo>
                  <a:pt x="2664328" y="5386905"/>
                </a:lnTo>
                <a:lnTo>
                  <a:pt x="2647582" y="5390767"/>
                </a:lnTo>
                <a:cubicBezTo>
                  <a:pt x="2631369" y="5393771"/>
                  <a:pt x="2618457" y="5395271"/>
                  <a:pt x="2608848" y="5395271"/>
                </a:cubicBezTo>
                <a:cubicBezTo>
                  <a:pt x="2582425" y="5395271"/>
                  <a:pt x="2560207" y="5394671"/>
                  <a:pt x="2542191" y="5393471"/>
                </a:cubicBezTo>
                <a:lnTo>
                  <a:pt x="2531812" y="5392116"/>
                </a:lnTo>
                <a:lnTo>
                  <a:pt x="2496780" y="5407004"/>
                </a:lnTo>
                <a:cubicBezTo>
                  <a:pt x="2465626" y="5417277"/>
                  <a:pt x="2432254" y="5425526"/>
                  <a:pt x="2396663" y="5431752"/>
                </a:cubicBezTo>
                <a:lnTo>
                  <a:pt x="2389859" y="5419057"/>
                </a:lnTo>
                <a:lnTo>
                  <a:pt x="2332310" y="5438511"/>
                </a:lnTo>
                <a:cubicBezTo>
                  <a:pt x="2317295" y="5443314"/>
                  <a:pt x="2308587" y="5445715"/>
                  <a:pt x="2306185" y="5445715"/>
                </a:cubicBezTo>
                <a:lnTo>
                  <a:pt x="2190627" y="5438166"/>
                </a:lnTo>
                <a:lnTo>
                  <a:pt x="2199536" y="5448972"/>
                </a:lnTo>
                <a:lnTo>
                  <a:pt x="2184499" y="5454763"/>
                </a:lnTo>
                <a:lnTo>
                  <a:pt x="2171536" y="5439037"/>
                </a:lnTo>
                <a:lnTo>
                  <a:pt x="2177436" y="5436765"/>
                </a:lnTo>
                <a:lnTo>
                  <a:pt x="2099814" y="5422723"/>
                </a:lnTo>
                <a:lnTo>
                  <a:pt x="2073634" y="5438435"/>
                </a:lnTo>
                <a:cubicBezTo>
                  <a:pt x="2040498" y="5458321"/>
                  <a:pt x="2023930" y="5468263"/>
                  <a:pt x="2023930" y="5468263"/>
                </a:cubicBezTo>
                <a:cubicBezTo>
                  <a:pt x="2004802" y="5466423"/>
                  <a:pt x="1980847" y="5452048"/>
                  <a:pt x="1952064" y="5425145"/>
                </a:cubicBezTo>
                <a:cubicBezTo>
                  <a:pt x="1937676" y="5411694"/>
                  <a:pt x="1927170" y="5398617"/>
                  <a:pt x="1920551" y="5385916"/>
                </a:cubicBezTo>
                <a:lnTo>
                  <a:pt x="1918610" y="5377162"/>
                </a:lnTo>
                <a:lnTo>
                  <a:pt x="1902864" y="5372755"/>
                </a:lnTo>
                <a:cubicBezTo>
                  <a:pt x="1852870" y="5356540"/>
                  <a:pt x="1801150" y="5337623"/>
                  <a:pt x="1747703" y="5316004"/>
                </a:cubicBezTo>
                <a:cubicBezTo>
                  <a:pt x="1533920" y="5229527"/>
                  <a:pt x="1354964" y="5123838"/>
                  <a:pt x="1210841" y="4998931"/>
                </a:cubicBezTo>
                <a:cubicBezTo>
                  <a:pt x="1234862" y="4984518"/>
                  <a:pt x="1256482" y="4984519"/>
                  <a:pt x="1275697" y="4998930"/>
                </a:cubicBezTo>
                <a:cubicBezTo>
                  <a:pt x="1266090" y="5003734"/>
                  <a:pt x="1261285" y="4989320"/>
                  <a:pt x="1261286" y="4955694"/>
                </a:cubicBezTo>
                <a:cubicBezTo>
                  <a:pt x="1328544" y="4989321"/>
                  <a:pt x="1354965" y="5006136"/>
                  <a:pt x="1340554" y="5006135"/>
                </a:cubicBezTo>
                <a:cubicBezTo>
                  <a:pt x="1350162" y="5006137"/>
                  <a:pt x="1354965" y="5003734"/>
                  <a:pt x="1354965" y="4998930"/>
                </a:cubicBezTo>
                <a:cubicBezTo>
                  <a:pt x="1354965" y="4998930"/>
                  <a:pt x="1357368" y="4998930"/>
                  <a:pt x="1362170" y="4998933"/>
                </a:cubicBezTo>
                <a:cubicBezTo>
                  <a:pt x="1366976" y="4998931"/>
                  <a:pt x="1382890" y="5006737"/>
                  <a:pt x="1409913" y="5022350"/>
                </a:cubicBezTo>
                <a:lnTo>
                  <a:pt x="1438997" y="5039774"/>
                </a:lnTo>
                <a:lnTo>
                  <a:pt x="1470956" y="5045810"/>
                </a:lnTo>
                <a:lnTo>
                  <a:pt x="1469737" y="5058478"/>
                </a:lnTo>
                <a:lnTo>
                  <a:pt x="1524312" y="5092610"/>
                </a:lnTo>
                <a:cubicBezTo>
                  <a:pt x="1622799" y="5155065"/>
                  <a:pt x="1676842" y="5186293"/>
                  <a:pt x="1686451" y="5186294"/>
                </a:cubicBezTo>
                <a:cubicBezTo>
                  <a:pt x="1710473" y="5186293"/>
                  <a:pt x="1736896" y="5181488"/>
                  <a:pt x="1765719" y="5171878"/>
                </a:cubicBezTo>
                <a:cubicBezTo>
                  <a:pt x="1741699" y="5151461"/>
                  <a:pt x="1719329" y="5133596"/>
                  <a:pt x="1698611" y="5118284"/>
                </a:cubicBezTo>
                <a:lnTo>
                  <a:pt x="1654845" y="5088991"/>
                </a:lnTo>
                <a:lnTo>
                  <a:pt x="1639662" y="5098247"/>
                </a:lnTo>
                <a:cubicBezTo>
                  <a:pt x="1632718" y="5095167"/>
                  <a:pt x="1627799" y="5089868"/>
                  <a:pt x="1624902" y="5082349"/>
                </a:cubicBezTo>
                <a:lnTo>
                  <a:pt x="1623931" y="5071510"/>
                </a:lnTo>
                <a:lnTo>
                  <a:pt x="1594121" y="5057030"/>
                </a:lnTo>
                <a:cubicBezTo>
                  <a:pt x="1580010" y="5051926"/>
                  <a:pt x="1567549" y="5049373"/>
                  <a:pt x="1556739" y="5049373"/>
                </a:cubicBezTo>
                <a:lnTo>
                  <a:pt x="1520708" y="5056580"/>
                </a:lnTo>
                <a:cubicBezTo>
                  <a:pt x="1513502" y="5056579"/>
                  <a:pt x="1481976" y="5029556"/>
                  <a:pt x="1426127" y="4975510"/>
                </a:cubicBezTo>
                <a:lnTo>
                  <a:pt x="1395459" y="4945274"/>
                </a:lnTo>
                <a:lnTo>
                  <a:pt x="1393860" y="4944273"/>
                </a:lnTo>
                <a:lnTo>
                  <a:pt x="1394178" y="4944012"/>
                </a:lnTo>
                <a:lnTo>
                  <a:pt x="1362169" y="4912456"/>
                </a:lnTo>
                <a:cubicBezTo>
                  <a:pt x="1371780" y="4898042"/>
                  <a:pt x="1388594" y="4895642"/>
                  <a:pt x="1412617" y="4905249"/>
                </a:cubicBezTo>
                <a:lnTo>
                  <a:pt x="1419823" y="4905250"/>
                </a:lnTo>
                <a:lnTo>
                  <a:pt x="1431766" y="4923166"/>
                </a:lnTo>
                <a:lnTo>
                  <a:pt x="1439660" y="4919724"/>
                </a:lnTo>
                <a:lnTo>
                  <a:pt x="1434234" y="4931949"/>
                </a:lnTo>
                <a:lnTo>
                  <a:pt x="1434234" y="4948488"/>
                </a:lnTo>
                <a:cubicBezTo>
                  <a:pt x="1458256" y="4982116"/>
                  <a:pt x="1482277" y="4998930"/>
                  <a:pt x="1506296" y="4998930"/>
                </a:cubicBezTo>
                <a:cubicBezTo>
                  <a:pt x="1511098" y="4998931"/>
                  <a:pt x="1518307" y="4998931"/>
                  <a:pt x="1527916" y="4998930"/>
                </a:cubicBezTo>
                <a:cubicBezTo>
                  <a:pt x="1537522" y="4998931"/>
                  <a:pt x="1544731" y="4998930"/>
                  <a:pt x="1549534" y="4998931"/>
                </a:cubicBezTo>
                <a:lnTo>
                  <a:pt x="1551347" y="4993490"/>
                </a:lnTo>
                <a:lnTo>
                  <a:pt x="1473455" y="4944697"/>
                </a:lnTo>
                <a:cubicBezTo>
                  <a:pt x="1437092" y="4871213"/>
                  <a:pt x="1408029" y="4815929"/>
                  <a:pt x="1386261" y="4778843"/>
                </a:cubicBezTo>
                <a:lnTo>
                  <a:pt x="1363963" y="4744400"/>
                </a:lnTo>
                <a:lnTo>
                  <a:pt x="1365040" y="4744202"/>
                </a:lnTo>
                <a:lnTo>
                  <a:pt x="1380697" y="4741652"/>
                </a:lnTo>
                <a:lnTo>
                  <a:pt x="1365039" y="4744202"/>
                </a:lnTo>
                <a:lnTo>
                  <a:pt x="1363961" y="4744399"/>
                </a:lnTo>
                <a:lnTo>
                  <a:pt x="1359080" y="4736861"/>
                </a:lnTo>
                <a:lnTo>
                  <a:pt x="1351122" y="4729660"/>
                </a:lnTo>
                <a:lnTo>
                  <a:pt x="1351123" y="4729660"/>
                </a:lnTo>
                <a:lnTo>
                  <a:pt x="1342851" y="4722177"/>
                </a:lnTo>
                <a:cubicBezTo>
                  <a:pt x="1338066" y="4721717"/>
                  <a:pt x="1333285" y="4721256"/>
                  <a:pt x="1328503" y="4720796"/>
                </a:cubicBezTo>
                <a:lnTo>
                  <a:pt x="1315779" y="4725696"/>
                </a:lnTo>
                <a:lnTo>
                  <a:pt x="1304845" y="4722135"/>
                </a:lnTo>
                <a:lnTo>
                  <a:pt x="1288716" y="4717871"/>
                </a:lnTo>
                <a:lnTo>
                  <a:pt x="1304983" y="4711293"/>
                </a:lnTo>
                <a:lnTo>
                  <a:pt x="1343434" y="4693078"/>
                </a:lnTo>
                <a:lnTo>
                  <a:pt x="1268490" y="4595383"/>
                </a:lnTo>
                <a:lnTo>
                  <a:pt x="1245184" y="4575405"/>
                </a:lnTo>
                <a:lnTo>
                  <a:pt x="1245260" y="4594290"/>
                </a:lnTo>
                <a:cubicBezTo>
                  <a:pt x="1241803" y="4592658"/>
                  <a:pt x="1240217" y="4589244"/>
                  <a:pt x="1238887" y="4586786"/>
                </a:cubicBezTo>
                <a:cubicBezTo>
                  <a:pt x="1235763" y="4588903"/>
                  <a:pt x="1239362" y="4593568"/>
                  <a:pt x="1235235" y="4595697"/>
                </a:cubicBezTo>
                <a:cubicBezTo>
                  <a:pt x="1235235" y="4595697"/>
                  <a:pt x="1235235" y="4595697"/>
                  <a:pt x="1234929" y="4597058"/>
                </a:cubicBezTo>
                <a:cubicBezTo>
                  <a:pt x="1226377" y="4592697"/>
                  <a:pt x="1232855" y="4584309"/>
                  <a:pt x="1230252" y="4578353"/>
                </a:cubicBezTo>
                <a:lnTo>
                  <a:pt x="1229415" y="4570685"/>
                </a:lnTo>
                <a:lnTo>
                  <a:pt x="1223406" y="4569349"/>
                </a:lnTo>
                <a:lnTo>
                  <a:pt x="1223246" y="4569739"/>
                </a:lnTo>
                <a:lnTo>
                  <a:pt x="1223125" y="4569287"/>
                </a:lnTo>
                <a:lnTo>
                  <a:pt x="1219858" y="4568561"/>
                </a:lnTo>
                <a:lnTo>
                  <a:pt x="1219763" y="4569105"/>
                </a:lnTo>
                <a:cubicBezTo>
                  <a:pt x="1219605" y="4571802"/>
                  <a:pt x="1220011" y="4574572"/>
                  <a:pt x="1221842" y="4577024"/>
                </a:cubicBezTo>
                <a:cubicBezTo>
                  <a:pt x="1221842" y="4577024"/>
                  <a:pt x="1221778" y="4576785"/>
                  <a:pt x="1222633" y="4572462"/>
                </a:cubicBezTo>
                <a:cubicBezTo>
                  <a:pt x="1223906" y="4575959"/>
                  <a:pt x="1222169" y="4579495"/>
                  <a:pt x="1223378" y="4582754"/>
                </a:cubicBezTo>
                <a:cubicBezTo>
                  <a:pt x="1225320" y="4582489"/>
                  <a:pt x="1224872" y="4580818"/>
                  <a:pt x="1224994" y="4580018"/>
                </a:cubicBezTo>
                <a:cubicBezTo>
                  <a:pt x="1224994" y="4580018"/>
                  <a:pt x="1224994" y="4580018"/>
                  <a:pt x="1226815" y="4580553"/>
                </a:cubicBezTo>
                <a:cubicBezTo>
                  <a:pt x="1225633" y="4582405"/>
                  <a:pt x="1226600" y="4587264"/>
                  <a:pt x="1223284" y="4588664"/>
                </a:cubicBezTo>
                <a:cubicBezTo>
                  <a:pt x="1228236" y="4588361"/>
                  <a:pt x="1226384" y="4593974"/>
                  <a:pt x="1224768" y="4596710"/>
                </a:cubicBezTo>
                <a:cubicBezTo>
                  <a:pt x="1225223" y="4599659"/>
                  <a:pt x="1222661" y="4601369"/>
                  <a:pt x="1222112" y="4604331"/>
                </a:cubicBezTo>
                <a:cubicBezTo>
                  <a:pt x="1222112" y="4604331"/>
                  <a:pt x="1222176" y="4604569"/>
                  <a:pt x="1221543" y="4603459"/>
                </a:cubicBezTo>
                <a:cubicBezTo>
                  <a:pt x="1207037" y="4623211"/>
                  <a:pt x="1194602" y="4643175"/>
                  <a:pt x="1171154" y="4655854"/>
                </a:cubicBezTo>
                <a:cubicBezTo>
                  <a:pt x="1166205" y="4656797"/>
                  <a:pt x="1162000" y="4658947"/>
                  <a:pt x="1157729" y="4660699"/>
                </a:cubicBezTo>
                <a:lnTo>
                  <a:pt x="1155512" y="4661093"/>
                </a:lnTo>
                <a:lnTo>
                  <a:pt x="1174812" y="4683208"/>
                </a:lnTo>
                <a:cubicBezTo>
                  <a:pt x="1183219" y="4693116"/>
                  <a:pt x="1192827" y="4704676"/>
                  <a:pt x="1203636" y="4717888"/>
                </a:cubicBezTo>
                <a:lnTo>
                  <a:pt x="1203636" y="4753920"/>
                </a:lnTo>
                <a:cubicBezTo>
                  <a:pt x="1196430" y="4741909"/>
                  <a:pt x="1186821" y="4726296"/>
                  <a:pt x="1174810" y="4707079"/>
                </a:cubicBezTo>
                <a:lnTo>
                  <a:pt x="1146751" y="4662649"/>
                </a:lnTo>
                <a:lnTo>
                  <a:pt x="1143915" y="4663153"/>
                </a:lnTo>
                <a:cubicBezTo>
                  <a:pt x="1143673" y="4664753"/>
                  <a:pt x="1145494" y="4665289"/>
                  <a:pt x="1147316" y="4665824"/>
                </a:cubicBezTo>
                <a:cubicBezTo>
                  <a:pt x="1147316" y="4665824"/>
                  <a:pt x="1147252" y="4665585"/>
                  <a:pt x="1145188" y="4666650"/>
                </a:cubicBezTo>
                <a:cubicBezTo>
                  <a:pt x="1135839" y="4665573"/>
                  <a:pt x="1127315" y="4666322"/>
                  <a:pt x="1117205" y="4663657"/>
                </a:cubicBezTo>
                <a:cubicBezTo>
                  <a:pt x="1117205" y="4663657"/>
                  <a:pt x="1117269" y="4663896"/>
                  <a:pt x="1118663" y="4666593"/>
                </a:cubicBezTo>
                <a:cubicBezTo>
                  <a:pt x="1110048" y="4661993"/>
                  <a:pt x="1098777" y="4665013"/>
                  <a:pt x="1089472" y="4660342"/>
                </a:cubicBezTo>
                <a:cubicBezTo>
                  <a:pt x="1089286" y="4660903"/>
                  <a:pt x="1090041" y="4661213"/>
                  <a:pt x="1090041" y="4661213"/>
                </a:cubicBezTo>
                <a:cubicBezTo>
                  <a:pt x="1089101" y="4661464"/>
                  <a:pt x="1087223" y="4661968"/>
                  <a:pt x="1084647" y="4661123"/>
                </a:cubicBezTo>
                <a:cubicBezTo>
                  <a:pt x="1085196" y="4658161"/>
                  <a:pt x="1080735" y="4656541"/>
                  <a:pt x="1078793" y="4656806"/>
                </a:cubicBezTo>
                <a:cubicBezTo>
                  <a:pt x="1078793" y="4656806"/>
                  <a:pt x="1078793" y="4656806"/>
                  <a:pt x="1075029" y="4656535"/>
                </a:cubicBezTo>
                <a:cubicBezTo>
                  <a:pt x="1075029" y="4656535"/>
                  <a:pt x="1074965" y="4656297"/>
                  <a:pt x="1075911" y="4657322"/>
                </a:cubicBezTo>
                <a:cubicBezTo>
                  <a:pt x="1059526" y="4653781"/>
                  <a:pt x="1047995" y="4643309"/>
                  <a:pt x="1033226" y="4637031"/>
                </a:cubicBezTo>
                <a:cubicBezTo>
                  <a:pt x="1021339" y="4630237"/>
                  <a:pt x="1010020" y="4624314"/>
                  <a:pt x="1000439" y="4614855"/>
                </a:cubicBezTo>
                <a:cubicBezTo>
                  <a:pt x="1005391" y="4614552"/>
                  <a:pt x="1008748" y="4620817"/>
                  <a:pt x="1013700" y="4620514"/>
                </a:cubicBezTo>
                <a:cubicBezTo>
                  <a:pt x="1008849" y="4616184"/>
                  <a:pt x="1002809" y="4612429"/>
                  <a:pt x="998079" y="4607300"/>
                </a:cubicBezTo>
                <a:cubicBezTo>
                  <a:pt x="998079" y="4607300"/>
                  <a:pt x="998392" y="4607216"/>
                  <a:pt x="998819" y="4605054"/>
                </a:cubicBezTo>
                <a:cubicBezTo>
                  <a:pt x="999574" y="4605364"/>
                  <a:pt x="999388" y="4605925"/>
                  <a:pt x="1001210" y="4606461"/>
                </a:cubicBezTo>
                <a:cubicBezTo>
                  <a:pt x="1001944" y="4602938"/>
                  <a:pt x="996971" y="4599408"/>
                  <a:pt x="996517" y="4596460"/>
                </a:cubicBezTo>
                <a:cubicBezTo>
                  <a:pt x="996517" y="4596460"/>
                  <a:pt x="996453" y="4596221"/>
                  <a:pt x="994938" y="4594324"/>
                </a:cubicBezTo>
                <a:cubicBezTo>
                  <a:pt x="994938" y="4594324"/>
                  <a:pt x="995251" y="4594240"/>
                  <a:pt x="1000836" y="4595047"/>
                </a:cubicBezTo>
                <a:cubicBezTo>
                  <a:pt x="1000957" y="4594246"/>
                  <a:pt x="998887" y="4594034"/>
                  <a:pt x="1000196" y="4592659"/>
                </a:cubicBezTo>
                <a:cubicBezTo>
                  <a:pt x="1005253" y="4600260"/>
                  <a:pt x="1013683" y="4605422"/>
                  <a:pt x="1022177" y="4610822"/>
                </a:cubicBezTo>
                <a:cubicBezTo>
                  <a:pt x="1023365" y="4610248"/>
                  <a:pt x="1023671" y="4608886"/>
                  <a:pt x="1022725" y="4607860"/>
                </a:cubicBezTo>
                <a:cubicBezTo>
                  <a:pt x="1016238" y="4602434"/>
                  <a:pt x="1013878" y="4594878"/>
                  <a:pt x="1008579" y="4588878"/>
                </a:cubicBezTo>
                <a:cubicBezTo>
                  <a:pt x="1008579" y="4588878"/>
                  <a:pt x="1008515" y="4588639"/>
                  <a:pt x="1007512" y="4588652"/>
                </a:cubicBezTo>
                <a:cubicBezTo>
                  <a:pt x="1003835" y="4581193"/>
                  <a:pt x="1003475" y="4572334"/>
                  <a:pt x="1004054" y="4563223"/>
                </a:cubicBezTo>
                <a:lnTo>
                  <a:pt x="1004319" y="4554196"/>
                </a:lnTo>
                <a:lnTo>
                  <a:pt x="1002862" y="4551261"/>
                </a:lnTo>
                <a:cubicBezTo>
                  <a:pt x="1000879" y="4543860"/>
                  <a:pt x="1000774" y="4535956"/>
                  <a:pt x="1005628" y="4529026"/>
                </a:cubicBezTo>
                <a:lnTo>
                  <a:pt x="1006440" y="4528296"/>
                </a:lnTo>
                <a:lnTo>
                  <a:pt x="1007416" y="4523173"/>
                </a:lnTo>
                <a:cubicBezTo>
                  <a:pt x="1009025" y="4519160"/>
                  <a:pt x="1010698" y="4515385"/>
                  <a:pt x="1010614" y="4511314"/>
                </a:cubicBezTo>
                <a:cubicBezTo>
                  <a:pt x="998905" y="4526477"/>
                  <a:pt x="999461" y="4548589"/>
                  <a:pt x="995735" y="4567243"/>
                </a:cubicBezTo>
                <a:cubicBezTo>
                  <a:pt x="997008" y="4570740"/>
                  <a:pt x="994452" y="4573728"/>
                  <a:pt x="994779" y="4576199"/>
                </a:cubicBezTo>
                <a:lnTo>
                  <a:pt x="993624" y="4559365"/>
                </a:lnTo>
                <a:lnTo>
                  <a:pt x="993254" y="4560488"/>
                </a:lnTo>
                <a:cubicBezTo>
                  <a:pt x="995243" y="4569166"/>
                  <a:pt x="986676" y="4573509"/>
                  <a:pt x="986676" y="4573509"/>
                </a:cubicBezTo>
                <a:cubicBezTo>
                  <a:pt x="986676" y="4573509"/>
                  <a:pt x="986989" y="4573425"/>
                  <a:pt x="988874" y="4574199"/>
                </a:cubicBezTo>
                <a:cubicBezTo>
                  <a:pt x="984727" y="4572496"/>
                  <a:pt x="979461" y="4572883"/>
                  <a:pt x="975250" y="4570941"/>
                </a:cubicBezTo>
                <a:cubicBezTo>
                  <a:pt x="962975" y="4550178"/>
                  <a:pt x="970866" y="4548319"/>
                  <a:pt x="980238" y="4541970"/>
                </a:cubicBezTo>
                <a:cubicBezTo>
                  <a:pt x="982130" y="4544022"/>
                  <a:pt x="984770" y="4545106"/>
                  <a:pt x="987224" y="4546751"/>
                </a:cubicBezTo>
                <a:lnTo>
                  <a:pt x="992580" y="4551713"/>
                </a:lnTo>
                <a:lnTo>
                  <a:pt x="996872" y="4521393"/>
                </a:lnTo>
                <a:cubicBezTo>
                  <a:pt x="999750" y="4508339"/>
                  <a:pt x="1004891" y="4496215"/>
                  <a:pt x="1015317" y="4487536"/>
                </a:cubicBezTo>
                <a:cubicBezTo>
                  <a:pt x="1015317" y="4487536"/>
                  <a:pt x="1015003" y="4487620"/>
                  <a:pt x="1031024" y="4469766"/>
                </a:cubicBezTo>
                <a:lnTo>
                  <a:pt x="1051535" y="4460911"/>
                </a:lnTo>
                <a:lnTo>
                  <a:pt x="1045100" y="4451259"/>
                </a:lnTo>
                <a:lnTo>
                  <a:pt x="1059512" y="4444052"/>
                </a:lnTo>
                <a:lnTo>
                  <a:pt x="1065028" y="4455085"/>
                </a:lnTo>
                <a:lnTo>
                  <a:pt x="1079448" y="4448859"/>
                </a:lnTo>
                <a:lnTo>
                  <a:pt x="1080765" y="4448762"/>
                </a:lnTo>
                <a:lnTo>
                  <a:pt x="1048345" y="4436723"/>
                </a:lnTo>
                <a:cubicBezTo>
                  <a:pt x="1034949" y="4429310"/>
                  <a:pt x="1022045" y="4419973"/>
                  <a:pt x="1006451" y="4411870"/>
                </a:cubicBezTo>
                <a:cubicBezTo>
                  <a:pt x="1001920" y="4408734"/>
                  <a:pt x="996378" y="4404334"/>
                  <a:pt x="992722" y="4400708"/>
                </a:cubicBezTo>
                <a:lnTo>
                  <a:pt x="991507" y="4400208"/>
                </a:lnTo>
                <a:lnTo>
                  <a:pt x="980243" y="4415226"/>
                </a:lnTo>
                <a:lnTo>
                  <a:pt x="967489" y="4388737"/>
                </a:lnTo>
                <a:lnTo>
                  <a:pt x="957605" y="4388623"/>
                </a:lnTo>
                <a:cubicBezTo>
                  <a:pt x="945624" y="4387740"/>
                  <a:pt x="933258" y="4385424"/>
                  <a:pt x="926730" y="4372332"/>
                </a:cubicBezTo>
                <a:cubicBezTo>
                  <a:pt x="932568" y="4361556"/>
                  <a:pt x="924017" y="4357195"/>
                  <a:pt x="921529" y="4349162"/>
                </a:cubicBezTo>
                <a:cubicBezTo>
                  <a:pt x="921529" y="4349162"/>
                  <a:pt x="922653" y="4348349"/>
                  <a:pt x="922653" y="4348349"/>
                </a:cubicBezTo>
                <a:cubicBezTo>
                  <a:pt x="918186" y="4345452"/>
                  <a:pt x="912644" y="4341052"/>
                  <a:pt x="909301" y="4337341"/>
                </a:cubicBezTo>
                <a:cubicBezTo>
                  <a:pt x="909301" y="4337341"/>
                  <a:pt x="908988" y="4337425"/>
                  <a:pt x="908291" y="4336077"/>
                </a:cubicBezTo>
                <a:cubicBezTo>
                  <a:pt x="907800" y="4338000"/>
                  <a:pt x="907864" y="4338239"/>
                  <a:pt x="908561" y="4339587"/>
                </a:cubicBezTo>
                <a:cubicBezTo>
                  <a:pt x="908561" y="4339587"/>
                  <a:pt x="907372" y="4340161"/>
                  <a:pt x="907372" y="4340161"/>
                </a:cubicBezTo>
                <a:cubicBezTo>
                  <a:pt x="907328" y="4343755"/>
                  <a:pt x="914102" y="4343987"/>
                  <a:pt x="911809" y="4349207"/>
                </a:cubicBezTo>
                <a:cubicBezTo>
                  <a:pt x="900525" y="4349672"/>
                  <a:pt x="890742" y="4349479"/>
                  <a:pt x="884143" y="4358667"/>
                </a:cubicBezTo>
                <a:cubicBezTo>
                  <a:pt x="870748" y="4351254"/>
                  <a:pt x="868687" y="4341060"/>
                  <a:pt x="858365" y="4333846"/>
                </a:cubicBezTo>
                <a:cubicBezTo>
                  <a:pt x="856480" y="4333072"/>
                  <a:pt x="855312" y="4337479"/>
                  <a:pt x="852730" y="4335356"/>
                </a:cubicBezTo>
                <a:cubicBezTo>
                  <a:pt x="847616" y="4328794"/>
                  <a:pt x="839762" y="4325781"/>
                  <a:pt x="833096" y="4322194"/>
                </a:cubicBezTo>
                <a:cubicBezTo>
                  <a:pt x="826366" y="4318368"/>
                  <a:pt x="820824" y="4313967"/>
                  <a:pt x="818400" y="4306173"/>
                </a:cubicBezTo>
                <a:cubicBezTo>
                  <a:pt x="813825" y="4306631"/>
                  <a:pt x="811449" y="4307780"/>
                  <a:pt x="808395" y="4311413"/>
                </a:cubicBezTo>
                <a:cubicBezTo>
                  <a:pt x="798343" y="4307709"/>
                  <a:pt x="798073" y="4304199"/>
                  <a:pt x="786563" y="4297560"/>
                </a:cubicBezTo>
                <a:cubicBezTo>
                  <a:pt x="787462" y="4289643"/>
                  <a:pt x="790986" y="4280255"/>
                  <a:pt x="784748" y="4274506"/>
                </a:cubicBezTo>
                <a:cubicBezTo>
                  <a:pt x="788969" y="4266466"/>
                  <a:pt x="792763" y="4260588"/>
                  <a:pt x="785024" y="4255497"/>
                </a:cubicBezTo>
                <a:cubicBezTo>
                  <a:pt x="780085" y="4258356"/>
                  <a:pt x="772614" y="4256775"/>
                  <a:pt x="767248" y="4261795"/>
                </a:cubicBezTo>
                <a:cubicBezTo>
                  <a:pt x="761279" y="4259557"/>
                  <a:pt x="764666" y="4259673"/>
                  <a:pt x="756926" y="4254582"/>
                </a:cubicBezTo>
                <a:cubicBezTo>
                  <a:pt x="756926" y="4254582"/>
                  <a:pt x="756926" y="4254582"/>
                  <a:pt x="756492" y="4255466"/>
                </a:cubicBezTo>
                <a:lnTo>
                  <a:pt x="755937" y="4257150"/>
                </a:lnTo>
                <a:lnTo>
                  <a:pt x="771379" y="4272203"/>
                </a:lnTo>
                <a:cubicBezTo>
                  <a:pt x="779971" y="4284230"/>
                  <a:pt x="786940" y="4297715"/>
                  <a:pt x="791347" y="4312910"/>
                </a:cubicBezTo>
                <a:cubicBezTo>
                  <a:pt x="801737" y="4356696"/>
                  <a:pt x="776863" y="4407883"/>
                  <a:pt x="746985" y="4437894"/>
                </a:cubicBezTo>
                <a:cubicBezTo>
                  <a:pt x="722083" y="4460175"/>
                  <a:pt x="689832" y="4480075"/>
                  <a:pt x="656790" y="4480741"/>
                </a:cubicBezTo>
                <a:cubicBezTo>
                  <a:pt x="656790" y="4480741"/>
                  <a:pt x="656854" y="4480980"/>
                  <a:pt x="652783" y="4482071"/>
                </a:cubicBezTo>
                <a:cubicBezTo>
                  <a:pt x="629824" y="4480290"/>
                  <a:pt x="604295" y="4478943"/>
                  <a:pt x="584156" y="4465148"/>
                </a:cubicBezTo>
                <a:cubicBezTo>
                  <a:pt x="583479" y="4467632"/>
                  <a:pt x="587492" y="4467581"/>
                  <a:pt x="586816" y="4470065"/>
                </a:cubicBezTo>
                <a:cubicBezTo>
                  <a:pt x="582156" y="4466452"/>
                  <a:pt x="575205" y="4468059"/>
                  <a:pt x="571784" y="4461555"/>
                </a:cubicBezTo>
                <a:cubicBezTo>
                  <a:pt x="570091" y="4461497"/>
                  <a:pt x="568454" y="4460400"/>
                  <a:pt x="567131" y="4459219"/>
                </a:cubicBezTo>
                <a:cubicBezTo>
                  <a:pt x="566256" y="4459709"/>
                  <a:pt x="566761" y="4460342"/>
                  <a:pt x="567017" y="4461297"/>
                </a:cubicBezTo>
                <a:cubicBezTo>
                  <a:pt x="561987" y="4458806"/>
                  <a:pt x="560438" y="4450521"/>
                  <a:pt x="554278" y="4447567"/>
                </a:cubicBezTo>
                <a:cubicBezTo>
                  <a:pt x="551625" y="4443927"/>
                  <a:pt x="548541" y="4429913"/>
                  <a:pt x="543120" y="4424713"/>
                </a:cubicBezTo>
                <a:cubicBezTo>
                  <a:pt x="543120" y="4424713"/>
                  <a:pt x="543120" y="4424713"/>
                  <a:pt x="544928" y="4422693"/>
                </a:cubicBezTo>
                <a:cubicBezTo>
                  <a:pt x="544928" y="4422693"/>
                  <a:pt x="544928" y="4422693"/>
                  <a:pt x="539963" y="4420441"/>
                </a:cubicBezTo>
                <a:cubicBezTo>
                  <a:pt x="542838" y="4418647"/>
                  <a:pt x="536933" y="4416647"/>
                  <a:pt x="539814" y="4416131"/>
                </a:cubicBezTo>
                <a:cubicBezTo>
                  <a:pt x="540070" y="4417086"/>
                  <a:pt x="540639" y="4417957"/>
                  <a:pt x="541201" y="4417550"/>
                </a:cubicBezTo>
                <a:cubicBezTo>
                  <a:pt x="541487" y="4412356"/>
                  <a:pt x="537525" y="4410092"/>
                  <a:pt x="538686" y="4404407"/>
                </a:cubicBezTo>
                <a:cubicBezTo>
                  <a:pt x="532781" y="4402407"/>
                  <a:pt x="537898" y="4397709"/>
                  <a:pt x="535808" y="4393664"/>
                </a:cubicBezTo>
                <a:cubicBezTo>
                  <a:pt x="535185" y="4382572"/>
                  <a:pt x="531118" y="4372403"/>
                  <a:pt x="529619" y="4361802"/>
                </a:cubicBezTo>
                <a:cubicBezTo>
                  <a:pt x="530687" y="4362028"/>
                  <a:pt x="532188" y="4361370"/>
                  <a:pt x="531989" y="4359376"/>
                </a:cubicBezTo>
                <a:cubicBezTo>
                  <a:pt x="531228" y="4357789"/>
                  <a:pt x="530296" y="4359318"/>
                  <a:pt x="529421" y="4359808"/>
                </a:cubicBezTo>
                <a:cubicBezTo>
                  <a:pt x="523155" y="4348949"/>
                  <a:pt x="529413" y="4334734"/>
                  <a:pt x="529218" y="4321481"/>
                </a:cubicBezTo>
                <a:cubicBezTo>
                  <a:pt x="529895" y="4318997"/>
                  <a:pt x="533140" y="4316081"/>
                  <a:pt x="531056" y="4313313"/>
                </a:cubicBezTo>
                <a:cubicBezTo>
                  <a:pt x="533625" y="4312880"/>
                  <a:pt x="531419" y="4310912"/>
                  <a:pt x="531726" y="4309551"/>
                </a:cubicBezTo>
                <a:cubicBezTo>
                  <a:pt x="536419" y="4295756"/>
                  <a:pt x="539667" y="4281579"/>
                  <a:pt x="548386" y="4270288"/>
                </a:cubicBezTo>
                <a:cubicBezTo>
                  <a:pt x="548386" y="4270288"/>
                  <a:pt x="548699" y="4270204"/>
                  <a:pt x="550308" y="4266190"/>
                </a:cubicBezTo>
                <a:cubicBezTo>
                  <a:pt x="550877" y="4267061"/>
                  <a:pt x="551439" y="4266655"/>
                  <a:pt x="552002" y="4266248"/>
                </a:cubicBezTo>
                <a:cubicBezTo>
                  <a:pt x="553924" y="4262151"/>
                  <a:pt x="557738" y="4260105"/>
                  <a:pt x="560785" y="4255195"/>
                </a:cubicBezTo>
                <a:cubicBezTo>
                  <a:pt x="579879" y="4237541"/>
                  <a:pt x="609155" y="4224067"/>
                  <a:pt x="633724" y="4221834"/>
                </a:cubicBezTo>
                <a:cubicBezTo>
                  <a:pt x="633724" y="4221834"/>
                  <a:pt x="634037" y="4221750"/>
                  <a:pt x="634343" y="4220388"/>
                </a:cubicBezTo>
                <a:lnTo>
                  <a:pt x="627007" y="4220563"/>
                </a:lnTo>
                <a:lnTo>
                  <a:pt x="638406" y="4218020"/>
                </a:lnTo>
                <a:cubicBezTo>
                  <a:pt x="645301" y="4217452"/>
                  <a:pt x="652388" y="4217600"/>
                  <a:pt x="659282" y="4217032"/>
                </a:cubicBezTo>
                <a:cubicBezTo>
                  <a:pt x="659282" y="4217032"/>
                  <a:pt x="659282" y="4217032"/>
                  <a:pt x="658828" y="4214084"/>
                </a:cubicBezTo>
                <a:cubicBezTo>
                  <a:pt x="673506" y="4215012"/>
                  <a:pt x="688070" y="4218018"/>
                  <a:pt x="702014" y="4222470"/>
                </a:cubicBezTo>
                <a:lnTo>
                  <a:pt x="740053" y="4241704"/>
                </a:lnTo>
                <a:lnTo>
                  <a:pt x="748621" y="4237361"/>
                </a:lnTo>
                <a:cubicBezTo>
                  <a:pt x="750678" y="4235019"/>
                  <a:pt x="751667" y="4232450"/>
                  <a:pt x="751277" y="4229740"/>
                </a:cubicBezTo>
                <a:cubicBezTo>
                  <a:pt x="751435" y="4224069"/>
                  <a:pt x="747395" y="4219010"/>
                  <a:pt x="741093" y="4213023"/>
                </a:cubicBezTo>
                <a:cubicBezTo>
                  <a:pt x="738736" y="4218004"/>
                  <a:pt x="736110" y="4219475"/>
                  <a:pt x="732767" y="4215765"/>
                </a:cubicBezTo>
                <a:cubicBezTo>
                  <a:pt x="732925" y="4210093"/>
                  <a:pt x="736043" y="4206699"/>
                  <a:pt x="733824" y="4202177"/>
                </a:cubicBezTo>
                <a:cubicBezTo>
                  <a:pt x="724903" y="4198938"/>
                  <a:pt x="718405" y="4203493"/>
                  <a:pt x="710501" y="4202797"/>
                </a:cubicBezTo>
                <a:lnTo>
                  <a:pt x="707171" y="4201642"/>
                </a:lnTo>
                <a:lnTo>
                  <a:pt x="708104" y="4200112"/>
                </a:lnTo>
                <a:cubicBezTo>
                  <a:pt x="711107" y="4198796"/>
                  <a:pt x="713362" y="4198448"/>
                  <a:pt x="714109" y="4197480"/>
                </a:cubicBezTo>
                <a:cubicBezTo>
                  <a:pt x="718792" y="4193666"/>
                  <a:pt x="718189" y="4186407"/>
                  <a:pt x="712719" y="4183523"/>
                </a:cubicBezTo>
                <a:cubicBezTo>
                  <a:pt x="707184" y="4180400"/>
                  <a:pt x="707605" y="4176961"/>
                  <a:pt x="707080" y="4172496"/>
                </a:cubicBezTo>
                <a:cubicBezTo>
                  <a:pt x="709493" y="4166476"/>
                  <a:pt x="705702" y="4161095"/>
                  <a:pt x="706110" y="4155101"/>
                </a:cubicBezTo>
                <a:cubicBezTo>
                  <a:pt x="706005" y="4147197"/>
                  <a:pt x="708944" y="4145642"/>
                  <a:pt x="715149" y="4145002"/>
                </a:cubicBezTo>
                <a:cubicBezTo>
                  <a:pt x="720421" y="4145893"/>
                  <a:pt x="725629" y="4146544"/>
                  <a:pt x="729955" y="4146409"/>
                </a:cubicBezTo>
                <a:cubicBezTo>
                  <a:pt x="731897" y="4146144"/>
                  <a:pt x="733641" y="4143886"/>
                  <a:pt x="733641" y="4143886"/>
                </a:cubicBezTo>
                <a:cubicBezTo>
                  <a:pt x="734062" y="4140447"/>
                  <a:pt x="731793" y="4138240"/>
                  <a:pt x="729850" y="4138505"/>
                </a:cubicBezTo>
                <a:cubicBezTo>
                  <a:pt x="726585" y="4137588"/>
                  <a:pt x="723568" y="4136350"/>
                  <a:pt x="719306" y="4136724"/>
                </a:cubicBezTo>
                <a:cubicBezTo>
                  <a:pt x="712092" y="4136098"/>
                  <a:pt x="708563" y="4132950"/>
                  <a:pt x="707449" y="4123781"/>
                </a:cubicBezTo>
                <a:cubicBezTo>
                  <a:pt x="710388" y="4122226"/>
                  <a:pt x="712132" y="4119968"/>
                  <a:pt x="715135" y="4118651"/>
                </a:cubicBezTo>
                <a:cubicBezTo>
                  <a:pt x="720080" y="4117070"/>
                  <a:pt x="726349" y="4116670"/>
                  <a:pt x="732291" y="4113798"/>
                </a:cubicBezTo>
                <a:cubicBezTo>
                  <a:pt x="734297" y="4113772"/>
                  <a:pt x="736923" y="4112301"/>
                  <a:pt x="737919" y="4111011"/>
                </a:cubicBezTo>
                <a:cubicBezTo>
                  <a:pt x="740922" y="4109694"/>
                  <a:pt x="740660" y="4107462"/>
                  <a:pt x="739074" y="4104048"/>
                </a:cubicBezTo>
                <a:cubicBezTo>
                  <a:pt x="738128" y="4103023"/>
                  <a:pt x="736869" y="4102081"/>
                  <a:pt x="735872" y="4103371"/>
                </a:cubicBezTo>
                <a:cubicBezTo>
                  <a:pt x="728920" y="4104978"/>
                  <a:pt x="721968" y="4106585"/>
                  <a:pt x="715017" y="4108192"/>
                </a:cubicBezTo>
                <a:cubicBezTo>
                  <a:pt x="715017" y="4108192"/>
                  <a:pt x="713758" y="4107250"/>
                  <a:pt x="713074" y="4108456"/>
                </a:cubicBezTo>
                <a:cubicBezTo>
                  <a:pt x="711488" y="4105043"/>
                  <a:pt x="707896" y="4101656"/>
                  <a:pt x="706688" y="4098397"/>
                </a:cubicBezTo>
                <a:cubicBezTo>
                  <a:pt x="705102" y="4094984"/>
                  <a:pt x="703254" y="4089338"/>
                  <a:pt x="701668" y="4085925"/>
                </a:cubicBezTo>
                <a:cubicBezTo>
                  <a:pt x="704408" y="4082376"/>
                  <a:pt x="707347" y="4080821"/>
                  <a:pt x="710350" y="4079505"/>
                </a:cubicBezTo>
                <a:cubicBezTo>
                  <a:pt x="719557" y="4077549"/>
                  <a:pt x="728516" y="4075916"/>
                  <a:pt x="738471" y="4072993"/>
                </a:cubicBezTo>
                <a:cubicBezTo>
                  <a:pt x="740150" y="4070496"/>
                  <a:pt x="740137" y="4067941"/>
                  <a:pt x="735612" y="4066083"/>
                </a:cubicBezTo>
                <a:cubicBezTo>
                  <a:pt x="728398" y="4065457"/>
                  <a:pt x="720345" y="4060450"/>
                  <a:pt x="712972" y="4065496"/>
                </a:cubicBezTo>
                <a:cubicBezTo>
                  <a:pt x="712972" y="4065496"/>
                  <a:pt x="710966" y="4065522"/>
                  <a:pt x="710966" y="4065522"/>
                </a:cubicBezTo>
                <a:cubicBezTo>
                  <a:pt x="709707" y="4064580"/>
                  <a:pt x="708761" y="4063554"/>
                  <a:pt x="708761" y="4063554"/>
                </a:cubicBezTo>
                <a:cubicBezTo>
                  <a:pt x="704172" y="4061457"/>
                  <a:pt x="705169" y="4060167"/>
                  <a:pt x="706848" y="4057670"/>
                </a:cubicBezTo>
                <a:cubicBezTo>
                  <a:pt x="706848" y="4057670"/>
                  <a:pt x="707596" y="4056702"/>
                  <a:pt x="707596" y="4056702"/>
                </a:cubicBezTo>
                <a:cubicBezTo>
                  <a:pt x="709589" y="4054121"/>
                  <a:pt x="710649" y="4053069"/>
                  <a:pt x="711333" y="4051862"/>
                </a:cubicBezTo>
                <a:cubicBezTo>
                  <a:pt x="712329" y="4050572"/>
                  <a:pt x="716278" y="4050282"/>
                  <a:pt x="712066" y="4048340"/>
                </a:cubicBezTo>
                <a:cubicBezTo>
                  <a:pt x="708212" y="4042720"/>
                  <a:pt x="704212" y="4045327"/>
                  <a:pt x="701209" y="4046643"/>
                </a:cubicBezTo>
                <a:cubicBezTo>
                  <a:pt x="696264" y="4048224"/>
                  <a:pt x="693062" y="4047547"/>
                  <a:pt x="690110" y="4046546"/>
                </a:cubicBezTo>
                <a:cubicBezTo>
                  <a:pt x="689847" y="4044314"/>
                  <a:pt x="690517" y="4040552"/>
                  <a:pt x="691200" y="4039346"/>
                </a:cubicBezTo>
                <a:cubicBezTo>
                  <a:pt x="692197" y="4038055"/>
                  <a:pt x="691934" y="4035823"/>
                  <a:pt x="692618" y="4034616"/>
                </a:cubicBezTo>
                <a:cubicBezTo>
                  <a:pt x="695620" y="4033300"/>
                  <a:pt x="696681" y="4032248"/>
                  <a:pt x="698361" y="4029751"/>
                </a:cubicBezTo>
                <a:cubicBezTo>
                  <a:pt x="698361" y="4029751"/>
                  <a:pt x="700303" y="4029486"/>
                  <a:pt x="700987" y="4028279"/>
                </a:cubicBezTo>
                <a:cubicBezTo>
                  <a:pt x="706929" y="4025408"/>
                  <a:pt x="705983" y="4024382"/>
                  <a:pt x="703872" y="4016504"/>
                </a:cubicBezTo>
                <a:cubicBezTo>
                  <a:pt x="697014" y="4012200"/>
                  <a:pt x="697014" y="4012200"/>
                  <a:pt x="700751" y="4007361"/>
                </a:cubicBezTo>
                <a:cubicBezTo>
                  <a:pt x="708005" y="3991855"/>
                  <a:pt x="714889" y="3977473"/>
                  <a:pt x="722457" y="3961884"/>
                </a:cubicBezTo>
                <a:cubicBezTo>
                  <a:pt x="724137" y="3959387"/>
                  <a:pt x="725817" y="3956890"/>
                  <a:pt x="725554" y="3954657"/>
                </a:cubicBezTo>
                <a:cubicBezTo>
                  <a:pt x="726551" y="3953367"/>
                  <a:pt x="725975" y="3951218"/>
                  <a:pt x="725292" y="3952425"/>
                </a:cubicBezTo>
                <a:cubicBezTo>
                  <a:pt x="724032" y="3951482"/>
                  <a:pt x="723969" y="3951244"/>
                  <a:pt x="723285" y="3952450"/>
                </a:cubicBezTo>
                <a:cubicBezTo>
                  <a:pt x="721605" y="3954947"/>
                  <a:pt x="718929" y="3958735"/>
                  <a:pt x="718195" y="3962258"/>
                </a:cubicBezTo>
                <a:cubicBezTo>
                  <a:pt x="712620" y="3975266"/>
                  <a:pt x="704265" y="3984158"/>
                  <a:pt x="690782" y="3983933"/>
                </a:cubicBezTo>
                <a:cubicBezTo>
                  <a:pt x="686520" y="3984307"/>
                  <a:pt x="682833" y="3986830"/>
                  <a:pt x="681416" y="3991560"/>
                </a:cubicBezTo>
                <a:cubicBezTo>
                  <a:pt x="677730" y="3994083"/>
                  <a:pt x="672734" y="3997980"/>
                  <a:pt x="668051" y="4001793"/>
                </a:cubicBezTo>
                <a:cubicBezTo>
                  <a:pt x="666109" y="4002058"/>
                  <a:pt x="661783" y="4002194"/>
                  <a:pt x="659776" y="4002220"/>
                </a:cubicBezTo>
                <a:cubicBezTo>
                  <a:pt x="658568" y="3998961"/>
                  <a:pt x="658988" y="3995522"/>
                  <a:pt x="659722" y="3991999"/>
                </a:cubicBezTo>
                <a:cubicBezTo>
                  <a:pt x="659133" y="3987295"/>
                  <a:pt x="656864" y="3985089"/>
                  <a:pt x="652602" y="3985463"/>
                </a:cubicBezTo>
                <a:cubicBezTo>
                  <a:pt x="650659" y="3985728"/>
                  <a:pt x="648979" y="3988225"/>
                  <a:pt x="646660" y="3988335"/>
                </a:cubicBezTo>
                <a:cubicBezTo>
                  <a:pt x="642448" y="3986393"/>
                  <a:pt x="639183" y="3985476"/>
                  <a:pt x="634907" y="3983296"/>
                </a:cubicBezTo>
                <a:cubicBezTo>
                  <a:pt x="634907" y="3983296"/>
                  <a:pt x="633961" y="3982270"/>
                  <a:pt x="633961" y="3982270"/>
                </a:cubicBezTo>
                <a:cubicBezTo>
                  <a:pt x="633699" y="3980037"/>
                  <a:pt x="632439" y="3979095"/>
                  <a:pt x="631116" y="3977914"/>
                </a:cubicBezTo>
                <a:cubicBezTo>
                  <a:pt x="631419" y="3964016"/>
                  <a:pt x="629715" y="3950144"/>
                  <a:pt x="619117" y="3938142"/>
                </a:cubicBezTo>
                <a:cubicBezTo>
                  <a:pt x="617595" y="3934968"/>
                  <a:pt x="613909" y="3937491"/>
                  <a:pt x="611640" y="3935284"/>
                </a:cubicBezTo>
                <a:cubicBezTo>
                  <a:pt x="606853" y="3931194"/>
                  <a:pt x="605173" y="3933691"/>
                  <a:pt x="604702" y="3939446"/>
                </a:cubicBezTo>
                <a:cubicBezTo>
                  <a:pt x="604018" y="3940653"/>
                  <a:pt x="603022" y="3941943"/>
                  <a:pt x="601278" y="3944202"/>
                </a:cubicBezTo>
                <a:cubicBezTo>
                  <a:pt x="601278" y="3944202"/>
                  <a:pt x="600282" y="3945492"/>
                  <a:pt x="599285" y="3946783"/>
                </a:cubicBezTo>
                <a:lnTo>
                  <a:pt x="598410" y="3947273"/>
                </a:lnTo>
                <a:cubicBezTo>
                  <a:pt x="597733" y="3949758"/>
                  <a:pt x="595925" y="3951777"/>
                  <a:pt x="594922" y="3951790"/>
                </a:cubicBezTo>
                <a:lnTo>
                  <a:pt x="592582" y="3948067"/>
                </a:lnTo>
                <a:lnTo>
                  <a:pt x="587374" y="3947416"/>
                </a:lnTo>
                <a:cubicBezTo>
                  <a:pt x="584109" y="3946500"/>
                  <a:pt x="580907" y="3945822"/>
                  <a:pt x="577642" y="3944906"/>
                </a:cubicBezTo>
                <a:cubicBezTo>
                  <a:pt x="569168" y="3943338"/>
                  <a:pt x="560368" y="3939299"/>
                  <a:pt x="558927" y="3927659"/>
                </a:cubicBezTo>
                <a:cubicBezTo>
                  <a:pt x="550621" y="3934235"/>
                  <a:pt x="550308" y="3934318"/>
                  <a:pt x="536563" y="3931861"/>
                </a:cubicBezTo>
                <a:cubicBezTo>
                  <a:pt x="535553" y="3930596"/>
                  <a:pt x="534869" y="3931803"/>
                  <a:pt x="534869" y="3931803"/>
                </a:cubicBezTo>
                <a:cubicBezTo>
                  <a:pt x="528338" y="3929970"/>
                  <a:pt x="525073" y="3929054"/>
                  <a:pt x="524285" y="3922357"/>
                </a:cubicBezTo>
                <a:cubicBezTo>
                  <a:pt x="523696" y="3917653"/>
                  <a:pt x="523170" y="3913188"/>
                  <a:pt x="521635" y="3907458"/>
                </a:cubicBezTo>
                <a:cubicBezTo>
                  <a:pt x="521046" y="3902754"/>
                  <a:pt x="516784" y="3903129"/>
                  <a:pt x="514043" y="3906678"/>
                </a:cubicBezTo>
                <a:cubicBezTo>
                  <a:pt x="513360" y="3907884"/>
                  <a:pt x="511367" y="3910465"/>
                  <a:pt x="510684" y="3911672"/>
                </a:cubicBezTo>
                <a:cubicBezTo>
                  <a:pt x="508364" y="3911782"/>
                  <a:pt x="506422" y="3912046"/>
                  <a:pt x="503156" y="3911130"/>
                </a:cubicBezTo>
                <a:cubicBezTo>
                  <a:pt x="495352" y="3905801"/>
                  <a:pt x="488296" y="3899504"/>
                  <a:pt x="480492" y="3894174"/>
                </a:cubicBezTo>
                <a:cubicBezTo>
                  <a:pt x="480230" y="3891942"/>
                  <a:pt x="477028" y="3891264"/>
                  <a:pt x="476701" y="3888793"/>
                </a:cubicBezTo>
                <a:cubicBezTo>
                  <a:pt x="474903" y="3880831"/>
                  <a:pt x="468110" y="3876766"/>
                  <a:pt x="461892" y="3874850"/>
                </a:cubicBezTo>
                <a:cubicBezTo>
                  <a:pt x="459309" y="3872727"/>
                  <a:pt x="457303" y="3872753"/>
                  <a:pt x="457040" y="3870520"/>
                </a:cubicBezTo>
                <a:cubicBezTo>
                  <a:pt x="454653" y="3857854"/>
                  <a:pt x="444069" y="3848409"/>
                  <a:pt x="441432" y="3836065"/>
                </a:cubicBezTo>
                <a:cubicBezTo>
                  <a:pt x="440581" y="3829129"/>
                  <a:pt x="435359" y="3825922"/>
                  <a:pt x="430834" y="3824064"/>
                </a:cubicBezTo>
                <a:cubicBezTo>
                  <a:pt x="429824" y="3822799"/>
                  <a:pt x="427505" y="3822909"/>
                  <a:pt x="426821" y="3824116"/>
                </a:cubicBezTo>
                <a:lnTo>
                  <a:pt x="424068" y="3825110"/>
                </a:lnTo>
                <a:lnTo>
                  <a:pt x="424155" y="3817922"/>
                </a:lnTo>
                <a:lnTo>
                  <a:pt x="416085" y="3797823"/>
                </a:lnTo>
                <a:lnTo>
                  <a:pt x="419764" y="3794022"/>
                </a:lnTo>
                <a:cubicBezTo>
                  <a:pt x="422313" y="3789757"/>
                  <a:pt x="423289" y="3784634"/>
                  <a:pt x="422259" y="3779537"/>
                </a:cubicBezTo>
                <a:cubicBezTo>
                  <a:pt x="420410" y="3773891"/>
                  <a:pt x="417943" y="3769690"/>
                  <a:pt x="415169" y="3766851"/>
                </a:cubicBezTo>
                <a:lnTo>
                  <a:pt x="406183" y="3763374"/>
                </a:lnTo>
                <a:lnTo>
                  <a:pt x="411698" y="3762664"/>
                </a:lnTo>
                <a:cubicBezTo>
                  <a:pt x="414081" y="3762793"/>
                  <a:pt x="415960" y="3762290"/>
                  <a:pt x="415882" y="3759496"/>
                </a:cubicBezTo>
                <a:cubicBezTo>
                  <a:pt x="415882" y="3759496"/>
                  <a:pt x="415818" y="3759257"/>
                  <a:pt x="414360" y="3756321"/>
                </a:cubicBezTo>
                <a:cubicBezTo>
                  <a:pt x="414360" y="3756321"/>
                  <a:pt x="414737" y="3756476"/>
                  <a:pt x="413977" y="3754889"/>
                </a:cubicBezTo>
                <a:cubicBezTo>
                  <a:pt x="408634" y="3752482"/>
                  <a:pt x="404658" y="3747662"/>
                  <a:pt x="400746" y="3743081"/>
                </a:cubicBezTo>
                <a:lnTo>
                  <a:pt x="398918" y="3741268"/>
                </a:lnTo>
                <a:lnTo>
                  <a:pt x="404974" y="3736319"/>
                </a:lnTo>
                <a:cubicBezTo>
                  <a:pt x="406092" y="3734228"/>
                  <a:pt x="407395" y="3731577"/>
                  <a:pt x="408883" y="3728363"/>
                </a:cubicBezTo>
                <a:cubicBezTo>
                  <a:pt x="410037" y="3721401"/>
                  <a:pt x="410444" y="3715407"/>
                  <a:pt x="404647" y="3710051"/>
                </a:cubicBezTo>
                <a:cubicBezTo>
                  <a:pt x="401624" y="3707535"/>
                  <a:pt x="398102" y="3705664"/>
                  <a:pt x="394275" y="3705154"/>
                </a:cubicBezTo>
                <a:lnTo>
                  <a:pt x="385003" y="3706871"/>
                </a:lnTo>
                <a:lnTo>
                  <a:pt x="380960" y="3689276"/>
                </a:lnTo>
                <a:cubicBezTo>
                  <a:pt x="380128" y="3686172"/>
                  <a:pt x="379609" y="3682985"/>
                  <a:pt x="379283" y="3680513"/>
                </a:cubicBezTo>
                <a:lnTo>
                  <a:pt x="379525" y="3678913"/>
                </a:lnTo>
                <a:lnTo>
                  <a:pt x="383309" y="3683017"/>
                </a:lnTo>
                <a:cubicBezTo>
                  <a:pt x="381471" y="3691185"/>
                  <a:pt x="381798" y="3693657"/>
                  <a:pt x="388750" y="3692050"/>
                </a:cubicBezTo>
                <a:cubicBezTo>
                  <a:pt x="393695" y="3690469"/>
                  <a:pt x="395544" y="3696114"/>
                  <a:pt x="399755" y="3698057"/>
                </a:cubicBezTo>
                <a:cubicBezTo>
                  <a:pt x="402351" y="3702734"/>
                  <a:pt x="406926" y="3702276"/>
                  <a:pt x="410612" y="3699753"/>
                </a:cubicBezTo>
                <a:cubicBezTo>
                  <a:pt x="411616" y="3699740"/>
                  <a:pt x="412804" y="3699166"/>
                  <a:pt x="413551" y="3698198"/>
                </a:cubicBezTo>
                <a:cubicBezTo>
                  <a:pt x="414612" y="3697146"/>
                  <a:pt x="415295" y="3695940"/>
                  <a:pt x="414969" y="3693469"/>
                </a:cubicBezTo>
                <a:cubicBezTo>
                  <a:pt x="418130" y="3686481"/>
                  <a:pt x="413591" y="3682067"/>
                  <a:pt x="409737" y="3676447"/>
                </a:cubicBezTo>
                <a:cubicBezTo>
                  <a:pt x="409474" y="3674215"/>
                  <a:pt x="408151" y="3673034"/>
                  <a:pt x="406208" y="3673299"/>
                </a:cubicBezTo>
                <a:cubicBezTo>
                  <a:pt x="402680" y="3670150"/>
                  <a:pt x="399785" y="3668111"/>
                  <a:pt x="396711" y="3667911"/>
                </a:cubicBezTo>
                <a:lnTo>
                  <a:pt x="389830" y="3671034"/>
                </a:lnTo>
                <a:lnTo>
                  <a:pt x="391298" y="3663988"/>
                </a:lnTo>
                <a:cubicBezTo>
                  <a:pt x="391099" y="3661994"/>
                  <a:pt x="390587" y="3660085"/>
                  <a:pt x="389130" y="3657149"/>
                </a:cubicBezTo>
                <a:cubicBezTo>
                  <a:pt x="387201" y="3659969"/>
                  <a:pt x="382689" y="3660666"/>
                  <a:pt x="378178" y="3661363"/>
                </a:cubicBezTo>
                <a:cubicBezTo>
                  <a:pt x="377333" y="3655704"/>
                  <a:pt x="376367" y="3650845"/>
                  <a:pt x="375343" y="3647026"/>
                </a:cubicBezTo>
                <a:lnTo>
                  <a:pt x="375088" y="3646071"/>
                </a:lnTo>
                <a:lnTo>
                  <a:pt x="379356" y="3646974"/>
                </a:lnTo>
                <a:cubicBezTo>
                  <a:pt x="381676" y="3646864"/>
                  <a:pt x="383803" y="3646038"/>
                  <a:pt x="385483" y="3643541"/>
                </a:cubicBezTo>
                <a:cubicBezTo>
                  <a:pt x="386480" y="3642250"/>
                  <a:pt x="387163" y="3641044"/>
                  <a:pt x="389106" y="3640779"/>
                </a:cubicBezTo>
                <a:cubicBezTo>
                  <a:pt x="390429" y="3641960"/>
                  <a:pt x="391425" y="3640669"/>
                  <a:pt x="391163" y="3638437"/>
                </a:cubicBezTo>
                <a:cubicBezTo>
                  <a:pt x="399363" y="3623957"/>
                  <a:pt x="398036" y="3610240"/>
                  <a:pt x="386065" y="3599374"/>
                </a:cubicBezTo>
                <a:cubicBezTo>
                  <a:pt x="383860" y="3597406"/>
                  <a:pt x="381278" y="3595284"/>
                  <a:pt x="379008" y="3593077"/>
                </a:cubicBezTo>
                <a:cubicBezTo>
                  <a:pt x="377116" y="3591025"/>
                  <a:pt x="375416" y="3589690"/>
                  <a:pt x="373844" y="3588832"/>
                </a:cubicBezTo>
                <a:lnTo>
                  <a:pt x="371454" y="3587425"/>
                </a:lnTo>
                <a:lnTo>
                  <a:pt x="370588" y="3577934"/>
                </a:lnTo>
                <a:cubicBezTo>
                  <a:pt x="366505" y="3576469"/>
                  <a:pt x="363162" y="3572759"/>
                  <a:pt x="357149" y="3574114"/>
                </a:cubicBezTo>
                <a:cubicBezTo>
                  <a:pt x="353738" y="3557629"/>
                  <a:pt x="359620" y="3543259"/>
                  <a:pt x="363302" y="3528199"/>
                </a:cubicBezTo>
                <a:cubicBezTo>
                  <a:pt x="362541" y="3526612"/>
                  <a:pt x="362541" y="3526612"/>
                  <a:pt x="361780" y="3525025"/>
                </a:cubicBezTo>
                <a:cubicBezTo>
                  <a:pt x="362521" y="3522779"/>
                  <a:pt x="362252" y="3519269"/>
                  <a:pt x="362992" y="3517024"/>
                </a:cubicBezTo>
                <a:lnTo>
                  <a:pt x="362426" y="3504893"/>
                </a:lnTo>
                <a:lnTo>
                  <a:pt x="360797" y="3505074"/>
                </a:lnTo>
                <a:cubicBezTo>
                  <a:pt x="362036" y="3502183"/>
                  <a:pt x="359908" y="3503009"/>
                  <a:pt x="358955" y="3500706"/>
                </a:cubicBezTo>
                <a:lnTo>
                  <a:pt x="362968" y="3500654"/>
                </a:lnTo>
                <a:lnTo>
                  <a:pt x="368762" y="3493472"/>
                </a:lnTo>
                <a:lnTo>
                  <a:pt x="369614" y="3500408"/>
                </a:lnTo>
                <a:lnTo>
                  <a:pt x="373876" y="3500034"/>
                </a:lnTo>
                <a:cubicBezTo>
                  <a:pt x="374765" y="3502099"/>
                  <a:pt x="377532" y="3503660"/>
                  <a:pt x="378485" y="3505964"/>
                </a:cubicBezTo>
                <a:cubicBezTo>
                  <a:pt x="376357" y="3506789"/>
                  <a:pt x="372678" y="3510590"/>
                  <a:pt x="372038" y="3508203"/>
                </a:cubicBezTo>
                <a:lnTo>
                  <a:pt x="370217" y="3507667"/>
                </a:lnTo>
                <a:lnTo>
                  <a:pt x="372462" y="3517301"/>
                </a:lnTo>
                <a:cubicBezTo>
                  <a:pt x="370577" y="3516526"/>
                  <a:pt x="370910" y="3520275"/>
                  <a:pt x="368712" y="3519585"/>
                </a:cubicBezTo>
                <a:cubicBezTo>
                  <a:pt x="368285" y="3521746"/>
                  <a:pt x="368982" y="3523095"/>
                  <a:pt x="368554" y="3525257"/>
                </a:cubicBezTo>
                <a:cubicBezTo>
                  <a:pt x="369315" y="3526844"/>
                  <a:pt x="368062" y="3527179"/>
                  <a:pt x="368823" y="3528766"/>
                </a:cubicBezTo>
                <a:cubicBezTo>
                  <a:pt x="368823" y="3528766"/>
                  <a:pt x="369520" y="3530115"/>
                  <a:pt x="369520" y="3530115"/>
                </a:cubicBezTo>
                <a:cubicBezTo>
                  <a:pt x="372166" y="3532477"/>
                  <a:pt x="373133" y="3537335"/>
                  <a:pt x="378832" y="3536064"/>
                </a:cubicBezTo>
                <a:cubicBezTo>
                  <a:pt x="378832" y="3536064"/>
                  <a:pt x="378832" y="3536064"/>
                  <a:pt x="379260" y="3533902"/>
                </a:cubicBezTo>
                <a:cubicBezTo>
                  <a:pt x="378563" y="3532554"/>
                  <a:pt x="381189" y="3531082"/>
                  <a:pt x="381886" y="3532431"/>
                </a:cubicBezTo>
                <a:cubicBezTo>
                  <a:pt x="383074" y="3531857"/>
                  <a:pt x="383835" y="3533444"/>
                  <a:pt x="383407" y="3535606"/>
                </a:cubicBezTo>
                <a:cubicBezTo>
                  <a:pt x="383407" y="3535606"/>
                  <a:pt x="383407" y="3535606"/>
                  <a:pt x="382980" y="3537767"/>
                </a:cubicBezTo>
                <a:cubicBezTo>
                  <a:pt x="385404" y="3545562"/>
                  <a:pt x="384953" y="3555150"/>
                  <a:pt x="386680" y="3561596"/>
                </a:cubicBezTo>
                <a:cubicBezTo>
                  <a:pt x="386970" y="3568938"/>
                  <a:pt x="387936" y="3573797"/>
                  <a:pt x="396595" y="3574803"/>
                </a:cubicBezTo>
                <a:cubicBezTo>
                  <a:pt x="398662" y="3562479"/>
                  <a:pt x="397342" y="3550039"/>
                  <a:pt x="395325" y="3536250"/>
                </a:cubicBezTo>
                <a:cubicBezTo>
                  <a:pt x="395056" y="3532740"/>
                  <a:pt x="393662" y="3530043"/>
                  <a:pt x="394089" y="3527882"/>
                </a:cubicBezTo>
                <a:cubicBezTo>
                  <a:pt x="391871" y="3523359"/>
                  <a:pt x="390457" y="3516829"/>
                  <a:pt x="390551" y="3510919"/>
                </a:cubicBezTo>
                <a:cubicBezTo>
                  <a:pt x="388824" y="3504473"/>
                  <a:pt x="386669" y="3500188"/>
                  <a:pt x="385952" y="3495007"/>
                </a:cubicBezTo>
                <a:cubicBezTo>
                  <a:pt x="385480" y="3500763"/>
                  <a:pt x="383168" y="3502150"/>
                  <a:pt x="379417" y="3504434"/>
                </a:cubicBezTo>
                <a:cubicBezTo>
                  <a:pt x="378017" y="3500460"/>
                  <a:pt x="377236" y="3495040"/>
                  <a:pt x="377081" y="3489452"/>
                </a:cubicBezTo>
                <a:lnTo>
                  <a:pt x="376875" y="3486181"/>
                </a:lnTo>
                <a:lnTo>
                  <a:pt x="372415" y="3484561"/>
                </a:lnTo>
                <a:cubicBezTo>
                  <a:pt x="372650" y="3481683"/>
                  <a:pt x="373206" y="3479999"/>
                  <a:pt x="374394" y="3479425"/>
                </a:cubicBezTo>
                <a:lnTo>
                  <a:pt x="376464" y="3479638"/>
                </a:lnTo>
                <a:lnTo>
                  <a:pt x="376239" y="3472534"/>
                </a:lnTo>
                <a:cubicBezTo>
                  <a:pt x="378552" y="3471147"/>
                  <a:pt x="379292" y="3468901"/>
                  <a:pt x="383127" y="3470688"/>
                </a:cubicBezTo>
                <a:cubicBezTo>
                  <a:pt x="383127" y="3470688"/>
                  <a:pt x="384564" y="3469791"/>
                  <a:pt x="384564" y="3469791"/>
                </a:cubicBezTo>
                <a:cubicBezTo>
                  <a:pt x="390873" y="3453260"/>
                  <a:pt x="390452" y="3432903"/>
                  <a:pt x="390094" y="3412784"/>
                </a:cubicBezTo>
                <a:cubicBezTo>
                  <a:pt x="385990" y="3407487"/>
                  <a:pt x="379594" y="3407410"/>
                  <a:pt x="379732" y="3397905"/>
                </a:cubicBezTo>
                <a:cubicBezTo>
                  <a:pt x="392589" y="3398299"/>
                  <a:pt x="384583" y="3378438"/>
                  <a:pt x="383283" y="3369831"/>
                </a:cubicBezTo>
                <a:cubicBezTo>
                  <a:pt x="388265" y="3363379"/>
                  <a:pt x="384899" y="3367095"/>
                  <a:pt x="390578" y="3361991"/>
                </a:cubicBezTo>
                <a:cubicBezTo>
                  <a:pt x="390019" y="3351138"/>
                  <a:pt x="387595" y="3343344"/>
                  <a:pt x="387036" y="3332491"/>
                </a:cubicBezTo>
                <a:cubicBezTo>
                  <a:pt x="390402" y="3328774"/>
                  <a:pt x="394153" y="3326490"/>
                  <a:pt x="395051" y="3318573"/>
                </a:cubicBezTo>
                <a:cubicBezTo>
                  <a:pt x="390271" y="3315760"/>
                  <a:pt x="385665" y="3322367"/>
                  <a:pt x="384635" y="3317270"/>
                </a:cubicBezTo>
                <a:cubicBezTo>
                  <a:pt x="389146" y="3316573"/>
                  <a:pt x="387890" y="3304371"/>
                  <a:pt x="381878" y="3305727"/>
                </a:cubicBezTo>
                <a:cubicBezTo>
                  <a:pt x="377367" y="3306424"/>
                  <a:pt x="376404" y="3314102"/>
                  <a:pt x="374808" y="3320671"/>
                </a:cubicBezTo>
                <a:cubicBezTo>
                  <a:pt x="373910" y="3328588"/>
                  <a:pt x="372314" y="3335156"/>
                  <a:pt x="365177" y="3337325"/>
                </a:cubicBezTo>
                <a:cubicBezTo>
                  <a:pt x="359188" y="3331253"/>
                  <a:pt x="356003" y="3321871"/>
                  <a:pt x="353245" y="3310328"/>
                </a:cubicBezTo>
                <a:cubicBezTo>
                  <a:pt x="351989" y="3298127"/>
                  <a:pt x="354056" y="3285803"/>
                  <a:pt x="356392" y="3276989"/>
                </a:cubicBezTo>
                <a:cubicBezTo>
                  <a:pt x="364987" y="3277756"/>
                  <a:pt x="370417" y="3272975"/>
                  <a:pt x="375689" y="3273865"/>
                </a:cubicBezTo>
                <a:cubicBezTo>
                  <a:pt x="374521" y="3278272"/>
                  <a:pt x="366533" y="3297300"/>
                  <a:pt x="382712" y="3297571"/>
                </a:cubicBezTo>
                <a:cubicBezTo>
                  <a:pt x="388392" y="3292467"/>
                  <a:pt x="385874" y="3290583"/>
                  <a:pt x="390051" y="3286137"/>
                </a:cubicBezTo>
                <a:cubicBezTo>
                  <a:pt x="386439" y="3278917"/>
                  <a:pt x="385880" y="3268064"/>
                  <a:pt x="383705" y="3259947"/>
                </a:cubicBezTo>
                <a:cubicBezTo>
                  <a:pt x="376298" y="3258605"/>
                  <a:pt x="378315" y="3272394"/>
                  <a:pt x="370148" y="3269465"/>
                </a:cubicBezTo>
                <a:cubicBezTo>
                  <a:pt x="368111" y="3251843"/>
                  <a:pt x="365216" y="3249805"/>
                  <a:pt x="373723" y="3233964"/>
                </a:cubicBezTo>
                <a:cubicBezTo>
                  <a:pt x="379850" y="3230531"/>
                  <a:pt x="380409" y="3241384"/>
                  <a:pt x="386691" y="3243539"/>
                </a:cubicBezTo>
                <a:cubicBezTo>
                  <a:pt x="396750" y="3224723"/>
                  <a:pt x="394507" y="3203830"/>
                  <a:pt x="393389" y="3182125"/>
                </a:cubicBezTo>
                <a:cubicBezTo>
                  <a:pt x="387646" y="3186990"/>
                  <a:pt x="378021" y="3181125"/>
                  <a:pt x="375570" y="3192017"/>
                </a:cubicBezTo>
                <a:cubicBezTo>
                  <a:pt x="364487" y="3183216"/>
                  <a:pt x="370099" y="3165336"/>
                  <a:pt x="364557" y="3160936"/>
                </a:cubicBezTo>
                <a:cubicBezTo>
                  <a:pt x="369809" y="3157993"/>
                  <a:pt x="391894" y="3160264"/>
                  <a:pt x="395412" y="3173394"/>
                </a:cubicBezTo>
                <a:cubicBezTo>
                  <a:pt x="404165" y="3168490"/>
                  <a:pt x="396469" y="3159806"/>
                  <a:pt x="400754" y="3152005"/>
                </a:cubicBezTo>
                <a:cubicBezTo>
                  <a:pt x="408319" y="3147675"/>
                  <a:pt x="411504" y="3157056"/>
                  <a:pt x="419829" y="3154314"/>
                </a:cubicBezTo>
                <a:cubicBezTo>
                  <a:pt x="419539" y="3146971"/>
                  <a:pt x="415745" y="3152849"/>
                  <a:pt x="410965" y="3150036"/>
                </a:cubicBezTo>
                <a:cubicBezTo>
                  <a:pt x="408521" y="3138409"/>
                  <a:pt x="408702" y="3125311"/>
                  <a:pt x="409695" y="3111483"/>
                </a:cubicBezTo>
                <a:cubicBezTo>
                  <a:pt x="409877" y="3098385"/>
                  <a:pt x="411630" y="3086145"/>
                  <a:pt x="410977" y="3081202"/>
                </a:cubicBezTo>
                <a:cubicBezTo>
                  <a:pt x="407880" y="3088429"/>
                  <a:pt x="403732" y="3086726"/>
                  <a:pt x="398460" y="3085835"/>
                </a:cubicBezTo>
                <a:cubicBezTo>
                  <a:pt x="399692" y="3081667"/>
                  <a:pt x="403776" y="3083132"/>
                  <a:pt x="404675" y="3075215"/>
                </a:cubicBezTo>
                <a:lnTo>
                  <a:pt x="403281" y="3072518"/>
                </a:lnTo>
                <a:lnTo>
                  <a:pt x="396124" y="3070853"/>
                </a:lnTo>
                <a:lnTo>
                  <a:pt x="393562" y="3072563"/>
                </a:lnTo>
                <a:lnTo>
                  <a:pt x="392458" y="3077209"/>
                </a:lnTo>
                <a:cubicBezTo>
                  <a:pt x="390165" y="3082429"/>
                  <a:pt x="387182" y="3087578"/>
                  <a:pt x="385331" y="3093192"/>
                </a:cubicBezTo>
                <a:cubicBezTo>
                  <a:pt x="379487" y="3102690"/>
                  <a:pt x="368754" y="3112730"/>
                  <a:pt x="357675" y="3116466"/>
                </a:cubicBezTo>
                <a:cubicBezTo>
                  <a:pt x="355113" y="3118176"/>
                  <a:pt x="355006" y="3121532"/>
                  <a:pt x="352636" y="3123958"/>
                </a:cubicBezTo>
                <a:cubicBezTo>
                  <a:pt x="351774" y="3127003"/>
                  <a:pt x="348522" y="3128642"/>
                  <a:pt x="345583" y="3130197"/>
                </a:cubicBezTo>
                <a:lnTo>
                  <a:pt x="331154" y="3128946"/>
                </a:lnTo>
                <a:lnTo>
                  <a:pt x="332676" y="3132121"/>
                </a:lnTo>
                <a:cubicBezTo>
                  <a:pt x="333187" y="3134031"/>
                  <a:pt x="333322" y="3135786"/>
                  <a:pt x="332824" y="3136431"/>
                </a:cubicBezTo>
                <a:cubicBezTo>
                  <a:pt x="330056" y="3134869"/>
                  <a:pt x="326407" y="3132521"/>
                  <a:pt x="323071" y="3130088"/>
                </a:cubicBezTo>
                <a:lnTo>
                  <a:pt x="321115" y="3127798"/>
                </a:lnTo>
                <a:lnTo>
                  <a:pt x="319357" y="3127501"/>
                </a:lnTo>
                <a:cubicBezTo>
                  <a:pt x="310628" y="3124979"/>
                  <a:pt x="301956" y="3121417"/>
                  <a:pt x="293539" y="3118811"/>
                </a:cubicBezTo>
                <a:cubicBezTo>
                  <a:pt x="293155" y="3117378"/>
                  <a:pt x="291405" y="3118359"/>
                  <a:pt x="290772" y="3117249"/>
                </a:cubicBezTo>
                <a:cubicBezTo>
                  <a:pt x="274481" y="3107797"/>
                  <a:pt x="260328" y="3087537"/>
                  <a:pt x="259600" y="3068541"/>
                </a:cubicBezTo>
                <a:cubicBezTo>
                  <a:pt x="259987" y="3058714"/>
                  <a:pt x="262195" y="3049423"/>
                  <a:pt x="265912" y="3040751"/>
                </a:cubicBezTo>
                <a:lnTo>
                  <a:pt x="270325" y="3033427"/>
                </a:lnTo>
                <a:lnTo>
                  <a:pt x="267403" y="3026278"/>
                </a:lnTo>
                <a:cubicBezTo>
                  <a:pt x="265548" y="3019355"/>
                  <a:pt x="264888" y="3013135"/>
                  <a:pt x="258656" y="3008663"/>
                </a:cubicBezTo>
                <a:cubicBezTo>
                  <a:pt x="262969" y="3005972"/>
                  <a:pt x="262969" y="3005972"/>
                  <a:pt x="267557" y="3008069"/>
                </a:cubicBezTo>
                <a:cubicBezTo>
                  <a:pt x="267884" y="3010541"/>
                  <a:pt x="270204" y="3010431"/>
                  <a:pt x="268211" y="3013012"/>
                </a:cubicBezTo>
                <a:cubicBezTo>
                  <a:pt x="270224" y="3014263"/>
                  <a:pt x="272116" y="3016315"/>
                  <a:pt x="273887" y="3019167"/>
                </a:cubicBezTo>
                <a:lnTo>
                  <a:pt x="276354" y="3023368"/>
                </a:lnTo>
                <a:lnTo>
                  <a:pt x="280334" y="3016928"/>
                </a:lnTo>
                <a:lnTo>
                  <a:pt x="283700" y="3013211"/>
                </a:lnTo>
                <a:lnTo>
                  <a:pt x="283552" y="3008901"/>
                </a:lnTo>
                <a:cubicBezTo>
                  <a:pt x="283552" y="3008901"/>
                  <a:pt x="283552" y="3008901"/>
                  <a:pt x="283879" y="3011372"/>
                </a:cubicBezTo>
                <a:cubicBezTo>
                  <a:pt x="283879" y="3011372"/>
                  <a:pt x="283552" y="3008901"/>
                  <a:pt x="285807" y="3008553"/>
                </a:cubicBezTo>
                <a:lnTo>
                  <a:pt x="286632" y="3010379"/>
                </a:lnTo>
                <a:lnTo>
                  <a:pt x="296297" y="3000113"/>
                </a:lnTo>
                <a:cubicBezTo>
                  <a:pt x="296297" y="3000113"/>
                  <a:pt x="296297" y="3000113"/>
                  <a:pt x="291339" y="2999138"/>
                </a:cubicBezTo>
                <a:cubicBezTo>
                  <a:pt x="298412" y="2996731"/>
                  <a:pt x="305996" y="2996234"/>
                  <a:pt x="312878" y="2993111"/>
                </a:cubicBezTo>
                <a:cubicBezTo>
                  <a:pt x="318577" y="2991840"/>
                  <a:pt x="323708" y="2989698"/>
                  <a:pt x="329087" y="2987233"/>
                </a:cubicBezTo>
                <a:cubicBezTo>
                  <a:pt x="328589" y="2987878"/>
                  <a:pt x="327714" y="2988368"/>
                  <a:pt x="327657" y="2989407"/>
                </a:cubicBezTo>
                <a:cubicBezTo>
                  <a:pt x="328916" y="2990349"/>
                  <a:pt x="330346" y="2988175"/>
                  <a:pt x="330794" y="2989846"/>
                </a:cubicBezTo>
                <a:cubicBezTo>
                  <a:pt x="330488" y="2991207"/>
                  <a:pt x="330118" y="2992330"/>
                  <a:pt x="329683" y="2993214"/>
                </a:cubicBezTo>
                <a:cubicBezTo>
                  <a:pt x="331818" y="2993665"/>
                  <a:pt x="333875" y="2991323"/>
                  <a:pt x="336187" y="2989936"/>
                </a:cubicBezTo>
                <a:cubicBezTo>
                  <a:pt x="334942" y="2991549"/>
                  <a:pt x="332188" y="2992543"/>
                  <a:pt x="333895" y="2995156"/>
                </a:cubicBezTo>
                <a:cubicBezTo>
                  <a:pt x="338036" y="2995582"/>
                  <a:pt x="341372" y="2998014"/>
                  <a:pt x="345257" y="2997485"/>
                </a:cubicBezTo>
                <a:cubicBezTo>
                  <a:pt x="354158" y="2996891"/>
                  <a:pt x="361820" y="2999188"/>
                  <a:pt x="368742" y="3003730"/>
                </a:cubicBezTo>
                <a:lnTo>
                  <a:pt x="371893" y="3006724"/>
                </a:lnTo>
                <a:lnTo>
                  <a:pt x="367742" y="2992484"/>
                </a:lnTo>
                <a:cubicBezTo>
                  <a:pt x="366079" y="2986276"/>
                  <a:pt x="364231" y="2980631"/>
                  <a:pt x="360696" y="2976204"/>
                </a:cubicBezTo>
                <a:cubicBezTo>
                  <a:pt x="360696" y="2976204"/>
                  <a:pt x="360696" y="2976204"/>
                  <a:pt x="363358" y="2969862"/>
                </a:cubicBezTo>
                <a:cubicBezTo>
                  <a:pt x="362406" y="2967558"/>
                  <a:pt x="362406" y="2967558"/>
                  <a:pt x="362406" y="2967558"/>
                </a:cubicBezTo>
                <a:cubicBezTo>
                  <a:pt x="361453" y="2965255"/>
                  <a:pt x="366085" y="2963758"/>
                  <a:pt x="366085" y="2963758"/>
                </a:cubicBezTo>
                <a:cubicBezTo>
                  <a:pt x="371293" y="2964409"/>
                  <a:pt x="371647" y="2971991"/>
                  <a:pt x="373239" y="2976681"/>
                </a:cubicBezTo>
                <a:cubicBezTo>
                  <a:pt x="378383" y="2977094"/>
                  <a:pt x="372105" y="2987476"/>
                  <a:pt x="377313" y="2988128"/>
                </a:cubicBezTo>
                <a:cubicBezTo>
                  <a:pt x="373411" y="2997361"/>
                  <a:pt x="380532" y="3003897"/>
                  <a:pt x="382535" y="3015131"/>
                </a:cubicBezTo>
                <a:lnTo>
                  <a:pt x="382734" y="3017125"/>
                </a:lnTo>
                <a:lnTo>
                  <a:pt x="386582" y="3021467"/>
                </a:lnTo>
                <a:cubicBezTo>
                  <a:pt x="392854" y="3033604"/>
                  <a:pt x="396244" y="3046257"/>
                  <a:pt x="396440" y="3059510"/>
                </a:cubicBezTo>
                <a:lnTo>
                  <a:pt x="395400" y="3064394"/>
                </a:lnTo>
                <a:lnTo>
                  <a:pt x="401170" y="3064639"/>
                </a:lnTo>
                <a:cubicBezTo>
                  <a:pt x="403617" y="3065007"/>
                  <a:pt x="405944" y="3066175"/>
                  <a:pt x="407459" y="3068072"/>
                </a:cubicBezTo>
                <a:cubicBezTo>
                  <a:pt x="407459" y="3068072"/>
                  <a:pt x="407459" y="3068072"/>
                  <a:pt x="411542" y="3069536"/>
                </a:cubicBezTo>
                <a:cubicBezTo>
                  <a:pt x="416973" y="3064755"/>
                  <a:pt x="420810" y="3055283"/>
                  <a:pt x="425459" y="3045081"/>
                </a:cubicBezTo>
                <a:cubicBezTo>
                  <a:pt x="430869" y="3036467"/>
                  <a:pt x="436706" y="3025692"/>
                  <a:pt x="442877" y="3018665"/>
                </a:cubicBezTo>
                <a:cubicBezTo>
                  <a:pt x="438302" y="3019123"/>
                  <a:pt x="438773" y="3013368"/>
                  <a:pt x="435878" y="3011329"/>
                </a:cubicBezTo>
                <a:cubicBezTo>
                  <a:pt x="438234" y="3006347"/>
                  <a:pt x="440591" y="3001366"/>
                  <a:pt x="443260" y="2996301"/>
                </a:cubicBezTo>
                <a:cubicBezTo>
                  <a:pt x="442230" y="2991203"/>
                  <a:pt x="445014" y="2984061"/>
                  <a:pt x="448495" y="2978266"/>
                </a:cubicBezTo>
                <a:cubicBezTo>
                  <a:pt x="450852" y="2973285"/>
                  <a:pt x="453949" y="2966058"/>
                  <a:pt x="450606" y="2962348"/>
                </a:cubicBezTo>
                <a:cubicBezTo>
                  <a:pt x="446748" y="2967988"/>
                  <a:pt x="442812" y="2970833"/>
                  <a:pt x="438806" y="2972163"/>
                </a:cubicBezTo>
                <a:lnTo>
                  <a:pt x="427777" y="2973582"/>
                </a:lnTo>
                <a:lnTo>
                  <a:pt x="427521" y="2972628"/>
                </a:lnTo>
                <a:lnTo>
                  <a:pt x="430632" y="2967956"/>
                </a:lnTo>
                <a:cubicBezTo>
                  <a:pt x="432255" y="2966498"/>
                  <a:pt x="433251" y="2965207"/>
                  <a:pt x="431423" y="2963394"/>
                </a:cubicBezTo>
                <a:lnTo>
                  <a:pt x="427568" y="2957774"/>
                </a:lnTo>
                <a:lnTo>
                  <a:pt x="426734" y="2965930"/>
                </a:lnTo>
                <a:lnTo>
                  <a:pt x="427521" y="2972628"/>
                </a:lnTo>
                <a:lnTo>
                  <a:pt x="426774" y="2973595"/>
                </a:lnTo>
                <a:lnTo>
                  <a:pt x="427777" y="2973582"/>
                </a:lnTo>
                <a:lnTo>
                  <a:pt x="427990" y="2978131"/>
                </a:lnTo>
                <a:cubicBezTo>
                  <a:pt x="427990" y="2978131"/>
                  <a:pt x="427990" y="2978131"/>
                  <a:pt x="424068" y="2983532"/>
                </a:cubicBezTo>
                <a:lnTo>
                  <a:pt x="422061" y="2983558"/>
                </a:lnTo>
                <a:cubicBezTo>
                  <a:pt x="420866" y="2982855"/>
                  <a:pt x="420041" y="2981029"/>
                  <a:pt x="419651" y="2978319"/>
                </a:cubicBezTo>
                <a:cubicBezTo>
                  <a:pt x="418230" y="2970511"/>
                  <a:pt x="419095" y="2956207"/>
                  <a:pt x="418960" y="2954451"/>
                </a:cubicBezTo>
                <a:cubicBezTo>
                  <a:pt x="418960" y="2954451"/>
                  <a:pt x="418633" y="2951980"/>
                  <a:pt x="418620" y="2949425"/>
                </a:cubicBezTo>
                <a:cubicBezTo>
                  <a:pt x="420613" y="2946844"/>
                  <a:pt x="422555" y="2946579"/>
                  <a:pt x="422542" y="2944024"/>
                </a:cubicBezTo>
                <a:lnTo>
                  <a:pt x="424824" y="2948786"/>
                </a:lnTo>
                <a:lnTo>
                  <a:pt x="423993" y="2945683"/>
                </a:lnTo>
                <a:cubicBezTo>
                  <a:pt x="423831" y="2938817"/>
                  <a:pt x="425861" y="2931365"/>
                  <a:pt x="429207" y="2923815"/>
                </a:cubicBezTo>
                <a:cubicBezTo>
                  <a:pt x="435785" y="2910794"/>
                  <a:pt x="446241" y="2895966"/>
                  <a:pt x="454546" y="2889391"/>
                </a:cubicBezTo>
                <a:cubicBezTo>
                  <a:pt x="456162" y="2886655"/>
                  <a:pt x="460472" y="2895224"/>
                  <a:pt x="463525" y="2891591"/>
                </a:cubicBezTo>
                <a:cubicBezTo>
                  <a:pt x="465454" y="2888771"/>
                  <a:pt x="462872" y="2886648"/>
                  <a:pt x="466955" y="2888113"/>
                </a:cubicBezTo>
                <a:cubicBezTo>
                  <a:pt x="468571" y="2885377"/>
                  <a:pt x="469675" y="2880731"/>
                  <a:pt x="471604" y="2877912"/>
                </a:cubicBezTo>
                <a:cubicBezTo>
                  <a:pt x="472793" y="2877337"/>
                  <a:pt x="475419" y="2875866"/>
                  <a:pt x="476116" y="2877215"/>
                </a:cubicBezTo>
                <a:cubicBezTo>
                  <a:pt x="476876" y="2878802"/>
                  <a:pt x="477573" y="2880150"/>
                  <a:pt x="476449" y="2880963"/>
                </a:cubicBezTo>
                <a:cubicBezTo>
                  <a:pt x="474520" y="2883783"/>
                  <a:pt x="472591" y="2886603"/>
                  <a:pt x="471736" y="2890926"/>
                </a:cubicBezTo>
                <a:cubicBezTo>
                  <a:pt x="472026" y="2898269"/>
                  <a:pt x="460603" y="2908238"/>
                  <a:pt x="463091" y="2916271"/>
                </a:cubicBezTo>
                <a:cubicBezTo>
                  <a:pt x="463091" y="2916271"/>
                  <a:pt x="463091" y="2916271"/>
                  <a:pt x="466145" y="2912638"/>
                </a:cubicBezTo>
                <a:cubicBezTo>
                  <a:pt x="466145" y="2912638"/>
                  <a:pt x="466145" y="2912638"/>
                  <a:pt x="466841" y="2913987"/>
                </a:cubicBezTo>
                <a:cubicBezTo>
                  <a:pt x="467582" y="2911742"/>
                  <a:pt x="468770" y="2911167"/>
                  <a:pt x="468074" y="2909819"/>
                </a:cubicBezTo>
                <a:cubicBezTo>
                  <a:pt x="469939" y="2906760"/>
                  <a:pt x="470053" y="2904683"/>
                  <a:pt x="470858" y="2902676"/>
                </a:cubicBezTo>
                <a:cubicBezTo>
                  <a:pt x="470858" y="2902676"/>
                  <a:pt x="471285" y="2900514"/>
                  <a:pt x="473483" y="2901205"/>
                </a:cubicBezTo>
                <a:cubicBezTo>
                  <a:pt x="473483" y="2901205"/>
                  <a:pt x="474180" y="2902553"/>
                  <a:pt x="474877" y="2903902"/>
                </a:cubicBezTo>
                <a:cubicBezTo>
                  <a:pt x="474137" y="2906147"/>
                  <a:pt x="472272" y="2909206"/>
                  <a:pt x="471844" y="2911367"/>
                </a:cubicBezTo>
                <a:cubicBezTo>
                  <a:pt x="470720" y="2912180"/>
                  <a:pt x="471353" y="2913290"/>
                  <a:pt x="470228" y="2914103"/>
                </a:cubicBezTo>
                <a:cubicBezTo>
                  <a:pt x="470518" y="2921446"/>
                  <a:pt x="466276" y="2925653"/>
                  <a:pt x="463223" y="2929286"/>
                </a:cubicBezTo>
                <a:cubicBezTo>
                  <a:pt x="459429" y="2935164"/>
                  <a:pt x="457072" y="2940145"/>
                  <a:pt x="462122" y="2946468"/>
                </a:cubicBezTo>
                <a:cubicBezTo>
                  <a:pt x="464479" y="2941487"/>
                  <a:pt x="468024" y="2935932"/>
                  <a:pt x="470316" y="2930711"/>
                </a:cubicBezTo>
                <a:cubicBezTo>
                  <a:pt x="470316" y="2930711"/>
                  <a:pt x="470316" y="2930711"/>
                  <a:pt x="469128" y="2931286"/>
                </a:cubicBezTo>
                <a:cubicBezTo>
                  <a:pt x="469128" y="2931286"/>
                  <a:pt x="468815" y="2931370"/>
                  <a:pt x="471912" y="2924143"/>
                </a:cubicBezTo>
                <a:cubicBezTo>
                  <a:pt x="471912" y="2924143"/>
                  <a:pt x="471976" y="2924382"/>
                  <a:pt x="473100" y="2923569"/>
                </a:cubicBezTo>
                <a:cubicBezTo>
                  <a:pt x="476197" y="2916342"/>
                  <a:pt x="478981" y="2909199"/>
                  <a:pt x="482078" y="2901972"/>
                </a:cubicBezTo>
                <a:cubicBezTo>
                  <a:pt x="485152" y="2902172"/>
                  <a:pt x="486653" y="2901514"/>
                  <a:pt x="487778" y="2900701"/>
                </a:cubicBezTo>
                <a:cubicBezTo>
                  <a:pt x="488946" y="2896294"/>
                  <a:pt x="490875" y="2893474"/>
                  <a:pt x="493231" y="2888493"/>
                </a:cubicBezTo>
                <a:cubicBezTo>
                  <a:pt x="493928" y="2889841"/>
                  <a:pt x="494312" y="2891274"/>
                  <a:pt x="494312" y="2891274"/>
                </a:cubicBezTo>
                <a:cubicBezTo>
                  <a:pt x="496669" y="2886292"/>
                  <a:pt x="497567" y="2878375"/>
                  <a:pt x="499432" y="2875317"/>
                </a:cubicBezTo>
                <a:cubicBezTo>
                  <a:pt x="502550" y="2871923"/>
                  <a:pt x="506677" y="2869793"/>
                  <a:pt x="509730" y="2866161"/>
                </a:cubicBezTo>
                <a:cubicBezTo>
                  <a:pt x="510158" y="2863999"/>
                  <a:pt x="510585" y="2861837"/>
                  <a:pt x="512087" y="2861179"/>
                </a:cubicBezTo>
                <a:cubicBezTo>
                  <a:pt x="512514" y="2859018"/>
                  <a:pt x="514400" y="2859792"/>
                  <a:pt x="514400" y="2859792"/>
                </a:cubicBezTo>
                <a:cubicBezTo>
                  <a:pt x="517453" y="2856159"/>
                  <a:pt x="519809" y="2851178"/>
                  <a:pt x="521405" y="2844609"/>
                </a:cubicBezTo>
                <a:cubicBezTo>
                  <a:pt x="516938" y="2841712"/>
                  <a:pt x="519722" y="2834569"/>
                  <a:pt x="513978" y="2839435"/>
                </a:cubicBezTo>
                <a:cubicBezTo>
                  <a:pt x="512383" y="2846003"/>
                  <a:pt x="508902" y="2851798"/>
                  <a:pt x="504347" y="2856089"/>
                </a:cubicBezTo>
                <a:cubicBezTo>
                  <a:pt x="505108" y="2857676"/>
                  <a:pt x="505741" y="2858786"/>
                  <a:pt x="505313" y="2860947"/>
                </a:cubicBezTo>
                <a:cubicBezTo>
                  <a:pt x="500105" y="2860296"/>
                  <a:pt x="496850" y="2873194"/>
                  <a:pt x="491578" y="2872304"/>
                </a:cubicBezTo>
                <a:cubicBezTo>
                  <a:pt x="491736" y="2866632"/>
                  <a:pt x="493665" y="2863812"/>
                  <a:pt x="495594" y="2860993"/>
                </a:cubicBezTo>
                <a:cubicBezTo>
                  <a:pt x="491780" y="2863038"/>
                  <a:pt x="488393" y="2862922"/>
                  <a:pt x="484309" y="2861458"/>
                </a:cubicBezTo>
                <a:cubicBezTo>
                  <a:pt x="491315" y="2846275"/>
                  <a:pt x="495375" y="2831370"/>
                  <a:pt x="509965" y="2815690"/>
                </a:cubicBezTo>
                <a:cubicBezTo>
                  <a:pt x="513062" y="2808463"/>
                  <a:pt x="502676" y="2801011"/>
                  <a:pt x="513358" y="2793287"/>
                </a:cubicBezTo>
                <a:cubicBezTo>
                  <a:pt x="521953" y="2794055"/>
                  <a:pt x="522512" y="2804908"/>
                  <a:pt x="527626" y="2811470"/>
                </a:cubicBezTo>
                <a:cubicBezTo>
                  <a:pt x="528053" y="2809308"/>
                  <a:pt x="529242" y="2808734"/>
                  <a:pt x="531440" y="2809424"/>
                </a:cubicBezTo>
                <a:cubicBezTo>
                  <a:pt x="532564" y="2808611"/>
                  <a:pt x="532181" y="2807179"/>
                  <a:pt x="533305" y="2806365"/>
                </a:cubicBezTo>
                <a:cubicBezTo>
                  <a:pt x="533733" y="2804204"/>
                  <a:pt x="535662" y="2801384"/>
                  <a:pt x="538287" y="2799913"/>
                </a:cubicBezTo>
                <a:cubicBezTo>
                  <a:pt x="538287" y="2799913"/>
                  <a:pt x="537974" y="2799997"/>
                  <a:pt x="536089" y="2799223"/>
                </a:cubicBezTo>
                <a:cubicBezTo>
                  <a:pt x="536089" y="2799223"/>
                  <a:pt x="535392" y="2797874"/>
                  <a:pt x="536830" y="2796977"/>
                </a:cubicBezTo>
                <a:cubicBezTo>
                  <a:pt x="536830" y="2796977"/>
                  <a:pt x="536580" y="2797300"/>
                  <a:pt x="534651" y="2800120"/>
                </a:cubicBezTo>
                <a:cubicBezTo>
                  <a:pt x="530881" y="2798571"/>
                  <a:pt x="532477" y="2792003"/>
                  <a:pt x="535102" y="2790531"/>
                </a:cubicBezTo>
                <a:cubicBezTo>
                  <a:pt x="532635" y="2786331"/>
                  <a:pt x="530793" y="2781963"/>
                  <a:pt x="522626" y="2779034"/>
                </a:cubicBezTo>
                <a:cubicBezTo>
                  <a:pt x="537371" y="2768942"/>
                  <a:pt x="544289" y="2760947"/>
                  <a:pt x="552389" y="2751100"/>
                </a:cubicBezTo>
                <a:cubicBezTo>
                  <a:pt x="559236" y="2741589"/>
                  <a:pt x="565835" y="2732401"/>
                  <a:pt x="575392" y="2725490"/>
                </a:cubicBezTo>
                <a:lnTo>
                  <a:pt x="578536" y="2727206"/>
                </a:lnTo>
                <a:lnTo>
                  <a:pt x="581903" y="2723490"/>
                </a:lnTo>
                <a:cubicBezTo>
                  <a:pt x="586754" y="2727819"/>
                  <a:pt x="591669" y="2732387"/>
                  <a:pt x="587683" y="2737549"/>
                </a:cubicBezTo>
                <a:lnTo>
                  <a:pt x="584815" y="2740620"/>
                </a:lnTo>
                <a:lnTo>
                  <a:pt x="585263" y="2742292"/>
                </a:lnTo>
                <a:cubicBezTo>
                  <a:pt x="585660" y="2746279"/>
                  <a:pt x="586058" y="2750267"/>
                  <a:pt x="588020" y="2753835"/>
                </a:cubicBezTo>
                <a:cubicBezTo>
                  <a:pt x="582277" y="2758700"/>
                  <a:pt x="578934" y="2754990"/>
                  <a:pt x="573524" y="2763604"/>
                </a:cubicBezTo>
                <a:cubicBezTo>
                  <a:pt x="574982" y="2766540"/>
                  <a:pt x="574555" y="2768702"/>
                  <a:pt x="577201" y="2771063"/>
                </a:cubicBezTo>
                <a:cubicBezTo>
                  <a:pt x="584068" y="2765385"/>
                  <a:pt x="588987" y="2758693"/>
                  <a:pt x="593656" y="2752325"/>
                </a:cubicBezTo>
                <a:cubicBezTo>
                  <a:pt x="595093" y="2751428"/>
                  <a:pt x="596282" y="2750854"/>
                  <a:pt x="597022" y="2748608"/>
                </a:cubicBezTo>
                <a:cubicBezTo>
                  <a:pt x="597022" y="2748608"/>
                  <a:pt x="598211" y="2748034"/>
                  <a:pt x="598211" y="2748034"/>
                </a:cubicBezTo>
                <a:cubicBezTo>
                  <a:pt x="602766" y="2743743"/>
                  <a:pt x="606247" y="2737949"/>
                  <a:pt x="609727" y="2732154"/>
                </a:cubicBezTo>
                <a:cubicBezTo>
                  <a:pt x="612084" y="2727173"/>
                  <a:pt x="614774" y="2725941"/>
                  <a:pt x="617400" y="2724469"/>
                </a:cubicBezTo>
                <a:cubicBezTo>
                  <a:pt x="619329" y="2721649"/>
                  <a:pt x="620453" y="2720836"/>
                  <a:pt x="622382" y="2718017"/>
                </a:cubicBezTo>
                <a:cubicBezTo>
                  <a:pt x="622049" y="2714268"/>
                  <a:pt x="621779" y="2710758"/>
                  <a:pt x="624072" y="2705538"/>
                </a:cubicBezTo>
                <a:cubicBezTo>
                  <a:pt x="624833" y="2707125"/>
                  <a:pt x="626290" y="2710061"/>
                  <a:pt x="627051" y="2711648"/>
                </a:cubicBezTo>
                <a:cubicBezTo>
                  <a:pt x="630105" y="2708015"/>
                  <a:pt x="634660" y="2703724"/>
                  <a:pt x="637713" y="2700091"/>
                </a:cubicBezTo>
                <a:cubicBezTo>
                  <a:pt x="637713" y="2700091"/>
                  <a:pt x="636639" y="2698588"/>
                  <a:pt x="636639" y="2698588"/>
                </a:cubicBezTo>
                <a:cubicBezTo>
                  <a:pt x="638568" y="2695768"/>
                  <a:pt x="636884" y="2685728"/>
                  <a:pt x="641665" y="2688541"/>
                </a:cubicBezTo>
                <a:cubicBezTo>
                  <a:pt x="640924" y="2690787"/>
                  <a:pt x="641194" y="2694297"/>
                  <a:pt x="639265" y="2697117"/>
                </a:cubicBezTo>
                <a:cubicBezTo>
                  <a:pt x="645436" y="2690090"/>
                  <a:pt x="652303" y="2684412"/>
                  <a:pt x="659484" y="2678650"/>
                </a:cubicBezTo>
                <a:cubicBezTo>
                  <a:pt x="658881" y="2671390"/>
                  <a:pt x="669136" y="2665828"/>
                  <a:pt x="668910" y="2658724"/>
                </a:cubicBezTo>
                <a:cubicBezTo>
                  <a:pt x="672660" y="2656440"/>
                  <a:pt x="677171" y="2655743"/>
                  <a:pt x="679100" y="2652923"/>
                </a:cubicBezTo>
                <a:cubicBezTo>
                  <a:pt x="677215" y="2652149"/>
                  <a:pt x="676205" y="2650884"/>
                  <a:pt x="676633" y="2648723"/>
                </a:cubicBezTo>
                <a:cubicBezTo>
                  <a:pt x="666712" y="2658034"/>
                  <a:pt x="659083" y="2662125"/>
                  <a:pt x="651097" y="2646097"/>
                </a:cubicBezTo>
                <a:cubicBezTo>
                  <a:pt x="658392" y="2638257"/>
                  <a:pt x="664115" y="2629560"/>
                  <a:pt x="670286" y="2622533"/>
                </a:cubicBezTo>
                <a:cubicBezTo>
                  <a:pt x="676393" y="2615267"/>
                  <a:pt x="685146" y="2610363"/>
                  <a:pt x="697127" y="2611247"/>
                </a:cubicBezTo>
                <a:cubicBezTo>
                  <a:pt x="697824" y="2612595"/>
                  <a:pt x="697888" y="2612834"/>
                  <a:pt x="698585" y="2614182"/>
                </a:cubicBezTo>
                <a:cubicBezTo>
                  <a:pt x="699773" y="2613608"/>
                  <a:pt x="701595" y="2614143"/>
                  <a:pt x="703096" y="2613485"/>
                </a:cubicBezTo>
                <a:cubicBezTo>
                  <a:pt x="711220" y="2620008"/>
                  <a:pt x="698447" y="2623687"/>
                  <a:pt x="703184" y="2630094"/>
                </a:cubicBezTo>
                <a:cubicBezTo>
                  <a:pt x="703184" y="2630094"/>
                  <a:pt x="703945" y="2631681"/>
                  <a:pt x="705069" y="2630868"/>
                </a:cubicBezTo>
                <a:cubicBezTo>
                  <a:pt x="711510" y="2627351"/>
                  <a:pt x="717189" y="2622247"/>
                  <a:pt x="722932" y="2617382"/>
                </a:cubicBezTo>
                <a:cubicBezTo>
                  <a:pt x="722932" y="2617382"/>
                  <a:pt x="722868" y="2617143"/>
                  <a:pt x="722171" y="2615795"/>
                </a:cubicBezTo>
                <a:cubicBezTo>
                  <a:pt x="722171" y="2615795"/>
                  <a:pt x="722171" y="2615795"/>
                  <a:pt x="725985" y="2613749"/>
                </a:cubicBezTo>
                <a:cubicBezTo>
                  <a:pt x="729039" y="2610116"/>
                  <a:pt x="730968" y="2607297"/>
                  <a:pt x="734021" y="2603664"/>
                </a:cubicBezTo>
                <a:cubicBezTo>
                  <a:pt x="744972" y="2599450"/>
                  <a:pt x="749955" y="2592997"/>
                  <a:pt x="754624" y="2586629"/>
                </a:cubicBezTo>
                <a:cubicBezTo>
                  <a:pt x="757115" y="2583403"/>
                  <a:pt x="759606" y="2580176"/>
                  <a:pt x="762475" y="2577105"/>
                </a:cubicBezTo>
                <a:cubicBezTo>
                  <a:pt x="765343" y="2574033"/>
                  <a:pt x="768965" y="2571272"/>
                  <a:pt x="773342" y="2568820"/>
                </a:cubicBezTo>
                <a:cubicBezTo>
                  <a:pt x="773321" y="2564987"/>
                  <a:pt x="779085" y="2563954"/>
                  <a:pt x="774981" y="2558657"/>
                </a:cubicBezTo>
                <a:cubicBezTo>
                  <a:pt x="773543" y="2559554"/>
                  <a:pt x="773479" y="2559315"/>
                  <a:pt x="773479" y="2559315"/>
                </a:cubicBezTo>
                <a:cubicBezTo>
                  <a:pt x="773749" y="2562825"/>
                  <a:pt x="770382" y="2566542"/>
                  <a:pt x="769955" y="2568704"/>
                </a:cubicBezTo>
                <a:cubicBezTo>
                  <a:pt x="769955" y="2568704"/>
                  <a:pt x="769955" y="2568704"/>
                  <a:pt x="768403" y="2571678"/>
                </a:cubicBezTo>
                <a:cubicBezTo>
                  <a:pt x="767093" y="2573053"/>
                  <a:pt x="764410" y="2575563"/>
                  <a:pt x="762475" y="2577105"/>
                </a:cubicBezTo>
                <a:cubicBezTo>
                  <a:pt x="759728" y="2579376"/>
                  <a:pt x="757479" y="2581002"/>
                  <a:pt x="753927" y="2585280"/>
                </a:cubicBezTo>
                <a:cubicBezTo>
                  <a:pt x="748655" y="2584390"/>
                  <a:pt x="752469" y="2582345"/>
                  <a:pt x="748813" y="2578718"/>
                </a:cubicBezTo>
                <a:cubicBezTo>
                  <a:pt x="745043" y="2577170"/>
                  <a:pt x="742730" y="2578557"/>
                  <a:pt x="738175" y="2582848"/>
                </a:cubicBezTo>
                <a:cubicBezTo>
                  <a:pt x="736246" y="2585668"/>
                  <a:pt x="733933" y="2587056"/>
                  <a:pt x="732004" y="2589875"/>
                </a:cubicBezTo>
                <a:cubicBezTo>
                  <a:pt x="733731" y="2596321"/>
                  <a:pt x="729937" y="2602199"/>
                  <a:pt x="722800" y="2604368"/>
                </a:cubicBezTo>
                <a:cubicBezTo>
                  <a:pt x="716360" y="2607884"/>
                  <a:pt x="709964" y="2607807"/>
                  <a:pt x="709267" y="2606459"/>
                </a:cubicBezTo>
                <a:cubicBezTo>
                  <a:pt x="705453" y="2608504"/>
                  <a:pt x="703837" y="2611240"/>
                  <a:pt x="701682" y="2606956"/>
                </a:cubicBezTo>
                <a:cubicBezTo>
                  <a:pt x="708280" y="2597767"/>
                  <a:pt x="717868" y="2584707"/>
                  <a:pt x="728776" y="2584088"/>
                </a:cubicBezTo>
                <a:cubicBezTo>
                  <a:pt x="730277" y="2583429"/>
                  <a:pt x="732590" y="2582042"/>
                  <a:pt x="734519" y="2579222"/>
                </a:cubicBezTo>
                <a:cubicBezTo>
                  <a:pt x="735643" y="2578409"/>
                  <a:pt x="737885" y="2575505"/>
                  <a:pt x="740198" y="2574118"/>
                </a:cubicBezTo>
                <a:cubicBezTo>
                  <a:pt x="738313" y="2573344"/>
                  <a:pt x="736178" y="2572892"/>
                  <a:pt x="733532" y="2570531"/>
                </a:cubicBezTo>
                <a:cubicBezTo>
                  <a:pt x="743787" y="2564969"/>
                  <a:pt x="749196" y="2556354"/>
                  <a:pt x="755303" y="2549089"/>
                </a:cubicBezTo>
                <a:cubicBezTo>
                  <a:pt x="761474" y="2542062"/>
                  <a:pt x="768591" y="2536061"/>
                  <a:pt x="779498" y="2535441"/>
                </a:cubicBezTo>
                <a:cubicBezTo>
                  <a:pt x="783514" y="2524130"/>
                  <a:pt x="796351" y="2520691"/>
                  <a:pt x="807730" y="2514315"/>
                </a:cubicBezTo>
                <a:cubicBezTo>
                  <a:pt x="815671" y="2510140"/>
                  <a:pt x="824562" y="2495732"/>
                  <a:pt x="830393" y="2507475"/>
                </a:cubicBezTo>
                <a:cubicBezTo>
                  <a:pt x="828734" y="2513805"/>
                  <a:pt x="824556" y="2518251"/>
                  <a:pt x="820742" y="2520296"/>
                </a:cubicBezTo>
                <a:cubicBezTo>
                  <a:pt x="823324" y="2522419"/>
                  <a:pt x="826710" y="2522535"/>
                  <a:pt x="829720" y="2522496"/>
                </a:cubicBezTo>
                <a:cubicBezTo>
                  <a:pt x="832346" y="2521025"/>
                  <a:pt x="833784" y="2520128"/>
                  <a:pt x="836160" y="2518979"/>
                </a:cubicBezTo>
                <a:cubicBezTo>
                  <a:pt x="838786" y="2517508"/>
                  <a:pt x="835130" y="2513882"/>
                  <a:pt x="836254" y="2513069"/>
                </a:cubicBezTo>
                <a:cubicBezTo>
                  <a:pt x="839641" y="2513185"/>
                  <a:pt x="840069" y="2511023"/>
                  <a:pt x="842267" y="2511714"/>
                </a:cubicBezTo>
                <a:cubicBezTo>
                  <a:pt x="841570" y="2510366"/>
                  <a:pt x="840873" y="2509017"/>
                  <a:pt x="838675" y="2508326"/>
                </a:cubicBezTo>
                <a:cubicBezTo>
                  <a:pt x="851128" y="2503454"/>
                  <a:pt x="848306" y="2491673"/>
                  <a:pt x="861456" y="2488149"/>
                </a:cubicBezTo>
                <a:cubicBezTo>
                  <a:pt x="864799" y="2491859"/>
                  <a:pt x="862443" y="2496840"/>
                  <a:pt x="860086" y="2501822"/>
                </a:cubicBezTo>
                <a:cubicBezTo>
                  <a:pt x="861274" y="2501247"/>
                  <a:pt x="862776" y="2500589"/>
                  <a:pt x="863900" y="2499776"/>
                </a:cubicBezTo>
                <a:cubicBezTo>
                  <a:pt x="869041" y="2487652"/>
                  <a:pt x="878534" y="2480502"/>
                  <a:pt x="888994" y="2478211"/>
                </a:cubicBezTo>
                <a:cubicBezTo>
                  <a:pt x="886839" y="2473927"/>
                  <a:pt x="886570" y="2470417"/>
                  <a:pt x="887041" y="2464662"/>
                </a:cubicBezTo>
                <a:cubicBezTo>
                  <a:pt x="898689" y="2461796"/>
                  <a:pt x="903221" y="2464932"/>
                  <a:pt x="909523" y="2470920"/>
                </a:cubicBezTo>
                <a:cubicBezTo>
                  <a:pt x="908022" y="2471578"/>
                  <a:pt x="906833" y="2472152"/>
                  <a:pt x="908291" y="2475088"/>
                </a:cubicBezTo>
                <a:cubicBezTo>
                  <a:pt x="907167" y="2475901"/>
                  <a:pt x="905978" y="2476475"/>
                  <a:pt x="904790" y="2477049"/>
                </a:cubicBezTo>
                <a:cubicBezTo>
                  <a:pt x="906675" y="2477824"/>
                  <a:pt x="909749" y="2478024"/>
                  <a:pt x="911947" y="2478714"/>
                </a:cubicBezTo>
                <a:cubicBezTo>
                  <a:pt x="911967" y="2482547"/>
                  <a:pt x="908850" y="2485941"/>
                  <a:pt x="905797" y="2489573"/>
                </a:cubicBezTo>
                <a:cubicBezTo>
                  <a:pt x="908423" y="2488102"/>
                  <a:pt x="912173" y="2485818"/>
                  <a:pt x="914863" y="2484586"/>
                </a:cubicBezTo>
                <a:cubicBezTo>
                  <a:pt x="911947" y="2478714"/>
                  <a:pt x="910981" y="2473855"/>
                  <a:pt x="917421" y="2470339"/>
                </a:cubicBezTo>
                <a:cubicBezTo>
                  <a:pt x="919306" y="2471113"/>
                  <a:pt x="921128" y="2471648"/>
                  <a:pt x="923754" y="2470177"/>
                </a:cubicBezTo>
                <a:cubicBezTo>
                  <a:pt x="923754" y="2470177"/>
                  <a:pt x="924558" y="2468170"/>
                  <a:pt x="924558" y="2468170"/>
                </a:cubicBezTo>
                <a:cubicBezTo>
                  <a:pt x="924558" y="2468170"/>
                  <a:pt x="924494" y="2467932"/>
                  <a:pt x="923057" y="2468829"/>
                </a:cubicBezTo>
                <a:cubicBezTo>
                  <a:pt x="919983" y="2468629"/>
                  <a:pt x="920410" y="2466467"/>
                  <a:pt x="918953" y="2463531"/>
                </a:cubicBezTo>
                <a:cubicBezTo>
                  <a:pt x="920569" y="2460795"/>
                  <a:pt x="928177" y="2452872"/>
                  <a:pt x="931833" y="2456498"/>
                </a:cubicBezTo>
                <a:cubicBezTo>
                  <a:pt x="931833" y="2456498"/>
                  <a:pt x="933021" y="2455923"/>
                  <a:pt x="933021" y="2455923"/>
                </a:cubicBezTo>
                <a:cubicBezTo>
                  <a:pt x="934210" y="2455349"/>
                  <a:pt x="933449" y="2453762"/>
                  <a:pt x="932752" y="2452413"/>
                </a:cubicBezTo>
                <a:cubicBezTo>
                  <a:pt x="941953" y="2449180"/>
                  <a:pt x="949830" y="2444767"/>
                  <a:pt x="957779" y="2441869"/>
                </a:cubicBezTo>
                <a:lnTo>
                  <a:pt x="965734" y="2440249"/>
                </a:lnTo>
                <a:lnTo>
                  <a:pt x="975143" y="2429028"/>
                </a:lnTo>
                <a:cubicBezTo>
                  <a:pt x="1000893" y="2401147"/>
                  <a:pt x="1029980" y="2375698"/>
                  <a:pt x="1065937" y="2357107"/>
                </a:cubicBezTo>
                <a:cubicBezTo>
                  <a:pt x="1068247" y="2366979"/>
                  <a:pt x="1062275" y="2376000"/>
                  <a:pt x="1058366" y="2383956"/>
                </a:cubicBezTo>
                <a:cubicBezTo>
                  <a:pt x="1069978" y="2385962"/>
                  <a:pt x="1074216" y="2369218"/>
                  <a:pt x="1086780" y="2373528"/>
                </a:cubicBezTo>
                <a:cubicBezTo>
                  <a:pt x="1086780" y="2373528"/>
                  <a:pt x="1086844" y="2373767"/>
                  <a:pt x="1090907" y="2371398"/>
                </a:cubicBezTo>
                <a:cubicBezTo>
                  <a:pt x="1093294" y="2384064"/>
                  <a:pt x="1086497" y="2391259"/>
                  <a:pt x="1078064" y="2397357"/>
                </a:cubicBezTo>
                <a:lnTo>
                  <a:pt x="1074691" y="2399796"/>
                </a:lnTo>
                <a:lnTo>
                  <a:pt x="1082155" y="2400099"/>
                </a:lnTo>
                <a:lnTo>
                  <a:pt x="1091568" y="2401415"/>
                </a:lnTo>
                <a:lnTo>
                  <a:pt x="1093497" y="2398595"/>
                </a:lnTo>
                <a:cubicBezTo>
                  <a:pt x="1097745" y="2395666"/>
                  <a:pt x="1104441" y="2393104"/>
                  <a:pt x="1108824" y="2391929"/>
                </a:cubicBezTo>
                <a:cubicBezTo>
                  <a:pt x="1112632" y="2388606"/>
                  <a:pt x="1116325" y="2387361"/>
                  <a:pt x="1120395" y="2386270"/>
                </a:cubicBezTo>
                <a:lnTo>
                  <a:pt x="1122210" y="2385528"/>
                </a:lnTo>
                <a:lnTo>
                  <a:pt x="1126330" y="2382121"/>
                </a:lnTo>
                <a:cubicBezTo>
                  <a:pt x="1129269" y="2380566"/>
                  <a:pt x="1132649" y="2379404"/>
                  <a:pt x="1136029" y="2378243"/>
                </a:cubicBezTo>
                <a:cubicBezTo>
                  <a:pt x="1142803" y="2378475"/>
                  <a:pt x="1150637" y="2377655"/>
                  <a:pt x="1153283" y="2380017"/>
                </a:cubicBezTo>
                <a:cubicBezTo>
                  <a:pt x="1155481" y="2380707"/>
                  <a:pt x="1156605" y="2379894"/>
                  <a:pt x="1156605" y="2379894"/>
                </a:cubicBezTo>
                <a:cubicBezTo>
                  <a:pt x="1158491" y="2380668"/>
                  <a:pt x="1158491" y="2380668"/>
                  <a:pt x="1159615" y="2379855"/>
                </a:cubicBezTo>
                <a:cubicBezTo>
                  <a:pt x="1159615" y="2379855"/>
                  <a:pt x="1159992" y="2380010"/>
                  <a:pt x="1158804" y="2380584"/>
                </a:cubicBezTo>
                <a:lnTo>
                  <a:pt x="1162191" y="2380700"/>
                </a:lnTo>
                <a:lnTo>
                  <a:pt x="1186753" y="2377189"/>
                </a:lnTo>
                <a:lnTo>
                  <a:pt x="1226172" y="2372768"/>
                </a:lnTo>
                <a:lnTo>
                  <a:pt x="1230659" y="2355702"/>
                </a:lnTo>
                <a:cubicBezTo>
                  <a:pt x="1238506" y="2333641"/>
                  <a:pt x="1249874" y="2313451"/>
                  <a:pt x="1265033" y="2298642"/>
                </a:cubicBezTo>
                <a:lnTo>
                  <a:pt x="1275902" y="2295700"/>
                </a:lnTo>
                <a:lnTo>
                  <a:pt x="1303330" y="2249283"/>
                </a:lnTo>
                <a:lnTo>
                  <a:pt x="1300452" y="2249235"/>
                </a:lnTo>
                <a:cubicBezTo>
                  <a:pt x="1299499" y="2246932"/>
                  <a:pt x="1299146" y="2239350"/>
                  <a:pt x="1296954" y="2239937"/>
                </a:cubicBezTo>
                <a:cubicBezTo>
                  <a:pt x="1300115" y="2232949"/>
                  <a:pt x="1304464" y="2225387"/>
                  <a:pt x="1309531" y="2223006"/>
                </a:cubicBezTo>
                <a:cubicBezTo>
                  <a:pt x="1311345" y="2222264"/>
                  <a:pt x="1313352" y="2222238"/>
                  <a:pt x="1315173" y="2222773"/>
                </a:cubicBezTo>
                <a:lnTo>
                  <a:pt x="1315982" y="2227872"/>
                </a:lnTo>
                <a:lnTo>
                  <a:pt x="1324340" y="2213727"/>
                </a:lnTo>
                <a:cubicBezTo>
                  <a:pt x="1351964" y="2170490"/>
                  <a:pt x="1383792" y="2123650"/>
                  <a:pt x="1419824" y="2073206"/>
                </a:cubicBezTo>
                <a:cubicBezTo>
                  <a:pt x="1472670" y="1991535"/>
                  <a:pt x="1571154" y="1881041"/>
                  <a:pt x="1715277" y="1741720"/>
                </a:cubicBezTo>
                <a:cubicBezTo>
                  <a:pt x="1729689" y="1756133"/>
                  <a:pt x="1741701" y="1763339"/>
                  <a:pt x="1751309" y="1763339"/>
                </a:cubicBezTo>
                <a:cubicBezTo>
                  <a:pt x="1727290" y="1787357"/>
                  <a:pt x="1696061" y="1832999"/>
                  <a:pt x="1657630" y="1900254"/>
                </a:cubicBezTo>
                <a:cubicBezTo>
                  <a:pt x="1667237" y="1900254"/>
                  <a:pt x="1679246" y="1888247"/>
                  <a:pt x="1693660" y="1864226"/>
                </a:cubicBezTo>
                <a:cubicBezTo>
                  <a:pt x="1674443" y="1902659"/>
                  <a:pt x="1660029" y="1921876"/>
                  <a:pt x="1650421" y="1921875"/>
                </a:cubicBezTo>
                <a:cubicBezTo>
                  <a:pt x="1645618" y="1921876"/>
                  <a:pt x="1640813" y="1917069"/>
                  <a:pt x="1636010" y="1907464"/>
                </a:cubicBezTo>
                <a:cubicBezTo>
                  <a:pt x="1631206" y="1912267"/>
                  <a:pt x="1626401" y="1918271"/>
                  <a:pt x="1621596" y="1925477"/>
                </a:cubicBezTo>
                <a:cubicBezTo>
                  <a:pt x="1616792" y="1932685"/>
                  <a:pt x="1611990" y="1938690"/>
                  <a:pt x="1607183" y="1943493"/>
                </a:cubicBezTo>
                <a:cubicBezTo>
                  <a:pt x="1616793" y="1948299"/>
                  <a:pt x="1626400" y="1948299"/>
                  <a:pt x="1636010" y="1943493"/>
                </a:cubicBezTo>
                <a:cubicBezTo>
                  <a:pt x="1626401" y="1953100"/>
                  <a:pt x="1611988" y="1962710"/>
                  <a:pt x="1592772" y="1972318"/>
                </a:cubicBezTo>
                <a:cubicBezTo>
                  <a:pt x="1607183" y="2015555"/>
                  <a:pt x="1597577" y="2037176"/>
                  <a:pt x="1563947" y="2037177"/>
                </a:cubicBezTo>
                <a:cubicBezTo>
                  <a:pt x="1554337" y="2037176"/>
                  <a:pt x="1551938" y="2034771"/>
                  <a:pt x="1556741" y="2029970"/>
                </a:cubicBezTo>
                <a:cubicBezTo>
                  <a:pt x="1561546" y="2020361"/>
                  <a:pt x="1561546" y="2015555"/>
                  <a:pt x="1556741" y="2015556"/>
                </a:cubicBezTo>
                <a:cubicBezTo>
                  <a:pt x="1542329" y="2015554"/>
                  <a:pt x="1532719" y="2027567"/>
                  <a:pt x="1527917" y="2051587"/>
                </a:cubicBezTo>
                <a:lnTo>
                  <a:pt x="1533233" y="2074624"/>
                </a:lnTo>
                <a:lnTo>
                  <a:pt x="1513504" y="2089420"/>
                </a:lnTo>
                <a:cubicBezTo>
                  <a:pt x="1503895" y="2095425"/>
                  <a:pt x="1491887" y="2102029"/>
                  <a:pt x="1477472" y="2109236"/>
                </a:cubicBezTo>
                <a:lnTo>
                  <a:pt x="1487680" y="2116041"/>
                </a:lnTo>
                <a:lnTo>
                  <a:pt x="1491480" y="2111819"/>
                </a:lnTo>
                <a:cubicBezTo>
                  <a:pt x="1492056" y="2113967"/>
                  <a:pt x="1493073" y="2116510"/>
                  <a:pt x="1495200" y="2115684"/>
                </a:cubicBezTo>
                <a:lnTo>
                  <a:pt x="1492925" y="2119538"/>
                </a:lnTo>
                <a:lnTo>
                  <a:pt x="1499092" y="2123649"/>
                </a:lnTo>
                <a:lnTo>
                  <a:pt x="1495158" y="2130912"/>
                </a:lnTo>
                <a:lnTo>
                  <a:pt x="1495659" y="2131169"/>
                </a:lnTo>
                <a:cubicBezTo>
                  <a:pt x="1495659" y="2131169"/>
                  <a:pt x="1508243" y="2139312"/>
                  <a:pt x="1503493" y="2154146"/>
                </a:cubicBezTo>
                <a:cubicBezTo>
                  <a:pt x="1501167" y="2152978"/>
                  <a:pt x="1496141" y="2163025"/>
                  <a:pt x="1489330" y="2167664"/>
                </a:cubicBezTo>
                <a:cubicBezTo>
                  <a:pt x="1487017" y="2169051"/>
                  <a:pt x="1484641" y="2170200"/>
                  <a:pt x="1481816" y="2169677"/>
                </a:cubicBezTo>
                <a:lnTo>
                  <a:pt x="1475061" y="2168013"/>
                </a:lnTo>
                <a:lnTo>
                  <a:pt x="1435246" y="2241518"/>
                </a:lnTo>
                <a:lnTo>
                  <a:pt x="1435292" y="2241507"/>
                </a:lnTo>
                <a:lnTo>
                  <a:pt x="1435242" y="2241526"/>
                </a:lnTo>
                <a:lnTo>
                  <a:pt x="1434412" y="2243058"/>
                </a:lnTo>
                <a:lnTo>
                  <a:pt x="1435868" y="2243656"/>
                </a:lnTo>
                <a:lnTo>
                  <a:pt x="1432351" y="2246863"/>
                </a:lnTo>
                <a:lnTo>
                  <a:pt x="1412961" y="2282660"/>
                </a:lnTo>
                <a:lnTo>
                  <a:pt x="1423012" y="2290855"/>
                </a:lnTo>
                <a:cubicBezTo>
                  <a:pt x="1429553" y="2294604"/>
                  <a:pt x="1434667" y="2301166"/>
                  <a:pt x="1439460" y="2307782"/>
                </a:cubicBezTo>
                <a:lnTo>
                  <a:pt x="1443512" y="2312595"/>
                </a:lnTo>
                <a:lnTo>
                  <a:pt x="1454841" y="2299751"/>
                </a:lnTo>
                <a:cubicBezTo>
                  <a:pt x="1495751" y="2253211"/>
                  <a:pt x="1565748" y="2172892"/>
                  <a:pt x="1664833" y="2058794"/>
                </a:cubicBezTo>
                <a:cubicBezTo>
                  <a:pt x="1770525" y="1933884"/>
                  <a:pt x="1844988" y="1816184"/>
                  <a:pt x="1888224" y="1705689"/>
                </a:cubicBezTo>
                <a:cubicBezTo>
                  <a:pt x="1893030" y="1700884"/>
                  <a:pt x="1890628" y="1696082"/>
                  <a:pt x="1881019" y="1691276"/>
                </a:cubicBezTo>
                <a:cubicBezTo>
                  <a:pt x="1881019" y="1691276"/>
                  <a:pt x="1854597" y="1710493"/>
                  <a:pt x="1801752" y="1748927"/>
                </a:cubicBezTo>
                <a:cubicBezTo>
                  <a:pt x="1878617" y="1686472"/>
                  <a:pt x="1931461" y="1631224"/>
                  <a:pt x="1960288" y="1583185"/>
                </a:cubicBezTo>
                <a:lnTo>
                  <a:pt x="1945877" y="1568771"/>
                </a:lnTo>
                <a:cubicBezTo>
                  <a:pt x="1936268" y="1578379"/>
                  <a:pt x="1902639" y="1604802"/>
                  <a:pt x="1844988" y="1648039"/>
                </a:cubicBezTo>
                <a:cubicBezTo>
                  <a:pt x="1883422" y="1624018"/>
                  <a:pt x="1914648" y="1592793"/>
                  <a:pt x="1938669" y="1554360"/>
                </a:cubicBezTo>
                <a:cubicBezTo>
                  <a:pt x="1967493" y="1549556"/>
                  <a:pt x="1989113" y="1532740"/>
                  <a:pt x="2003525" y="1503917"/>
                </a:cubicBezTo>
                <a:cubicBezTo>
                  <a:pt x="2109218" y="1306944"/>
                  <a:pt x="2183679" y="1208462"/>
                  <a:pt x="2226917" y="1208462"/>
                </a:cubicBezTo>
                <a:cubicBezTo>
                  <a:pt x="2236525" y="1208462"/>
                  <a:pt x="2250938" y="1218067"/>
                  <a:pt x="2270155" y="1237284"/>
                </a:cubicBezTo>
                <a:cubicBezTo>
                  <a:pt x="2274959" y="1237285"/>
                  <a:pt x="2310992" y="1170027"/>
                  <a:pt x="2378247" y="1035510"/>
                </a:cubicBezTo>
                <a:cubicBezTo>
                  <a:pt x="2402268" y="1001881"/>
                  <a:pt x="2433496" y="953841"/>
                  <a:pt x="2471929" y="891386"/>
                </a:cubicBezTo>
                <a:cubicBezTo>
                  <a:pt x="2471929" y="891386"/>
                  <a:pt x="2479137" y="896190"/>
                  <a:pt x="2493549" y="905799"/>
                </a:cubicBezTo>
                <a:cubicBezTo>
                  <a:pt x="2493549" y="905799"/>
                  <a:pt x="2500753" y="902196"/>
                  <a:pt x="2515166" y="894988"/>
                </a:cubicBezTo>
                <a:cubicBezTo>
                  <a:pt x="2529580" y="887783"/>
                  <a:pt x="2539189" y="879374"/>
                  <a:pt x="2543991" y="869766"/>
                </a:cubicBezTo>
                <a:cubicBezTo>
                  <a:pt x="2534382" y="898593"/>
                  <a:pt x="2517569" y="946636"/>
                  <a:pt x="2493548" y="1013893"/>
                </a:cubicBezTo>
                <a:cubicBezTo>
                  <a:pt x="2541589" y="970657"/>
                  <a:pt x="2592034" y="928620"/>
                  <a:pt x="2644880" y="887783"/>
                </a:cubicBezTo>
                <a:cubicBezTo>
                  <a:pt x="2697726" y="846948"/>
                  <a:pt x="2748169" y="824131"/>
                  <a:pt x="2796208" y="819324"/>
                </a:cubicBezTo>
                <a:lnTo>
                  <a:pt x="2817829" y="848151"/>
                </a:lnTo>
                <a:lnTo>
                  <a:pt x="2796208" y="869765"/>
                </a:lnTo>
                <a:cubicBezTo>
                  <a:pt x="2776993" y="869768"/>
                  <a:pt x="2767386" y="876973"/>
                  <a:pt x="2767385" y="891386"/>
                </a:cubicBezTo>
                <a:lnTo>
                  <a:pt x="2738560" y="869766"/>
                </a:lnTo>
                <a:cubicBezTo>
                  <a:pt x="2709733" y="879376"/>
                  <a:pt x="2683312" y="904598"/>
                  <a:pt x="2659290" y="945435"/>
                </a:cubicBezTo>
                <a:cubicBezTo>
                  <a:pt x="2635272" y="986269"/>
                  <a:pt x="2630465" y="1018696"/>
                  <a:pt x="2644880" y="1042718"/>
                </a:cubicBezTo>
                <a:cubicBezTo>
                  <a:pt x="2707330" y="946635"/>
                  <a:pt x="2808220" y="879375"/>
                  <a:pt x="2947539" y="840945"/>
                </a:cubicBezTo>
                <a:lnTo>
                  <a:pt x="2961950" y="862562"/>
                </a:lnTo>
                <a:lnTo>
                  <a:pt x="2983570" y="840945"/>
                </a:lnTo>
                <a:cubicBezTo>
                  <a:pt x="2988373" y="840944"/>
                  <a:pt x="2993180" y="840944"/>
                  <a:pt x="2997984" y="840944"/>
                </a:cubicBezTo>
                <a:cubicBezTo>
                  <a:pt x="2988374" y="845747"/>
                  <a:pt x="2983570" y="860160"/>
                  <a:pt x="2983570" y="884182"/>
                </a:cubicBezTo>
                <a:cubicBezTo>
                  <a:pt x="2997983" y="888985"/>
                  <a:pt x="3022003" y="891386"/>
                  <a:pt x="3055634" y="891388"/>
                </a:cubicBezTo>
                <a:cubicBezTo>
                  <a:pt x="3118086" y="891386"/>
                  <a:pt x="3176938" y="870969"/>
                  <a:pt x="3232184" y="830134"/>
                </a:cubicBezTo>
                <a:cubicBezTo>
                  <a:pt x="3287431" y="789297"/>
                  <a:pt x="3315058" y="768881"/>
                  <a:pt x="3315058" y="768881"/>
                </a:cubicBezTo>
                <a:cubicBezTo>
                  <a:pt x="3334274" y="768881"/>
                  <a:pt x="3359496" y="780893"/>
                  <a:pt x="3390725" y="804914"/>
                </a:cubicBezTo>
                <a:cubicBezTo>
                  <a:pt x="3421950" y="828933"/>
                  <a:pt x="3437562" y="852953"/>
                  <a:pt x="3437563" y="876973"/>
                </a:cubicBezTo>
                <a:cubicBezTo>
                  <a:pt x="3437563" y="881776"/>
                  <a:pt x="3431558" y="890784"/>
                  <a:pt x="3419548" y="903996"/>
                </a:cubicBezTo>
                <a:lnTo>
                  <a:pt x="3395849" y="926904"/>
                </a:lnTo>
                <a:lnTo>
                  <a:pt x="3449659" y="914306"/>
                </a:lnTo>
                <a:cubicBezTo>
                  <a:pt x="3465062" y="910961"/>
                  <a:pt x="3473960" y="909407"/>
                  <a:pt x="3476353" y="909636"/>
                </a:cubicBezTo>
                <a:cubicBezTo>
                  <a:pt x="3515804" y="913435"/>
                  <a:pt x="3556714" y="920089"/>
                  <a:pt x="3599084" y="929597"/>
                </a:cubicBezTo>
                <a:lnTo>
                  <a:pt x="3599574" y="929735"/>
                </a:lnTo>
                <a:lnTo>
                  <a:pt x="3596102" y="927420"/>
                </a:lnTo>
                <a:lnTo>
                  <a:pt x="3603309" y="913005"/>
                </a:lnTo>
                <a:lnTo>
                  <a:pt x="3646544" y="941830"/>
                </a:lnTo>
                <a:lnTo>
                  <a:pt x="3646038" y="942842"/>
                </a:lnTo>
                <a:lnTo>
                  <a:pt x="3730576" y="966690"/>
                </a:lnTo>
                <a:cubicBezTo>
                  <a:pt x="3821157" y="997128"/>
                  <a:pt x="3917575" y="1038989"/>
                  <a:pt x="4019833" y="1092271"/>
                </a:cubicBezTo>
                <a:cubicBezTo>
                  <a:pt x="4173216" y="1172196"/>
                  <a:pt x="4306065" y="1261001"/>
                  <a:pt x="4418374" y="1358687"/>
                </a:cubicBezTo>
                <a:lnTo>
                  <a:pt x="4429890" y="1369677"/>
                </a:lnTo>
                <a:lnTo>
                  <a:pt x="4428355" y="1365282"/>
                </a:lnTo>
                <a:cubicBezTo>
                  <a:pt x="4426876" y="1358354"/>
                  <a:pt x="4425493" y="1351624"/>
                  <a:pt x="4421890" y="1346320"/>
                </a:cubicBezTo>
                <a:lnTo>
                  <a:pt x="4423008" y="1344230"/>
                </a:lnTo>
                <a:lnTo>
                  <a:pt x="4420745" y="1343301"/>
                </a:lnTo>
                <a:cubicBezTo>
                  <a:pt x="4412423" y="1334784"/>
                  <a:pt x="4400741" y="1331261"/>
                  <a:pt x="4395856" y="1320544"/>
                </a:cubicBezTo>
                <a:cubicBezTo>
                  <a:pt x="4393978" y="1321047"/>
                  <a:pt x="4394489" y="1322957"/>
                  <a:pt x="4395065" y="1325106"/>
                </a:cubicBezTo>
                <a:cubicBezTo>
                  <a:pt x="4395065" y="1325106"/>
                  <a:pt x="4395065" y="1325106"/>
                  <a:pt x="4392611" y="1323461"/>
                </a:cubicBezTo>
                <a:cubicBezTo>
                  <a:pt x="4388046" y="1313937"/>
                  <a:pt x="4381793" y="1305633"/>
                  <a:pt x="4378787" y="1294412"/>
                </a:cubicBezTo>
                <a:cubicBezTo>
                  <a:pt x="4378787" y="1294412"/>
                  <a:pt x="4378787" y="1294412"/>
                  <a:pt x="4376545" y="1297316"/>
                </a:cubicBezTo>
                <a:cubicBezTo>
                  <a:pt x="4376612" y="1286295"/>
                  <a:pt x="4366155" y="1277327"/>
                  <a:pt x="4365967" y="1265351"/>
                </a:cubicBezTo>
                <a:cubicBezTo>
                  <a:pt x="4365028" y="1265603"/>
                  <a:pt x="4365284" y="1266558"/>
                  <a:pt x="4365284" y="1266558"/>
                </a:cubicBezTo>
                <a:cubicBezTo>
                  <a:pt x="4364024" y="1265616"/>
                  <a:pt x="4362509" y="1263719"/>
                  <a:pt x="4361742" y="1260854"/>
                </a:cubicBezTo>
                <a:cubicBezTo>
                  <a:pt x="4365499" y="1259847"/>
                  <a:pt x="4365031" y="1254344"/>
                  <a:pt x="4363579" y="1252685"/>
                </a:cubicBezTo>
                <a:cubicBezTo>
                  <a:pt x="4363579" y="1252685"/>
                  <a:pt x="4363579" y="1252685"/>
                  <a:pt x="4361553" y="1248879"/>
                </a:cubicBezTo>
                <a:cubicBezTo>
                  <a:pt x="4361553" y="1248879"/>
                  <a:pt x="4361553" y="1248879"/>
                  <a:pt x="4360870" y="1250085"/>
                </a:cubicBezTo>
                <a:cubicBezTo>
                  <a:pt x="4355005" y="1231954"/>
                  <a:pt x="4360623" y="1215352"/>
                  <a:pt x="4358771" y="1197169"/>
                </a:cubicBezTo>
                <a:cubicBezTo>
                  <a:pt x="4359629" y="1181587"/>
                  <a:pt x="4359868" y="1167450"/>
                  <a:pt x="4364682" y="1152854"/>
                </a:cubicBezTo>
                <a:cubicBezTo>
                  <a:pt x="4367968" y="1157603"/>
                  <a:pt x="4362800" y="1164617"/>
                  <a:pt x="4366022" y="1169127"/>
                </a:cubicBezTo>
                <a:cubicBezTo>
                  <a:pt x="4368116" y="1161913"/>
                  <a:pt x="4369078" y="1154235"/>
                  <a:pt x="4372112" y="1146769"/>
                </a:cubicBezTo>
                <a:cubicBezTo>
                  <a:pt x="4372112" y="1146769"/>
                  <a:pt x="4372112" y="1146769"/>
                  <a:pt x="4374616" y="1146098"/>
                </a:cubicBezTo>
                <a:cubicBezTo>
                  <a:pt x="4374872" y="1147053"/>
                  <a:pt x="4374246" y="1147221"/>
                  <a:pt x="4374822" y="1149369"/>
                </a:cubicBezTo>
                <a:cubicBezTo>
                  <a:pt x="4379205" y="1148195"/>
                  <a:pt x="4380673" y="1141149"/>
                  <a:pt x="4384174" y="1139187"/>
                </a:cubicBezTo>
                <a:cubicBezTo>
                  <a:pt x="4384174" y="1139187"/>
                  <a:pt x="4384174" y="1139187"/>
                  <a:pt x="4385163" y="1136619"/>
                </a:cubicBezTo>
                <a:cubicBezTo>
                  <a:pt x="4385163" y="1136619"/>
                  <a:pt x="4385163" y="1136619"/>
                  <a:pt x="4387766" y="1142575"/>
                </a:cubicBezTo>
                <a:cubicBezTo>
                  <a:pt x="4388705" y="1142323"/>
                  <a:pt x="4388130" y="1140174"/>
                  <a:pt x="4390264" y="1140626"/>
                </a:cubicBezTo>
                <a:cubicBezTo>
                  <a:pt x="4384982" y="1149717"/>
                  <a:pt x="4383662" y="1161074"/>
                  <a:pt x="4382656" y="1172346"/>
                </a:cubicBezTo>
                <a:cubicBezTo>
                  <a:pt x="4383851" y="1173049"/>
                  <a:pt x="4385730" y="1172546"/>
                  <a:pt x="4386413" y="1171339"/>
                </a:cubicBezTo>
                <a:cubicBezTo>
                  <a:pt x="4388935" y="1161964"/>
                  <a:pt x="4396300" y="1155640"/>
                  <a:pt x="4400017" y="1146968"/>
                </a:cubicBezTo>
                <a:cubicBezTo>
                  <a:pt x="4400017" y="1146968"/>
                  <a:pt x="4399953" y="1146730"/>
                  <a:pt x="4399697" y="1145775"/>
                </a:cubicBezTo>
                <a:cubicBezTo>
                  <a:pt x="4412345" y="1130360"/>
                  <a:pt x="4440102" y="1126248"/>
                  <a:pt x="4458790" y="1114588"/>
                </a:cubicBezTo>
                <a:cubicBezTo>
                  <a:pt x="4470488" y="1109407"/>
                  <a:pt x="4481914" y="1111974"/>
                  <a:pt x="4491670" y="1107057"/>
                </a:cubicBezTo>
                <a:cubicBezTo>
                  <a:pt x="4467010" y="1103942"/>
                  <a:pt x="4441428" y="1116170"/>
                  <a:pt x="4417321" y="1122629"/>
                </a:cubicBezTo>
                <a:cubicBezTo>
                  <a:pt x="4414075" y="1125546"/>
                  <a:pt x="4408803" y="1124656"/>
                  <a:pt x="4406305" y="1126604"/>
                </a:cubicBezTo>
                <a:cubicBezTo>
                  <a:pt x="4412305" y="1122694"/>
                  <a:pt x="4420502" y="1119474"/>
                  <a:pt x="4426188" y="1115647"/>
                </a:cubicBezTo>
                <a:cubicBezTo>
                  <a:pt x="4425676" y="1113738"/>
                  <a:pt x="4423797" y="1114241"/>
                  <a:pt x="4423171" y="1114409"/>
                </a:cubicBezTo>
                <a:cubicBezTo>
                  <a:pt x="4454531" y="1103703"/>
                  <a:pt x="4490004" y="1088313"/>
                  <a:pt x="4522040" y="1098920"/>
                </a:cubicBezTo>
                <a:cubicBezTo>
                  <a:pt x="4522040" y="1098920"/>
                  <a:pt x="4522040" y="1098920"/>
                  <a:pt x="4525932" y="1099668"/>
                </a:cubicBezTo>
                <a:lnTo>
                  <a:pt x="4531958" y="1100868"/>
                </a:lnTo>
                <a:lnTo>
                  <a:pt x="4535055" y="1093641"/>
                </a:lnTo>
                <a:cubicBezTo>
                  <a:pt x="4538320" y="1094558"/>
                  <a:pt x="4539950" y="1094377"/>
                  <a:pt x="4543663" y="1096964"/>
                </a:cubicBezTo>
                <a:cubicBezTo>
                  <a:pt x="4543663" y="1096964"/>
                  <a:pt x="4543663" y="1096964"/>
                  <a:pt x="4542098" y="1097383"/>
                </a:cubicBezTo>
                <a:cubicBezTo>
                  <a:pt x="4543663" y="1096964"/>
                  <a:pt x="4545299" y="1098061"/>
                  <a:pt x="4545299" y="1098061"/>
                </a:cubicBezTo>
                <a:cubicBezTo>
                  <a:pt x="4559027" y="1085427"/>
                  <a:pt x="4569464" y="1066766"/>
                  <a:pt x="4579701" y="1046112"/>
                </a:cubicBezTo>
                <a:cubicBezTo>
                  <a:pt x="4577910" y="1039427"/>
                  <a:pt x="4570170" y="1034336"/>
                  <a:pt x="4574328" y="1026058"/>
                </a:cubicBezTo>
                <a:cubicBezTo>
                  <a:pt x="4588285" y="1033065"/>
                  <a:pt x="4590113" y="1011081"/>
                  <a:pt x="4592257" y="1001551"/>
                </a:cubicBezTo>
                <a:cubicBezTo>
                  <a:pt x="4601023" y="999202"/>
                  <a:pt x="4595011" y="1000557"/>
                  <a:pt x="4604225" y="999879"/>
                </a:cubicBezTo>
                <a:cubicBezTo>
                  <a:pt x="4608740" y="987923"/>
                  <a:pt x="4609382" y="979051"/>
                  <a:pt x="4614344" y="968766"/>
                </a:cubicBezTo>
                <a:cubicBezTo>
                  <a:pt x="4618728" y="967591"/>
                  <a:pt x="4624811" y="967752"/>
                  <a:pt x="4629416" y="961145"/>
                </a:cubicBezTo>
                <a:cubicBezTo>
                  <a:pt x="4626060" y="954880"/>
                  <a:pt x="4618054" y="958816"/>
                  <a:pt x="4619529" y="953048"/>
                </a:cubicBezTo>
                <a:cubicBezTo>
                  <a:pt x="4624359" y="953544"/>
                  <a:pt x="4629322" y="943259"/>
                  <a:pt x="4622030" y="939840"/>
                </a:cubicBezTo>
                <a:cubicBezTo>
                  <a:pt x="4617199" y="939343"/>
                  <a:pt x="4612459" y="944195"/>
                  <a:pt x="4607853" y="950803"/>
                </a:cubicBezTo>
                <a:cubicBezTo>
                  <a:pt x="4603113" y="955655"/>
                  <a:pt x="4598821" y="962179"/>
                  <a:pt x="4591529" y="958759"/>
                </a:cubicBezTo>
                <a:cubicBezTo>
                  <a:pt x="4591529" y="958759"/>
                  <a:pt x="4591529" y="958759"/>
                  <a:pt x="4591081" y="957088"/>
                </a:cubicBezTo>
                <a:cubicBezTo>
                  <a:pt x="4588711" y="959514"/>
                  <a:pt x="4587907" y="961521"/>
                  <a:pt x="4586789" y="963611"/>
                </a:cubicBezTo>
                <a:cubicBezTo>
                  <a:pt x="4585671" y="965702"/>
                  <a:pt x="4585671" y="965702"/>
                  <a:pt x="4583658" y="964450"/>
                </a:cubicBezTo>
                <a:cubicBezTo>
                  <a:pt x="4583658" y="964450"/>
                  <a:pt x="4583658" y="964450"/>
                  <a:pt x="4584776" y="962360"/>
                </a:cubicBezTo>
                <a:cubicBezTo>
                  <a:pt x="4585580" y="960353"/>
                  <a:pt x="4588264" y="957843"/>
                  <a:pt x="4589381" y="955752"/>
                </a:cubicBezTo>
                <a:cubicBezTo>
                  <a:pt x="4587590" y="949068"/>
                  <a:pt x="4588169" y="939957"/>
                  <a:pt x="4591566" y="930091"/>
                </a:cubicBezTo>
                <a:cubicBezTo>
                  <a:pt x="4590222" y="925077"/>
                  <a:pt x="4594067" y="916883"/>
                  <a:pt x="4598224" y="908604"/>
                </a:cubicBezTo>
                <a:cubicBezTo>
                  <a:pt x="4603634" y="899990"/>
                  <a:pt x="4609044" y="891376"/>
                  <a:pt x="4610162" y="889285"/>
                </a:cubicBezTo>
                <a:cubicBezTo>
                  <a:pt x="4616467" y="884014"/>
                  <a:pt x="4609135" y="896725"/>
                  <a:pt x="4615218" y="896886"/>
                </a:cubicBezTo>
                <a:cubicBezTo>
                  <a:pt x="4615218" y="896886"/>
                  <a:pt x="4614414" y="898893"/>
                  <a:pt x="4614414" y="898893"/>
                </a:cubicBezTo>
                <a:cubicBezTo>
                  <a:pt x="4621393" y="902396"/>
                  <a:pt x="4627476" y="902558"/>
                  <a:pt x="4631637" y="906816"/>
                </a:cubicBezTo>
                <a:cubicBezTo>
                  <a:pt x="4627702" y="909662"/>
                  <a:pt x="4611405" y="922728"/>
                  <a:pt x="4627823" y="932658"/>
                </a:cubicBezTo>
                <a:cubicBezTo>
                  <a:pt x="4635472" y="932400"/>
                  <a:pt x="4632940" y="927960"/>
                  <a:pt x="4640589" y="927702"/>
                </a:cubicBezTo>
                <a:cubicBezTo>
                  <a:pt x="4639155" y="917340"/>
                  <a:pt x="4646130" y="908306"/>
                  <a:pt x="4646709" y="899195"/>
                </a:cubicBezTo>
                <a:cubicBezTo>
                  <a:pt x="4640087" y="892014"/>
                  <a:pt x="4634768" y="905977"/>
                  <a:pt x="4628146" y="898796"/>
                </a:cubicBezTo>
                <a:cubicBezTo>
                  <a:pt x="4634135" y="881071"/>
                  <a:pt x="4633239" y="877729"/>
                  <a:pt x="4650233" y="866010"/>
                </a:cubicBezTo>
                <a:cubicBezTo>
                  <a:pt x="4656764" y="867843"/>
                  <a:pt x="4652563" y="879715"/>
                  <a:pt x="4657172" y="885645"/>
                </a:cubicBezTo>
                <a:cubicBezTo>
                  <a:pt x="4676536" y="871500"/>
                  <a:pt x="4683642" y="851685"/>
                  <a:pt x="4694819" y="830779"/>
                </a:cubicBezTo>
                <a:cubicBezTo>
                  <a:pt x="4687170" y="831037"/>
                  <a:pt x="4679966" y="820430"/>
                  <a:pt x="4671425" y="829883"/>
                </a:cubicBezTo>
                <a:cubicBezTo>
                  <a:pt x="4665695" y="813507"/>
                  <a:pt x="4680228" y="798866"/>
                  <a:pt x="4675619" y="792936"/>
                </a:cubicBezTo>
                <a:lnTo>
                  <a:pt x="4680079" y="794556"/>
                </a:lnTo>
                <a:cubicBezTo>
                  <a:pt x="4680763" y="793349"/>
                  <a:pt x="4681133" y="792226"/>
                  <a:pt x="4681944" y="791497"/>
                </a:cubicBezTo>
                <a:cubicBezTo>
                  <a:pt x="4679995" y="790484"/>
                  <a:pt x="4677120" y="792278"/>
                  <a:pt x="4674615" y="792949"/>
                </a:cubicBezTo>
                <a:cubicBezTo>
                  <a:pt x="4676238" y="791491"/>
                  <a:pt x="4679184" y="791214"/>
                  <a:pt x="4678039" y="788194"/>
                </a:cubicBezTo>
                <a:cubicBezTo>
                  <a:pt x="4673955" y="786729"/>
                  <a:pt x="4671367" y="783329"/>
                  <a:pt x="4667226" y="782903"/>
                </a:cubicBezTo>
                <a:cubicBezTo>
                  <a:pt x="4648834" y="779387"/>
                  <a:pt x="4636842" y="764689"/>
                  <a:pt x="4629604" y="747694"/>
                </a:cubicBezTo>
                <a:cubicBezTo>
                  <a:pt x="4625830" y="733608"/>
                  <a:pt x="4624880" y="720045"/>
                  <a:pt x="4627630" y="706515"/>
                </a:cubicBezTo>
                <a:cubicBezTo>
                  <a:pt x="4629249" y="692519"/>
                  <a:pt x="4639497" y="685680"/>
                  <a:pt x="4645711" y="675059"/>
                </a:cubicBezTo>
                <a:cubicBezTo>
                  <a:pt x="4653569" y="666812"/>
                  <a:pt x="4666698" y="659456"/>
                  <a:pt x="4678609" y="658823"/>
                </a:cubicBezTo>
                <a:cubicBezTo>
                  <a:pt x="4681612" y="657507"/>
                  <a:pt x="4682410" y="654223"/>
                  <a:pt x="4685285" y="652429"/>
                </a:cubicBezTo>
                <a:cubicBezTo>
                  <a:pt x="4686588" y="649777"/>
                  <a:pt x="4690345" y="648770"/>
                  <a:pt x="4693789" y="647847"/>
                </a:cubicBezTo>
                <a:cubicBezTo>
                  <a:pt x="4712607" y="649202"/>
                  <a:pt x="4728484" y="663371"/>
                  <a:pt x="4744839" y="673062"/>
                </a:cubicBezTo>
                <a:cubicBezTo>
                  <a:pt x="4744597" y="674662"/>
                  <a:pt x="4746789" y="674075"/>
                  <a:pt x="4747172" y="675507"/>
                </a:cubicBezTo>
                <a:cubicBezTo>
                  <a:pt x="4758013" y="685908"/>
                  <a:pt x="4766689" y="702006"/>
                  <a:pt x="4768840" y="717550"/>
                </a:cubicBezTo>
                <a:lnTo>
                  <a:pt x="4768753" y="724738"/>
                </a:lnTo>
                <a:lnTo>
                  <a:pt x="4769891" y="726480"/>
                </a:lnTo>
                <a:lnTo>
                  <a:pt x="4768581" y="727855"/>
                </a:lnTo>
                <a:lnTo>
                  <a:pt x="4768857" y="732642"/>
                </a:lnTo>
                <a:lnTo>
                  <a:pt x="4767618" y="735533"/>
                </a:lnTo>
                <a:lnTo>
                  <a:pt x="4769490" y="733752"/>
                </a:lnTo>
                <a:cubicBezTo>
                  <a:pt x="4773113" y="730990"/>
                  <a:pt x="4777361" y="728061"/>
                  <a:pt x="4780984" y="725299"/>
                </a:cubicBezTo>
                <a:cubicBezTo>
                  <a:pt x="4782549" y="724880"/>
                  <a:pt x="4783801" y="724544"/>
                  <a:pt x="4784249" y="726215"/>
                </a:cubicBezTo>
                <a:cubicBezTo>
                  <a:pt x="4784249" y="726215"/>
                  <a:pt x="4784249" y="726215"/>
                  <a:pt x="4784697" y="727886"/>
                </a:cubicBezTo>
                <a:cubicBezTo>
                  <a:pt x="4787067" y="725460"/>
                  <a:pt x="4789750" y="722950"/>
                  <a:pt x="4794133" y="721775"/>
                </a:cubicBezTo>
                <a:cubicBezTo>
                  <a:pt x="4803256" y="715749"/>
                  <a:pt x="4813945" y="709302"/>
                  <a:pt x="4823964" y="706618"/>
                </a:cubicBezTo>
                <a:cubicBezTo>
                  <a:pt x="4818685" y="704450"/>
                  <a:pt x="4822173" y="699933"/>
                  <a:pt x="4820830" y="694920"/>
                </a:cubicBezTo>
                <a:cubicBezTo>
                  <a:pt x="4824765" y="692074"/>
                  <a:pt x="4829953" y="688893"/>
                  <a:pt x="4835453" y="685628"/>
                </a:cubicBezTo>
                <a:cubicBezTo>
                  <a:pt x="4836928" y="679859"/>
                  <a:pt x="4841668" y="675007"/>
                  <a:pt x="4848421" y="671406"/>
                </a:cubicBezTo>
                <a:cubicBezTo>
                  <a:pt x="4853922" y="668141"/>
                  <a:pt x="4860227" y="662870"/>
                  <a:pt x="4858884" y="657856"/>
                </a:cubicBezTo>
                <a:cubicBezTo>
                  <a:pt x="4846630" y="664722"/>
                  <a:pt x="4838755" y="657876"/>
                  <a:pt x="4828198" y="653540"/>
                </a:cubicBezTo>
                <a:cubicBezTo>
                  <a:pt x="4833251" y="648604"/>
                  <a:pt x="4840230" y="652108"/>
                  <a:pt x="4838887" y="647094"/>
                </a:cubicBezTo>
                <a:cubicBezTo>
                  <a:pt x="4833291" y="632473"/>
                  <a:pt x="4842188" y="619342"/>
                  <a:pt x="4856365" y="608379"/>
                </a:cubicBezTo>
                <a:cubicBezTo>
                  <a:pt x="4869424" y="599507"/>
                  <a:pt x="4886195" y="593222"/>
                  <a:pt x="4897780" y="590118"/>
                </a:cubicBezTo>
                <a:cubicBezTo>
                  <a:pt x="4901045" y="591034"/>
                  <a:pt x="4902096" y="599964"/>
                  <a:pt x="4906166" y="598873"/>
                </a:cubicBezTo>
                <a:cubicBezTo>
                  <a:pt x="4909297" y="598034"/>
                  <a:pt x="4908401" y="594692"/>
                  <a:pt x="4910549" y="597699"/>
                </a:cubicBezTo>
                <a:cubicBezTo>
                  <a:pt x="4913680" y="596860"/>
                  <a:pt x="4917238" y="593860"/>
                  <a:pt x="4921174" y="591014"/>
                </a:cubicBezTo>
                <a:cubicBezTo>
                  <a:pt x="4922739" y="590594"/>
                  <a:pt x="4924817" y="592085"/>
                  <a:pt x="4925264" y="593756"/>
                </a:cubicBezTo>
                <a:cubicBezTo>
                  <a:pt x="4925712" y="595427"/>
                  <a:pt x="4925783" y="596943"/>
                  <a:pt x="4924530" y="597279"/>
                </a:cubicBezTo>
                <a:cubicBezTo>
                  <a:pt x="4920147" y="598453"/>
                  <a:pt x="4917777" y="600880"/>
                  <a:pt x="4915407" y="603306"/>
                </a:cubicBezTo>
                <a:cubicBezTo>
                  <a:pt x="4911563" y="611501"/>
                  <a:pt x="4895148" y="614108"/>
                  <a:pt x="4894256" y="623302"/>
                </a:cubicBezTo>
                <a:cubicBezTo>
                  <a:pt x="4894256" y="623302"/>
                  <a:pt x="4894256" y="623302"/>
                  <a:pt x="4898191" y="620457"/>
                </a:cubicBezTo>
                <a:cubicBezTo>
                  <a:pt x="4898191" y="620457"/>
                  <a:pt x="4898191" y="620457"/>
                  <a:pt x="4898639" y="622128"/>
                </a:cubicBezTo>
                <a:cubicBezTo>
                  <a:pt x="4899756" y="620037"/>
                  <a:pt x="4901322" y="619618"/>
                  <a:pt x="4902574" y="619282"/>
                </a:cubicBezTo>
                <a:cubicBezTo>
                  <a:pt x="4903692" y="617192"/>
                  <a:pt x="4906510" y="616437"/>
                  <a:pt x="4907627" y="614346"/>
                </a:cubicBezTo>
                <a:cubicBezTo>
                  <a:pt x="4908432" y="612339"/>
                  <a:pt x="4910132" y="613675"/>
                  <a:pt x="4910132" y="613675"/>
                </a:cubicBezTo>
                <a:cubicBezTo>
                  <a:pt x="4912145" y="614927"/>
                  <a:pt x="4911028" y="617017"/>
                  <a:pt x="4911028" y="617017"/>
                </a:cubicBezTo>
                <a:cubicBezTo>
                  <a:pt x="4908658" y="619443"/>
                  <a:pt x="4906288" y="621870"/>
                  <a:pt x="4905035" y="622205"/>
                </a:cubicBezTo>
                <a:cubicBezTo>
                  <a:pt x="4903470" y="622625"/>
                  <a:pt x="4902352" y="624715"/>
                  <a:pt x="4902352" y="624715"/>
                </a:cubicBezTo>
                <a:cubicBezTo>
                  <a:pt x="4899982" y="627141"/>
                  <a:pt x="4898864" y="629232"/>
                  <a:pt x="4897612" y="629568"/>
                </a:cubicBezTo>
                <a:cubicBezTo>
                  <a:pt x="4896929" y="630774"/>
                  <a:pt x="4896558" y="631897"/>
                  <a:pt x="4896501" y="632936"/>
                </a:cubicBezTo>
                <a:lnTo>
                  <a:pt x="4897774" y="636433"/>
                </a:lnTo>
                <a:lnTo>
                  <a:pt x="4897525" y="636755"/>
                </a:lnTo>
                <a:lnTo>
                  <a:pt x="4887826" y="640634"/>
                </a:lnTo>
                <a:cubicBezTo>
                  <a:pt x="4884951" y="642428"/>
                  <a:pt x="4882140" y="644460"/>
                  <a:pt x="4877578" y="647474"/>
                </a:cubicBezTo>
                <a:cubicBezTo>
                  <a:pt x="4876326" y="647809"/>
                  <a:pt x="4876774" y="649480"/>
                  <a:pt x="4876774" y="649480"/>
                </a:cubicBezTo>
                <a:cubicBezTo>
                  <a:pt x="4880403" y="647996"/>
                  <a:pt x="4884217" y="645951"/>
                  <a:pt x="4887654" y="643750"/>
                </a:cubicBezTo>
                <a:lnTo>
                  <a:pt x="4897525" y="636755"/>
                </a:lnTo>
                <a:lnTo>
                  <a:pt x="4897838" y="636672"/>
                </a:lnTo>
                <a:lnTo>
                  <a:pt x="4897774" y="636433"/>
                </a:lnTo>
                <a:lnTo>
                  <a:pt x="4898336" y="636026"/>
                </a:lnTo>
                <a:cubicBezTo>
                  <a:pt x="4905581" y="630503"/>
                  <a:pt x="4912697" y="624502"/>
                  <a:pt x="4919885" y="620017"/>
                </a:cubicBezTo>
                <a:cubicBezTo>
                  <a:pt x="4925612" y="623856"/>
                  <a:pt x="4931247" y="622346"/>
                  <a:pt x="4936300" y="617410"/>
                </a:cubicBezTo>
                <a:cubicBezTo>
                  <a:pt x="4941488" y="614229"/>
                  <a:pt x="4947346" y="607286"/>
                  <a:pt x="4949715" y="604860"/>
                </a:cubicBezTo>
                <a:lnTo>
                  <a:pt x="4962808" y="602375"/>
                </a:lnTo>
                <a:lnTo>
                  <a:pt x="4961748" y="603427"/>
                </a:lnTo>
                <a:cubicBezTo>
                  <a:pt x="4966131" y="602252"/>
                  <a:pt x="4970514" y="601078"/>
                  <a:pt x="4973332" y="600323"/>
                </a:cubicBezTo>
                <a:lnTo>
                  <a:pt x="4962808" y="602375"/>
                </a:lnTo>
                <a:lnTo>
                  <a:pt x="4971470" y="592122"/>
                </a:lnTo>
                <a:cubicBezTo>
                  <a:pt x="4976095" y="589347"/>
                  <a:pt x="4981290" y="587444"/>
                  <a:pt x="4986613" y="586018"/>
                </a:cubicBezTo>
                <a:cubicBezTo>
                  <a:pt x="4985717" y="582675"/>
                  <a:pt x="4986521" y="580669"/>
                  <a:pt x="4981691" y="580172"/>
                </a:cubicBezTo>
                <a:cubicBezTo>
                  <a:pt x="4977398" y="586695"/>
                  <a:pt x="4969080" y="590715"/>
                  <a:pt x="4961431" y="590974"/>
                </a:cubicBezTo>
                <a:cubicBezTo>
                  <a:pt x="4953782" y="591232"/>
                  <a:pt x="4945238" y="588148"/>
                  <a:pt x="4941077" y="583890"/>
                </a:cubicBezTo>
                <a:cubicBezTo>
                  <a:pt x="4956505" y="572591"/>
                  <a:pt x="4967416" y="560712"/>
                  <a:pt x="4989467" y="556594"/>
                </a:cubicBezTo>
                <a:cubicBezTo>
                  <a:pt x="4995325" y="549652"/>
                  <a:pt x="4989372" y="538709"/>
                  <a:pt x="5002657" y="536940"/>
                </a:cubicBezTo>
                <a:cubicBezTo>
                  <a:pt x="5011649" y="541695"/>
                  <a:pt x="5007134" y="553652"/>
                  <a:pt x="5008121" y="562343"/>
                </a:cubicBezTo>
                <a:cubicBezTo>
                  <a:pt x="5010939" y="561588"/>
                  <a:pt x="5012191" y="561252"/>
                  <a:pt x="5012639" y="562924"/>
                </a:cubicBezTo>
                <a:cubicBezTo>
                  <a:pt x="5013891" y="562588"/>
                  <a:pt x="5015457" y="562169"/>
                  <a:pt x="5017022" y="561749"/>
                </a:cubicBezTo>
                <a:cubicBezTo>
                  <a:pt x="5019392" y="559323"/>
                  <a:pt x="5020958" y="558903"/>
                  <a:pt x="5023775" y="558148"/>
                </a:cubicBezTo>
                <a:cubicBezTo>
                  <a:pt x="5026589" y="544856"/>
                  <a:pt x="5028198" y="540843"/>
                  <a:pt x="5020546" y="528564"/>
                </a:cubicBezTo>
                <a:cubicBezTo>
                  <a:pt x="5039109" y="528964"/>
                  <a:pt x="5050694" y="525860"/>
                  <a:pt x="5063082" y="520749"/>
                </a:cubicBezTo>
                <a:lnTo>
                  <a:pt x="5079228" y="514632"/>
                </a:lnTo>
                <a:lnTo>
                  <a:pt x="5085429" y="501456"/>
                </a:lnTo>
                <a:cubicBezTo>
                  <a:pt x="5090668" y="495958"/>
                  <a:pt x="5096219" y="490377"/>
                  <a:pt x="5101299" y="490551"/>
                </a:cubicBezTo>
                <a:cubicBezTo>
                  <a:pt x="5103305" y="490525"/>
                  <a:pt x="5104750" y="490905"/>
                  <a:pt x="5106450" y="492241"/>
                </a:cubicBezTo>
                <a:cubicBezTo>
                  <a:pt x="5104093" y="497222"/>
                  <a:pt x="5102299" y="501797"/>
                  <a:pt x="5100753" y="506049"/>
                </a:cubicBezTo>
                <a:lnTo>
                  <a:pt x="5098461" y="511269"/>
                </a:lnTo>
                <a:lnTo>
                  <a:pt x="5099400" y="511018"/>
                </a:lnTo>
                <a:cubicBezTo>
                  <a:pt x="5099178" y="516451"/>
                  <a:pt x="5103696" y="517031"/>
                  <a:pt x="5105039" y="522045"/>
                </a:cubicBezTo>
                <a:cubicBezTo>
                  <a:pt x="5102313" y="528149"/>
                  <a:pt x="5096455" y="535092"/>
                  <a:pt x="5097577" y="545538"/>
                </a:cubicBezTo>
                <a:cubicBezTo>
                  <a:pt x="5090376" y="547467"/>
                  <a:pt x="5087332" y="541118"/>
                  <a:pt x="5079013" y="545139"/>
                </a:cubicBezTo>
                <a:cubicBezTo>
                  <a:pt x="5078656" y="548817"/>
                  <a:pt x="5075974" y="551326"/>
                  <a:pt x="5078435" y="554249"/>
                </a:cubicBezTo>
                <a:cubicBezTo>
                  <a:pt x="5100933" y="551803"/>
                  <a:pt x="5118573" y="543750"/>
                  <a:pt x="5138477" y="536626"/>
                </a:cubicBezTo>
                <a:cubicBezTo>
                  <a:pt x="5158066" y="529586"/>
                  <a:pt x="5177969" y="522462"/>
                  <a:pt x="5204851" y="518841"/>
                </a:cubicBezTo>
                <a:cubicBezTo>
                  <a:pt x="5209456" y="512234"/>
                  <a:pt x="5220307" y="512653"/>
                  <a:pt x="5224599" y="506129"/>
                </a:cubicBezTo>
                <a:cubicBezTo>
                  <a:pt x="5234261" y="507122"/>
                  <a:pt x="5239226" y="509374"/>
                  <a:pt x="5243384" y="501096"/>
                </a:cubicBezTo>
                <a:cubicBezTo>
                  <a:pt x="5226521" y="502032"/>
                  <a:pt x="5212432" y="505807"/>
                  <a:pt x="5212694" y="484243"/>
                </a:cubicBezTo>
                <a:cubicBezTo>
                  <a:pt x="5223830" y="479468"/>
                  <a:pt x="5232954" y="473441"/>
                  <a:pt x="5243420" y="472428"/>
                </a:cubicBezTo>
                <a:cubicBezTo>
                  <a:pt x="5253752" y="469659"/>
                  <a:pt x="5262653" y="469065"/>
                  <a:pt x="5274554" y="478414"/>
                </a:cubicBezTo>
                <a:cubicBezTo>
                  <a:pt x="5279928" y="498468"/>
                  <a:pt x="5254877" y="492643"/>
                  <a:pt x="5247767" y="499921"/>
                </a:cubicBezTo>
                <a:cubicBezTo>
                  <a:pt x="5271609" y="502488"/>
                  <a:pt x="5297016" y="504636"/>
                  <a:pt x="5315711" y="494254"/>
                </a:cubicBezTo>
                <a:cubicBezTo>
                  <a:pt x="5328638" y="496163"/>
                  <a:pt x="5337404" y="493814"/>
                  <a:pt x="5345723" y="489794"/>
                </a:cubicBezTo>
                <a:cubicBezTo>
                  <a:pt x="5352924" y="487865"/>
                  <a:pt x="5360930" y="483928"/>
                  <a:pt x="5372292" y="486257"/>
                </a:cubicBezTo>
                <a:cubicBezTo>
                  <a:pt x="5372514" y="480824"/>
                  <a:pt x="5379493" y="484328"/>
                  <a:pt x="5377702" y="477643"/>
                </a:cubicBezTo>
                <a:cubicBezTo>
                  <a:pt x="5371393" y="470378"/>
                  <a:pt x="5360926" y="471391"/>
                  <a:pt x="5351712" y="472069"/>
                </a:cubicBezTo>
                <a:cubicBezTo>
                  <a:pt x="5342498" y="472747"/>
                  <a:pt x="5334849" y="473005"/>
                  <a:pt x="5332162" y="462978"/>
                </a:cubicBezTo>
                <a:cubicBezTo>
                  <a:pt x="5343390" y="463552"/>
                  <a:pt x="5354213" y="458861"/>
                  <a:pt x="5364232" y="456177"/>
                </a:cubicBezTo>
                <a:cubicBezTo>
                  <a:pt x="5374251" y="453492"/>
                  <a:pt x="5383330" y="451059"/>
                  <a:pt x="5394022" y="457150"/>
                </a:cubicBezTo>
                <a:cubicBezTo>
                  <a:pt x="5404263" y="449032"/>
                  <a:pt x="5418891" y="452278"/>
                  <a:pt x="5433384" y="453767"/>
                </a:cubicBezTo>
                <a:cubicBezTo>
                  <a:pt x="5443046" y="454761"/>
                  <a:pt x="5457805" y="447224"/>
                  <a:pt x="5458569" y="461348"/>
                </a:cubicBezTo>
                <a:cubicBezTo>
                  <a:pt x="5450342" y="470717"/>
                  <a:pt x="5437101" y="468892"/>
                  <a:pt x="5424621" y="468653"/>
                </a:cubicBezTo>
                <a:cubicBezTo>
                  <a:pt x="5412455" y="468331"/>
                  <a:pt x="5399975" y="468093"/>
                  <a:pt x="5395461" y="480049"/>
                </a:cubicBezTo>
                <a:cubicBezTo>
                  <a:pt x="5400514" y="475113"/>
                  <a:pt x="5411428" y="475771"/>
                  <a:pt x="5422790" y="478100"/>
                </a:cubicBezTo>
                <a:cubicBezTo>
                  <a:pt x="5434152" y="480429"/>
                  <a:pt x="5445157" y="486436"/>
                  <a:pt x="5449767" y="492365"/>
                </a:cubicBezTo>
                <a:cubicBezTo>
                  <a:pt x="5451332" y="491946"/>
                  <a:pt x="5451332" y="491946"/>
                  <a:pt x="5452584" y="491610"/>
                </a:cubicBezTo>
                <a:cubicBezTo>
                  <a:pt x="5455402" y="490855"/>
                  <a:pt x="5456968" y="490436"/>
                  <a:pt x="5460233" y="491352"/>
                </a:cubicBezTo>
                <a:cubicBezTo>
                  <a:pt x="5460233" y="491352"/>
                  <a:pt x="5460233" y="491352"/>
                  <a:pt x="5459785" y="489681"/>
                </a:cubicBezTo>
                <a:cubicBezTo>
                  <a:pt x="5465643" y="482738"/>
                  <a:pt x="5472709" y="479053"/>
                  <a:pt x="5466444" y="468194"/>
                </a:cubicBezTo>
                <a:cubicBezTo>
                  <a:pt x="5481385" y="471355"/>
                  <a:pt x="5484334" y="459818"/>
                  <a:pt x="5499274" y="462979"/>
                </a:cubicBezTo>
                <a:cubicBezTo>
                  <a:pt x="5502766" y="470999"/>
                  <a:pt x="5489929" y="474439"/>
                  <a:pt x="5487785" y="483969"/>
                </a:cubicBezTo>
                <a:cubicBezTo>
                  <a:pt x="5488680" y="487312"/>
                  <a:pt x="5497450" y="497500"/>
                  <a:pt x="5493380" y="498590"/>
                </a:cubicBezTo>
                <a:cubicBezTo>
                  <a:pt x="5493380" y="498590"/>
                  <a:pt x="5493067" y="498674"/>
                  <a:pt x="5495528" y="501597"/>
                </a:cubicBezTo>
                <a:cubicBezTo>
                  <a:pt x="5500137" y="507526"/>
                  <a:pt x="5515078" y="510688"/>
                  <a:pt x="5517670" y="502829"/>
                </a:cubicBezTo>
                <a:cubicBezTo>
                  <a:pt x="5514761" y="498235"/>
                  <a:pt x="5510600" y="493976"/>
                  <a:pt x="5513192" y="486117"/>
                </a:cubicBezTo>
                <a:cubicBezTo>
                  <a:pt x="5519945" y="482516"/>
                  <a:pt x="5527150" y="493124"/>
                  <a:pt x="5530059" y="497718"/>
                </a:cubicBezTo>
                <a:cubicBezTo>
                  <a:pt x="5537839" y="486678"/>
                  <a:pt x="5558954" y="495349"/>
                  <a:pt x="5570538" y="492245"/>
                </a:cubicBezTo>
                <a:lnTo>
                  <a:pt x="5569642" y="488903"/>
                </a:lnTo>
                <a:cubicBezTo>
                  <a:pt x="5569642" y="488903"/>
                  <a:pt x="5569642" y="488903"/>
                  <a:pt x="5569194" y="487232"/>
                </a:cubicBezTo>
                <a:cubicBezTo>
                  <a:pt x="5568747" y="485560"/>
                  <a:pt x="5569551" y="483554"/>
                  <a:pt x="5570803" y="483218"/>
                </a:cubicBezTo>
                <a:cubicBezTo>
                  <a:pt x="5570803" y="483218"/>
                  <a:pt x="5571117" y="483134"/>
                  <a:pt x="5569551" y="483554"/>
                </a:cubicBezTo>
                <a:cubicBezTo>
                  <a:pt x="5567090" y="480631"/>
                  <a:pt x="5568208" y="478540"/>
                  <a:pt x="5568564" y="474862"/>
                </a:cubicBezTo>
                <a:cubicBezTo>
                  <a:pt x="5571696" y="474023"/>
                  <a:pt x="5583280" y="470919"/>
                  <a:pt x="5584623" y="475933"/>
                </a:cubicBezTo>
                <a:cubicBezTo>
                  <a:pt x="5586323" y="477268"/>
                  <a:pt x="5589902" y="478101"/>
                  <a:pt x="5591602" y="479436"/>
                </a:cubicBezTo>
                <a:cubicBezTo>
                  <a:pt x="5599921" y="475416"/>
                  <a:pt x="5611730" y="479416"/>
                  <a:pt x="5623988" y="485087"/>
                </a:cubicBezTo>
                <a:cubicBezTo>
                  <a:pt x="5636246" y="490759"/>
                  <a:pt x="5648147" y="500108"/>
                  <a:pt x="5657587" y="506534"/>
                </a:cubicBezTo>
                <a:cubicBezTo>
                  <a:pt x="5656560" y="513974"/>
                  <a:pt x="5646542" y="516658"/>
                  <a:pt x="5647437" y="520000"/>
                </a:cubicBezTo>
                <a:cubicBezTo>
                  <a:pt x="5656351" y="521962"/>
                  <a:pt x="5661802" y="521013"/>
                  <a:pt x="5666932" y="518871"/>
                </a:cubicBezTo>
                <a:lnTo>
                  <a:pt x="5680638" y="513663"/>
                </a:lnTo>
                <a:lnTo>
                  <a:pt x="5678385" y="502752"/>
                </a:lnTo>
                <a:cubicBezTo>
                  <a:pt x="5678385" y="502752"/>
                  <a:pt x="5678385" y="502752"/>
                  <a:pt x="5676800" y="499339"/>
                </a:cubicBezTo>
                <a:cubicBezTo>
                  <a:pt x="5674530" y="473336"/>
                  <a:pt x="5671250" y="446068"/>
                  <a:pt x="5682286" y="422130"/>
                </a:cubicBezTo>
                <a:cubicBezTo>
                  <a:pt x="5685622" y="424562"/>
                  <a:pt x="5686332" y="428466"/>
                  <a:pt x="5687100" y="431331"/>
                </a:cubicBezTo>
                <a:cubicBezTo>
                  <a:pt x="5690793" y="430085"/>
                  <a:pt x="5687878" y="424214"/>
                  <a:pt x="5692638" y="423194"/>
                </a:cubicBezTo>
                <a:cubicBezTo>
                  <a:pt x="5692638" y="423194"/>
                  <a:pt x="5692638" y="423194"/>
                  <a:pt x="5693008" y="422071"/>
                </a:cubicBezTo>
                <a:cubicBezTo>
                  <a:pt x="5700883" y="428917"/>
                  <a:pt x="5692890" y="435408"/>
                  <a:pt x="5694368" y="442177"/>
                </a:cubicBezTo>
                <a:cubicBezTo>
                  <a:pt x="5691490" y="455230"/>
                  <a:pt x="5690369" y="468580"/>
                  <a:pt x="5690629" y="482072"/>
                </a:cubicBezTo>
                <a:lnTo>
                  <a:pt x="5695898" y="518018"/>
                </a:lnTo>
                <a:lnTo>
                  <a:pt x="5700743" y="521070"/>
                </a:lnTo>
                <a:lnTo>
                  <a:pt x="5700231" y="519160"/>
                </a:lnTo>
                <a:cubicBezTo>
                  <a:pt x="5697359" y="509694"/>
                  <a:pt x="5694992" y="500861"/>
                  <a:pt x="5693878" y="491692"/>
                </a:cubicBezTo>
                <a:cubicBezTo>
                  <a:pt x="5693191" y="480362"/>
                  <a:pt x="5694824" y="468922"/>
                  <a:pt x="5696207" y="457804"/>
                </a:cubicBezTo>
                <a:cubicBezTo>
                  <a:pt x="5697324" y="455714"/>
                  <a:pt x="5699580" y="455365"/>
                  <a:pt x="5699567" y="452810"/>
                </a:cubicBezTo>
                <a:cubicBezTo>
                  <a:pt x="5699580" y="455365"/>
                  <a:pt x="5699159" y="458804"/>
                  <a:pt x="5699927" y="461669"/>
                </a:cubicBezTo>
                <a:cubicBezTo>
                  <a:pt x="5701849" y="457572"/>
                  <a:pt x="5705330" y="451778"/>
                  <a:pt x="5702414" y="445906"/>
                </a:cubicBezTo>
                <a:cubicBezTo>
                  <a:pt x="5702414" y="445906"/>
                  <a:pt x="5702414" y="445906"/>
                  <a:pt x="5700492" y="450003"/>
                </a:cubicBezTo>
                <a:cubicBezTo>
                  <a:pt x="5700159" y="446254"/>
                  <a:pt x="5702401" y="443351"/>
                  <a:pt x="5701754" y="439686"/>
                </a:cubicBezTo>
                <a:cubicBezTo>
                  <a:pt x="5699620" y="439234"/>
                  <a:pt x="5700132" y="441144"/>
                  <a:pt x="5699634" y="441789"/>
                </a:cubicBezTo>
                <a:cubicBezTo>
                  <a:pt x="5699634" y="441789"/>
                  <a:pt x="5699634" y="441789"/>
                  <a:pt x="5698061" y="440931"/>
                </a:cubicBezTo>
                <a:cubicBezTo>
                  <a:pt x="5699620" y="439234"/>
                  <a:pt x="5699906" y="434040"/>
                  <a:pt x="5703414" y="433356"/>
                </a:cubicBezTo>
                <a:cubicBezTo>
                  <a:pt x="5698455" y="432382"/>
                  <a:pt x="5701502" y="427471"/>
                  <a:pt x="5703559" y="425129"/>
                </a:cubicBezTo>
                <a:cubicBezTo>
                  <a:pt x="5703980" y="421690"/>
                  <a:pt x="5706420" y="420780"/>
                  <a:pt x="5707723" y="418128"/>
                </a:cubicBezTo>
                <a:cubicBezTo>
                  <a:pt x="5707723" y="418128"/>
                  <a:pt x="5707659" y="417890"/>
                  <a:pt x="5708292" y="418999"/>
                </a:cubicBezTo>
                <a:cubicBezTo>
                  <a:pt x="5727080" y="402706"/>
                  <a:pt x="5743984" y="385639"/>
                  <a:pt x="5770347" y="378831"/>
                </a:cubicBezTo>
                <a:cubicBezTo>
                  <a:pt x="5780884" y="379334"/>
                  <a:pt x="5789324" y="374514"/>
                  <a:pt x="5799754" y="378372"/>
                </a:cubicBezTo>
                <a:cubicBezTo>
                  <a:pt x="5800060" y="377011"/>
                  <a:pt x="5798487" y="376153"/>
                  <a:pt x="5796851" y="375056"/>
                </a:cubicBezTo>
                <a:cubicBezTo>
                  <a:pt x="5796851" y="375056"/>
                  <a:pt x="5796915" y="375294"/>
                  <a:pt x="5799107" y="374707"/>
                </a:cubicBezTo>
                <a:close/>
                <a:moveTo>
                  <a:pt x="6001170" y="367390"/>
                </a:moveTo>
                <a:cubicBezTo>
                  <a:pt x="6001170" y="367390"/>
                  <a:pt x="6003561" y="368796"/>
                  <a:pt x="6003561" y="368796"/>
                </a:cubicBezTo>
                <a:cubicBezTo>
                  <a:pt x="6003995" y="367912"/>
                  <a:pt x="6004059" y="368151"/>
                  <a:pt x="6004251" y="368867"/>
                </a:cubicBezTo>
                <a:cubicBezTo>
                  <a:pt x="6004506" y="369822"/>
                  <a:pt x="6004577" y="371339"/>
                  <a:pt x="6005907" y="373797"/>
                </a:cubicBezTo>
                <a:cubicBezTo>
                  <a:pt x="6006802" y="377139"/>
                  <a:pt x="6008567" y="378714"/>
                  <a:pt x="6005372" y="379314"/>
                </a:cubicBezTo>
                <a:cubicBezTo>
                  <a:pt x="6002426" y="379591"/>
                  <a:pt x="6002426" y="379591"/>
                  <a:pt x="5996572" y="375275"/>
                </a:cubicBezTo>
                <a:cubicBezTo>
                  <a:pt x="5999830" y="374914"/>
                  <a:pt x="5999830" y="374914"/>
                  <a:pt x="5998935" y="371571"/>
                </a:cubicBezTo>
                <a:cubicBezTo>
                  <a:pt x="5998935" y="371571"/>
                  <a:pt x="5998935" y="371571"/>
                  <a:pt x="5997171" y="369997"/>
                </a:cubicBezTo>
                <a:cubicBezTo>
                  <a:pt x="5998353" y="368145"/>
                  <a:pt x="6000053" y="369480"/>
                  <a:pt x="6001170" y="367390"/>
                </a:cubicBezTo>
                <a:close/>
                <a:moveTo>
                  <a:pt x="3077253" y="329301"/>
                </a:moveTo>
                <a:cubicBezTo>
                  <a:pt x="3130098" y="329302"/>
                  <a:pt x="3156521" y="348520"/>
                  <a:pt x="3156522" y="386953"/>
                </a:cubicBezTo>
                <a:cubicBezTo>
                  <a:pt x="3156522" y="386953"/>
                  <a:pt x="3144510" y="408569"/>
                  <a:pt x="3120489" y="451807"/>
                </a:cubicBezTo>
                <a:cubicBezTo>
                  <a:pt x="3139706" y="495044"/>
                  <a:pt x="3149315" y="516664"/>
                  <a:pt x="3149315" y="516664"/>
                </a:cubicBezTo>
                <a:cubicBezTo>
                  <a:pt x="3149316" y="550293"/>
                  <a:pt x="3130098" y="579120"/>
                  <a:pt x="3091664" y="603137"/>
                </a:cubicBezTo>
                <a:cubicBezTo>
                  <a:pt x="3053234" y="627158"/>
                  <a:pt x="3024406" y="639168"/>
                  <a:pt x="3005190" y="639169"/>
                </a:cubicBezTo>
                <a:cubicBezTo>
                  <a:pt x="2899500" y="639169"/>
                  <a:pt x="2846651" y="581518"/>
                  <a:pt x="2846652" y="466220"/>
                </a:cubicBezTo>
                <a:cubicBezTo>
                  <a:pt x="2846652" y="394158"/>
                  <a:pt x="2901900" y="353321"/>
                  <a:pt x="3012399" y="343717"/>
                </a:cubicBezTo>
                <a:cubicBezTo>
                  <a:pt x="3017200" y="343713"/>
                  <a:pt x="3026809" y="341311"/>
                  <a:pt x="3041220" y="336506"/>
                </a:cubicBezTo>
                <a:cubicBezTo>
                  <a:pt x="3055635" y="331702"/>
                  <a:pt x="3067644" y="329301"/>
                  <a:pt x="3077253" y="329301"/>
                </a:cubicBezTo>
                <a:close/>
                <a:moveTo>
                  <a:pt x="5087883" y="325267"/>
                </a:moveTo>
                <a:cubicBezTo>
                  <a:pt x="5092677" y="330635"/>
                  <a:pt x="5097472" y="336003"/>
                  <a:pt x="5092731" y="340856"/>
                </a:cubicBezTo>
                <a:cubicBezTo>
                  <a:pt x="5090361" y="343282"/>
                  <a:pt x="5087991" y="345708"/>
                  <a:pt x="5083224" y="345450"/>
                </a:cubicBezTo>
                <a:cubicBezTo>
                  <a:pt x="5078430" y="340082"/>
                  <a:pt x="5081086" y="332462"/>
                  <a:pt x="5078689" y="329778"/>
                </a:cubicBezTo>
                <a:cubicBezTo>
                  <a:pt x="5081073" y="329907"/>
                  <a:pt x="5085526" y="330248"/>
                  <a:pt x="5087883" y="325267"/>
                </a:cubicBezTo>
                <a:close/>
                <a:moveTo>
                  <a:pt x="5499103" y="312058"/>
                </a:moveTo>
                <a:cubicBezTo>
                  <a:pt x="5499103" y="312058"/>
                  <a:pt x="5500924" y="312594"/>
                  <a:pt x="5502874" y="313607"/>
                </a:cubicBezTo>
                <a:cubicBezTo>
                  <a:pt x="5504823" y="314620"/>
                  <a:pt x="5506900" y="316110"/>
                  <a:pt x="5507034" y="317865"/>
                </a:cubicBezTo>
                <a:cubicBezTo>
                  <a:pt x="5510072" y="322936"/>
                  <a:pt x="5500174" y="324821"/>
                  <a:pt x="5498743" y="326995"/>
                </a:cubicBezTo>
                <a:cubicBezTo>
                  <a:pt x="5495548" y="327596"/>
                  <a:pt x="5492417" y="328434"/>
                  <a:pt x="5491771" y="324770"/>
                </a:cubicBezTo>
                <a:cubicBezTo>
                  <a:pt x="5491124" y="321105"/>
                  <a:pt x="5488734" y="319698"/>
                  <a:pt x="5493360" y="316923"/>
                </a:cubicBezTo>
                <a:cubicBezTo>
                  <a:pt x="5494477" y="314833"/>
                  <a:pt x="5497985" y="314149"/>
                  <a:pt x="5499103" y="312058"/>
                </a:cubicBezTo>
                <a:close/>
                <a:moveTo>
                  <a:pt x="5250878" y="277499"/>
                </a:moveTo>
                <a:cubicBezTo>
                  <a:pt x="5259027" y="278322"/>
                  <a:pt x="5266015" y="280607"/>
                  <a:pt x="5268696" y="283727"/>
                </a:cubicBezTo>
                <a:cubicBezTo>
                  <a:pt x="5261586" y="291006"/>
                  <a:pt x="5252039" y="287935"/>
                  <a:pt x="5242609" y="295323"/>
                </a:cubicBezTo>
                <a:cubicBezTo>
                  <a:pt x="5235745" y="289742"/>
                  <a:pt x="5224116" y="296440"/>
                  <a:pt x="5214542" y="288258"/>
                </a:cubicBezTo>
                <a:cubicBezTo>
                  <a:pt x="5216905" y="284555"/>
                  <a:pt x="5221218" y="281864"/>
                  <a:pt x="5226099" y="280044"/>
                </a:cubicBezTo>
                <a:cubicBezTo>
                  <a:pt x="5233422" y="277314"/>
                  <a:pt x="5242730" y="276675"/>
                  <a:pt x="5250878" y="277499"/>
                </a:cubicBezTo>
                <a:close/>
                <a:moveTo>
                  <a:pt x="4903082" y="229191"/>
                </a:moveTo>
                <a:cubicBezTo>
                  <a:pt x="4907549" y="232088"/>
                  <a:pt x="4905583" y="239779"/>
                  <a:pt x="4905297" y="244973"/>
                </a:cubicBezTo>
                <a:cubicBezTo>
                  <a:pt x="4910077" y="247786"/>
                  <a:pt x="4900584" y="254936"/>
                  <a:pt x="4905365" y="257749"/>
                </a:cubicBezTo>
                <a:cubicBezTo>
                  <a:pt x="4895885" y="267454"/>
                  <a:pt x="4907493" y="280719"/>
                  <a:pt x="4895670" y="297961"/>
                </a:cubicBezTo>
                <a:cubicBezTo>
                  <a:pt x="4893942" y="291515"/>
                  <a:pt x="4893347" y="285533"/>
                  <a:pt x="4893192" y="279946"/>
                </a:cubicBezTo>
                <a:cubicBezTo>
                  <a:pt x="4892414" y="263266"/>
                  <a:pt x="4897113" y="250748"/>
                  <a:pt x="4893601" y="238895"/>
                </a:cubicBezTo>
                <a:cubicBezTo>
                  <a:pt x="4893601" y="238895"/>
                  <a:pt x="4893601" y="238895"/>
                  <a:pt x="4898342" y="234043"/>
                </a:cubicBezTo>
                <a:cubicBezTo>
                  <a:pt x="4898328" y="231488"/>
                  <a:pt x="4898015" y="231572"/>
                  <a:pt x="4898015" y="231572"/>
                </a:cubicBezTo>
                <a:cubicBezTo>
                  <a:pt x="4898008" y="230294"/>
                  <a:pt x="4899197" y="229720"/>
                  <a:pt x="4900449" y="229384"/>
                </a:cubicBezTo>
                <a:cubicBezTo>
                  <a:pt x="4901701" y="229049"/>
                  <a:pt x="4903082" y="229191"/>
                  <a:pt x="4903082" y="229191"/>
                </a:cubicBezTo>
                <a:close/>
                <a:moveTo>
                  <a:pt x="5129357" y="69280"/>
                </a:moveTo>
                <a:cubicBezTo>
                  <a:pt x="5130674" y="69183"/>
                  <a:pt x="5131933" y="70126"/>
                  <a:pt x="5133256" y="71306"/>
                </a:cubicBezTo>
                <a:cubicBezTo>
                  <a:pt x="5135639" y="71435"/>
                  <a:pt x="5135340" y="74074"/>
                  <a:pt x="5137737" y="76758"/>
                </a:cubicBezTo>
                <a:cubicBezTo>
                  <a:pt x="5137750" y="79313"/>
                  <a:pt x="5135380" y="81740"/>
                  <a:pt x="5135380" y="81740"/>
                </a:cubicBezTo>
                <a:cubicBezTo>
                  <a:pt x="5133074" y="84405"/>
                  <a:pt x="5133388" y="84321"/>
                  <a:pt x="5135471" y="87089"/>
                </a:cubicBezTo>
                <a:cubicBezTo>
                  <a:pt x="5135471" y="87089"/>
                  <a:pt x="5133024" y="86721"/>
                  <a:pt x="5133024" y="86721"/>
                </a:cubicBezTo>
                <a:cubicBezTo>
                  <a:pt x="5133010" y="84166"/>
                  <a:pt x="5133088" y="86960"/>
                  <a:pt x="5130718" y="89386"/>
                </a:cubicBezTo>
                <a:cubicBezTo>
                  <a:pt x="5125873" y="86334"/>
                  <a:pt x="5123803" y="86121"/>
                  <a:pt x="5121406" y="83437"/>
                </a:cubicBezTo>
                <a:cubicBezTo>
                  <a:pt x="5120019" y="82018"/>
                  <a:pt x="5118817" y="80037"/>
                  <a:pt x="5118305" y="78127"/>
                </a:cubicBezTo>
                <a:cubicBezTo>
                  <a:pt x="5117416" y="76062"/>
                  <a:pt x="5117595" y="74223"/>
                  <a:pt x="5118591" y="72933"/>
                </a:cubicBezTo>
                <a:cubicBezTo>
                  <a:pt x="5120975" y="73062"/>
                  <a:pt x="5121338" y="70661"/>
                  <a:pt x="5123722" y="70790"/>
                </a:cubicBezTo>
                <a:cubicBezTo>
                  <a:pt x="5126098" y="69642"/>
                  <a:pt x="5127977" y="69138"/>
                  <a:pt x="5129357" y="69280"/>
                </a:cubicBezTo>
                <a:close/>
                <a:moveTo>
                  <a:pt x="5080709" y="435"/>
                </a:moveTo>
                <a:cubicBezTo>
                  <a:pt x="5082211" y="-223"/>
                  <a:pt x="5084217" y="-249"/>
                  <a:pt x="5086607" y="1158"/>
                </a:cubicBezTo>
                <a:cubicBezTo>
                  <a:pt x="5079380" y="21773"/>
                  <a:pt x="5079498" y="32232"/>
                  <a:pt x="5072179" y="47499"/>
                </a:cubicBezTo>
                <a:cubicBezTo>
                  <a:pt x="5069796" y="47370"/>
                  <a:pt x="5069782" y="44815"/>
                  <a:pt x="5067399" y="44686"/>
                </a:cubicBezTo>
                <a:cubicBezTo>
                  <a:pt x="5066325" y="43183"/>
                  <a:pt x="5065621" y="40556"/>
                  <a:pt x="5065793" y="37440"/>
                </a:cubicBezTo>
                <a:cubicBezTo>
                  <a:pt x="5065931" y="27936"/>
                  <a:pt x="5070431" y="13424"/>
                  <a:pt x="5072125" y="13482"/>
                </a:cubicBezTo>
                <a:cubicBezTo>
                  <a:pt x="5072111" y="10927"/>
                  <a:pt x="5074495" y="11056"/>
                  <a:pt x="5074481" y="8501"/>
                </a:cubicBezTo>
                <a:cubicBezTo>
                  <a:pt x="5074481" y="8501"/>
                  <a:pt x="5074404" y="5707"/>
                  <a:pt x="5076774" y="3281"/>
                </a:cubicBezTo>
                <a:cubicBezTo>
                  <a:pt x="5078148" y="2145"/>
                  <a:pt x="5079144" y="854"/>
                  <a:pt x="5080709" y="435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5663952" y="59347"/>
            <a:ext cx="6011814" cy="6739306"/>
          </a:xfrm>
          <a:custGeom>
            <a:avLst/>
            <a:gdLst>
              <a:gd name="connsiteX0" fmla="*/ 5399162 w 6011814"/>
              <a:gd name="connsiteY0" fmla="*/ 6277533 h 6739306"/>
              <a:gd name="connsiteX1" fmla="*/ 5437454 w 6011814"/>
              <a:gd name="connsiteY1" fmla="*/ 6343501 h 6739306"/>
              <a:gd name="connsiteX2" fmla="*/ 5411924 w 6011814"/>
              <a:gd name="connsiteY2" fmla="*/ 6354495 h 6739306"/>
              <a:gd name="connsiteX3" fmla="*/ 5373636 w 6011814"/>
              <a:gd name="connsiteY3" fmla="*/ 6299521 h 6739306"/>
              <a:gd name="connsiteX4" fmla="*/ 4652770 w 6011814"/>
              <a:gd name="connsiteY4" fmla="*/ 6202003 h 6739306"/>
              <a:gd name="connsiteX5" fmla="*/ 4658876 w 6011814"/>
              <a:gd name="connsiteY5" fmla="*/ 6211561 h 6739306"/>
              <a:gd name="connsiteX6" fmla="*/ 4648509 w 6011814"/>
              <a:gd name="connsiteY6" fmla="*/ 6208123 h 6739306"/>
              <a:gd name="connsiteX7" fmla="*/ 5316664 w 6011814"/>
              <a:gd name="connsiteY7" fmla="*/ 6175860 h 6739306"/>
              <a:gd name="connsiteX8" fmla="*/ 5386399 w 6011814"/>
              <a:gd name="connsiteY8" fmla="*/ 6255545 h 6739306"/>
              <a:gd name="connsiteX9" fmla="*/ 5316198 w 6011814"/>
              <a:gd name="connsiteY9" fmla="*/ 6178579 h 6739306"/>
              <a:gd name="connsiteX10" fmla="*/ 5628905 w 6011814"/>
              <a:gd name="connsiteY10" fmla="*/ 6068632 h 6739306"/>
              <a:gd name="connsiteX11" fmla="*/ 5724632 w 6011814"/>
              <a:gd name="connsiteY11" fmla="*/ 6184074 h 6739306"/>
              <a:gd name="connsiteX12" fmla="*/ 5820359 w 6011814"/>
              <a:gd name="connsiteY12" fmla="*/ 6299516 h 6739306"/>
              <a:gd name="connsiteX13" fmla="*/ 5769305 w 6011814"/>
              <a:gd name="connsiteY13" fmla="*/ 6321509 h 6739306"/>
              <a:gd name="connsiteX14" fmla="*/ 5628905 w 6011814"/>
              <a:gd name="connsiteY14" fmla="*/ 6068632 h 6739306"/>
              <a:gd name="connsiteX15" fmla="*/ 5622280 w 6011814"/>
              <a:gd name="connsiteY15" fmla="*/ 6045213 h 6739306"/>
              <a:gd name="connsiteX16" fmla="*/ 5628909 w 6011814"/>
              <a:gd name="connsiteY16" fmla="*/ 6046640 h 6739306"/>
              <a:gd name="connsiteX17" fmla="*/ 5624920 w 6011814"/>
              <a:gd name="connsiteY17" fmla="*/ 6048702 h 6739306"/>
              <a:gd name="connsiteX18" fmla="*/ 5565086 w 6011814"/>
              <a:gd name="connsiteY18" fmla="*/ 5947695 h 6739306"/>
              <a:gd name="connsiteX19" fmla="*/ 5612950 w 6011814"/>
              <a:gd name="connsiteY19" fmla="*/ 6032900 h 6739306"/>
              <a:gd name="connsiteX20" fmla="*/ 5622274 w 6011814"/>
              <a:gd name="connsiteY20" fmla="*/ 6045217 h 6739306"/>
              <a:gd name="connsiteX21" fmla="*/ 5577854 w 6011814"/>
              <a:gd name="connsiteY21" fmla="*/ 6035650 h 6739306"/>
              <a:gd name="connsiteX22" fmla="*/ 5526798 w 6011814"/>
              <a:gd name="connsiteY22" fmla="*/ 6002668 h 6739306"/>
              <a:gd name="connsiteX23" fmla="*/ 5565086 w 6011814"/>
              <a:gd name="connsiteY23" fmla="*/ 5947695 h 6739306"/>
              <a:gd name="connsiteX24" fmla="*/ 4518478 w 6011814"/>
              <a:gd name="connsiteY24" fmla="*/ 5694814 h 6739306"/>
              <a:gd name="connsiteX25" fmla="*/ 4544003 w 6011814"/>
              <a:gd name="connsiteY25" fmla="*/ 5760782 h 6739306"/>
              <a:gd name="connsiteX26" fmla="*/ 4518478 w 6011814"/>
              <a:gd name="connsiteY26" fmla="*/ 5760782 h 6739306"/>
              <a:gd name="connsiteX27" fmla="*/ 4492952 w 6011814"/>
              <a:gd name="connsiteY27" fmla="*/ 5705808 h 6739306"/>
              <a:gd name="connsiteX28" fmla="*/ 5246000 w 6011814"/>
              <a:gd name="connsiteY28" fmla="*/ 5529892 h 6739306"/>
              <a:gd name="connsiteX29" fmla="*/ 5552324 w 6011814"/>
              <a:gd name="connsiteY29" fmla="*/ 5925698 h 6739306"/>
              <a:gd name="connsiteX30" fmla="*/ 5475742 w 6011814"/>
              <a:gd name="connsiteY30" fmla="*/ 5947690 h 6739306"/>
              <a:gd name="connsiteX31" fmla="*/ 5424687 w 6011814"/>
              <a:gd name="connsiteY31" fmla="*/ 5793763 h 6739306"/>
              <a:gd name="connsiteX32" fmla="*/ 5303239 w 6011814"/>
              <a:gd name="connsiteY32" fmla="*/ 5793763 h 6739306"/>
              <a:gd name="connsiteX33" fmla="*/ 5284288 w 6011814"/>
              <a:gd name="connsiteY33" fmla="*/ 5793763 h 6739306"/>
              <a:gd name="connsiteX34" fmla="*/ 5360874 w 6011814"/>
              <a:gd name="connsiteY34" fmla="*/ 5716801 h 6739306"/>
              <a:gd name="connsiteX35" fmla="*/ 5341728 w 6011814"/>
              <a:gd name="connsiteY35" fmla="*/ 5667327 h 6739306"/>
              <a:gd name="connsiteX36" fmla="*/ 5322580 w 6011814"/>
              <a:gd name="connsiteY36" fmla="*/ 5639840 h 6739306"/>
              <a:gd name="connsiteX37" fmla="*/ 5246000 w 6011814"/>
              <a:gd name="connsiteY37" fmla="*/ 5595860 h 6739306"/>
              <a:gd name="connsiteX38" fmla="*/ 5246000 w 6011814"/>
              <a:gd name="connsiteY38" fmla="*/ 5628846 h 6739306"/>
              <a:gd name="connsiteX39" fmla="*/ 5233237 w 6011814"/>
              <a:gd name="connsiteY39" fmla="*/ 5650835 h 6739306"/>
              <a:gd name="connsiteX40" fmla="*/ 5156657 w 6011814"/>
              <a:gd name="connsiteY40" fmla="*/ 5628846 h 6739306"/>
              <a:gd name="connsiteX41" fmla="*/ 5246000 w 6011814"/>
              <a:gd name="connsiteY41" fmla="*/ 5529892 h 6739306"/>
              <a:gd name="connsiteX42" fmla="*/ 3854779 w 6011814"/>
              <a:gd name="connsiteY42" fmla="*/ 5386967 h 6739306"/>
              <a:gd name="connsiteX43" fmla="*/ 3944123 w 6011814"/>
              <a:gd name="connsiteY43" fmla="*/ 5485917 h 6739306"/>
              <a:gd name="connsiteX44" fmla="*/ 3918598 w 6011814"/>
              <a:gd name="connsiteY44" fmla="*/ 5496915 h 6739306"/>
              <a:gd name="connsiteX45" fmla="*/ 3829249 w 6011814"/>
              <a:gd name="connsiteY45" fmla="*/ 5408954 h 6739306"/>
              <a:gd name="connsiteX46" fmla="*/ 5641673 w 6011814"/>
              <a:gd name="connsiteY46" fmla="*/ 5310006 h 6739306"/>
              <a:gd name="connsiteX47" fmla="*/ 5667203 w 6011814"/>
              <a:gd name="connsiteY47" fmla="*/ 5452935 h 6739306"/>
              <a:gd name="connsiteX48" fmla="*/ 5718254 w 6011814"/>
              <a:gd name="connsiteY48" fmla="*/ 5463929 h 6739306"/>
              <a:gd name="connsiteX49" fmla="*/ 5782071 w 6011814"/>
              <a:gd name="connsiteY49" fmla="*/ 5628850 h 6739306"/>
              <a:gd name="connsiteX50" fmla="*/ 5590622 w 6011814"/>
              <a:gd name="connsiteY50" fmla="*/ 5331994 h 6739306"/>
              <a:gd name="connsiteX51" fmla="*/ 5641673 w 6011814"/>
              <a:gd name="connsiteY51" fmla="*/ 5310006 h 6739306"/>
              <a:gd name="connsiteX52" fmla="*/ 427044 w 6011814"/>
              <a:gd name="connsiteY52" fmla="*/ 5295345 h 6739306"/>
              <a:gd name="connsiteX53" fmla="*/ 453385 w 6011814"/>
              <a:gd name="connsiteY53" fmla="*/ 5306689 h 6739306"/>
              <a:gd name="connsiteX54" fmla="*/ 400705 w 6011814"/>
              <a:gd name="connsiteY54" fmla="*/ 5352067 h 6739306"/>
              <a:gd name="connsiteX55" fmla="*/ 387537 w 6011814"/>
              <a:gd name="connsiteY55" fmla="*/ 5340724 h 6739306"/>
              <a:gd name="connsiteX56" fmla="*/ 3778199 w 6011814"/>
              <a:gd name="connsiteY56" fmla="*/ 5244035 h 6739306"/>
              <a:gd name="connsiteX57" fmla="*/ 3803724 w 6011814"/>
              <a:gd name="connsiteY57" fmla="*/ 5310002 h 6739306"/>
              <a:gd name="connsiteX58" fmla="*/ 3778199 w 6011814"/>
              <a:gd name="connsiteY58" fmla="*/ 5310002 h 6739306"/>
              <a:gd name="connsiteX59" fmla="*/ 3752668 w 6011814"/>
              <a:gd name="connsiteY59" fmla="*/ 5255029 h 6739306"/>
              <a:gd name="connsiteX60" fmla="*/ 5514036 w 6011814"/>
              <a:gd name="connsiteY60" fmla="*/ 5222048 h 6739306"/>
              <a:gd name="connsiteX61" fmla="*/ 5552324 w 6011814"/>
              <a:gd name="connsiteY61" fmla="*/ 5299008 h 6739306"/>
              <a:gd name="connsiteX62" fmla="*/ 5526798 w 6011814"/>
              <a:gd name="connsiteY62" fmla="*/ 5310007 h 6739306"/>
              <a:gd name="connsiteX63" fmla="*/ 5488506 w 6011814"/>
              <a:gd name="connsiteY63" fmla="*/ 5233042 h 6739306"/>
              <a:gd name="connsiteX64" fmla="*/ 5552324 w 6011814"/>
              <a:gd name="connsiteY64" fmla="*/ 5112095 h 6739306"/>
              <a:gd name="connsiteX65" fmla="*/ 5577849 w 6011814"/>
              <a:gd name="connsiteY65" fmla="*/ 5112095 h 6739306"/>
              <a:gd name="connsiteX66" fmla="*/ 5552324 w 6011814"/>
              <a:gd name="connsiteY66" fmla="*/ 5156075 h 6739306"/>
              <a:gd name="connsiteX67" fmla="*/ 5526798 w 6011814"/>
              <a:gd name="connsiteY67" fmla="*/ 5156075 h 6739306"/>
              <a:gd name="connsiteX68" fmla="*/ 650928 w 6011814"/>
              <a:gd name="connsiteY68" fmla="*/ 4989048 h 6739306"/>
              <a:gd name="connsiteX69" fmla="*/ 624590 w 6011814"/>
              <a:gd name="connsiteY69" fmla="*/ 5034426 h 6739306"/>
              <a:gd name="connsiteX70" fmla="*/ 598254 w 6011814"/>
              <a:gd name="connsiteY70" fmla="*/ 5068456 h 6739306"/>
              <a:gd name="connsiteX71" fmla="*/ 545574 w 6011814"/>
              <a:gd name="connsiteY71" fmla="*/ 5045770 h 6739306"/>
              <a:gd name="connsiteX72" fmla="*/ 650928 w 6011814"/>
              <a:gd name="connsiteY72" fmla="*/ 4989048 h 6739306"/>
              <a:gd name="connsiteX73" fmla="*/ 751162 w 6011814"/>
              <a:gd name="connsiteY73" fmla="*/ 4979985 h 6739306"/>
              <a:gd name="connsiteX74" fmla="*/ 751073 w 6011814"/>
              <a:gd name="connsiteY74" fmla="*/ 4980148 h 6739306"/>
              <a:gd name="connsiteX75" fmla="*/ 751073 w 6011814"/>
              <a:gd name="connsiteY75" fmla="*/ 4980157 h 6739306"/>
              <a:gd name="connsiteX76" fmla="*/ 4620584 w 6011814"/>
              <a:gd name="connsiteY76" fmla="*/ 4969167 h 6739306"/>
              <a:gd name="connsiteX77" fmla="*/ 4630160 w 6011814"/>
              <a:gd name="connsiteY77" fmla="*/ 4980161 h 6739306"/>
              <a:gd name="connsiteX78" fmla="*/ 4625693 w 6011814"/>
              <a:gd name="connsiteY78" fmla="*/ 4986758 h 6739306"/>
              <a:gd name="connsiteX79" fmla="*/ 4622180 w 6011814"/>
              <a:gd name="connsiteY79" fmla="*/ 4982222 h 6739306"/>
              <a:gd name="connsiteX80" fmla="*/ 4620584 w 6011814"/>
              <a:gd name="connsiteY80" fmla="*/ 4969167 h 6739306"/>
              <a:gd name="connsiteX81" fmla="*/ 4595059 w 6011814"/>
              <a:gd name="connsiteY81" fmla="*/ 4903203 h 6739306"/>
              <a:gd name="connsiteX82" fmla="*/ 4620584 w 6011814"/>
              <a:gd name="connsiteY82" fmla="*/ 4947183 h 6739306"/>
              <a:gd name="connsiteX83" fmla="*/ 4595059 w 6011814"/>
              <a:gd name="connsiteY83" fmla="*/ 4958177 h 6739306"/>
              <a:gd name="connsiteX84" fmla="*/ 4569533 w 6011814"/>
              <a:gd name="connsiteY84" fmla="*/ 4914197 h 6739306"/>
              <a:gd name="connsiteX85" fmla="*/ 803748 w 6011814"/>
              <a:gd name="connsiteY85" fmla="*/ 4883730 h 6739306"/>
              <a:gd name="connsiteX86" fmla="*/ 803685 w 6011814"/>
              <a:gd name="connsiteY86" fmla="*/ 4883845 h 6739306"/>
              <a:gd name="connsiteX87" fmla="*/ 803680 w 6011814"/>
              <a:gd name="connsiteY87" fmla="*/ 4883853 h 6739306"/>
              <a:gd name="connsiteX88" fmla="*/ 770827 w 6011814"/>
              <a:gd name="connsiteY88" fmla="*/ 4941870 h 6739306"/>
              <a:gd name="connsiteX89" fmla="*/ 803685 w 6011814"/>
              <a:gd name="connsiteY89" fmla="*/ 4883845 h 6739306"/>
              <a:gd name="connsiteX90" fmla="*/ 803689 w 6011814"/>
              <a:gd name="connsiteY90" fmla="*/ 4883838 h 6739306"/>
              <a:gd name="connsiteX91" fmla="*/ 1755179 w 6011814"/>
              <a:gd name="connsiteY91" fmla="*/ 1949765 h 6739306"/>
              <a:gd name="connsiteX92" fmla="*/ 1787019 w 6011814"/>
              <a:gd name="connsiteY92" fmla="*/ 2005994 h 6739306"/>
              <a:gd name="connsiteX93" fmla="*/ 1787024 w 6011814"/>
              <a:gd name="connsiteY93" fmla="*/ 2006001 h 6739306"/>
              <a:gd name="connsiteX94" fmla="*/ 1787085 w 6011814"/>
              <a:gd name="connsiteY94" fmla="*/ 2006113 h 6739306"/>
              <a:gd name="connsiteX95" fmla="*/ 1787028 w 6011814"/>
              <a:gd name="connsiteY95" fmla="*/ 2006008 h 6739306"/>
              <a:gd name="connsiteX96" fmla="*/ 1787024 w 6011814"/>
              <a:gd name="connsiteY96" fmla="*/ 2006001 h 6739306"/>
              <a:gd name="connsiteX97" fmla="*/ 1736034 w 6011814"/>
              <a:gd name="connsiteY97" fmla="*/ 1912658 h 6739306"/>
              <a:gd name="connsiteX98" fmla="*/ 1736034 w 6011814"/>
              <a:gd name="connsiteY98" fmla="*/ 1912667 h 6739306"/>
              <a:gd name="connsiteX99" fmla="*/ 1736120 w 6011814"/>
              <a:gd name="connsiteY99" fmla="*/ 1912825 h 6739306"/>
              <a:gd name="connsiteX100" fmla="*/ 1587926 w 6011814"/>
              <a:gd name="connsiteY100" fmla="*/ 1827081 h 6739306"/>
              <a:gd name="connsiteX101" fmla="*/ 1613450 w 6011814"/>
              <a:gd name="connsiteY101" fmla="*/ 1860062 h 6739306"/>
              <a:gd name="connsiteX102" fmla="*/ 1638976 w 6011814"/>
              <a:gd name="connsiteY102" fmla="*/ 1904041 h 6739306"/>
              <a:gd name="connsiteX103" fmla="*/ 1536869 w 6011814"/>
              <a:gd name="connsiteY103" fmla="*/ 1849068 h 6739306"/>
              <a:gd name="connsiteX104" fmla="*/ 1587926 w 6011814"/>
              <a:gd name="connsiteY104" fmla="*/ 1827081 h 6739306"/>
              <a:gd name="connsiteX105" fmla="*/ 4595059 w 6011814"/>
              <a:gd name="connsiteY105" fmla="*/ 1781129 h 6739306"/>
              <a:gd name="connsiteX106" fmla="*/ 4620584 w 6011814"/>
              <a:gd name="connsiteY106" fmla="*/ 1792124 h 6739306"/>
              <a:gd name="connsiteX107" fmla="*/ 4595059 w 6011814"/>
              <a:gd name="connsiteY107" fmla="*/ 1836104 h 6739306"/>
              <a:gd name="connsiteX108" fmla="*/ 4569533 w 6011814"/>
              <a:gd name="connsiteY108" fmla="*/ 1825110 h 6739306"/>
              <a:gd name="connsiteX109" fmla="*/ 4625693 w 6011814"/>
              <a:gd name="connsiteY109" fmla="*/ 1752548 h 6739306"/>
              <a:gd name="connsiteX110" fmla="*/ 4630160 w 6011814"/>
              <a:gd name="connsiteY110" fmla="*/ 1759146 h 6739306"/>
              <a:gd name="connsiteX111" fmla="*/ 4620584 w 6011814"/>
              <a:gd name="connsiteY111" fmla="*/ 1770140 h 6739306"/>
              <a:gd name="connsiteX112" fmla="*/ 4622180 w 6011814"/>
              <a:gd name="connsiteY112" fmla="*/ 1757084 h 6739306"/>
              <a:gd name="connsiteX113" fmla="*/ 4664028 w 6011814"/>
              <a:gd name="connsiteY113" fmla="*/ 1636391 h 6739306"/>
              <a:gd name="connsiteX114" fmla="*/ 4607827 w 6011814"/>
              <a:gd name="connsiteY114" fmla="*/ 1715163 h 6739306"/>
              <a:gd name="connsiteX115" fmla="*/ 4643724 w 6011814"/>
              <a:gd name="connsiteY115" fmla="*/ 1689051 h 6739306"/>
              <a:gd name="connsiteX116" fmla="*/ 4678697 w 6011814"/>
              <a:gd name="connsiteY116" fmla="*/ 1661664 h 6739306"/>
              <a:gd name="connsiteX117" fmla="*/ 4448455 w 6011814"/>
              <a:gd name="connsiteY117" fmla="*/ 1598366 h 6739306"/>
              <a:gd name="connsiteX118" fmla="*/ 4270380 w 6011814"/>
              <a:gd name="connsiteY118" fmla="*/ 1876982 h 6739306"/>
              <a:gd name="connsiteX119" fmla="*/ 4288738 w 6011814"/>
              <a:gd name="connsiteY119" fmla="*/ 1856720 h 6739306"/>
              <a:gd name="connsiteX120" fmla="*/ 4518482 w 6011814"/>
              <a:gd name="connsiteY120" fmla="*/ 1605216 h 6739306"/>
              <a:gd name="connsiteX121" fmla="*/ 4480192 w 6011814"/>
              <a:gd name="connsiteY121" fmla="*/ 1602467 h 6739306"/>
              <a:gd name="connsiteX122" fmla="*/ 5526798 w 6011814"/>
              <a:gd name="connsiteY122" fmla="*/ 1583231 h 6739306"/>
              <a:gd name="connsiteX123" fmla="*/ 5552324 w 6011814"/>
              <a:gd name="connsiteY123" fmla="*/ 1583231 h 6739306"/>
              <a:gd name="connsiteX124" fmla="*/ 5577849 w 6011814"/>
              <a:gd name="connsiteY124" fmla="*/ 1627212 h 6739306"/>
              <a:gd name="connsiteX125" fmla="*/ 5552324 w 6011814"/>
              <a:gd name="connsiteY125" fmla="*/ 1627212 h 6739306"/>
              <a:gd name="connsiteX126" fmla="*/ 1396466 w 6011814"/>
              <a:gd name="connsiteY126" fmla="*/ 1552212 h 6739306"/>
              <a:gd name="connsiteX127" fmla="*/ 1447522 w 6011814"/>
              <a:gd name="connsiteY127" fmla="*/ 1596191 h 6739306"/>
              <a:gd name="connsiteX128" fmla="*/ 1421993 w 6011814"/>
              <a:gd name="connsiteY128" fmla="*/ 1607186 h 6739306"/>
              <a:gd name="connsiteX129" fmla="*/ 1383704 w 6011814"/>
              <a:gd name="connsiteY129" fmla="*/ 1563205 h 6739306"/>
              <a:gd name="connsiteX130" fmla="*/ 2858188 w 6011814"/>
              <a:gd name="connsiteY130" fmla="*/ 1474762 h 6739306"/>
              <a:gd name="connsiteX131" fmla="*/ 2884525 w 6011814"/>
              <a:gd name="connsiteY131" fmla="*/ 1474762 h 6739306"/>
              <a:gd name="connsiteX132" fmla="*/ 2858188 w 6011814"/>
              <a:gd name="connsiteY132" fmla="*/ 1542828 h 6739306"/>
              <a:gd name="connsiteX133" fmla="*/ 2831845 w 6011814"/>
              <a:gd name="connsiteY133" fmla="*/ 1531484 h 6739306"/>
              <a:gd name="connsiteX134" fmla="*/ 4507039 w 6011814"/>
              <a:gd name="connsiteY134" fmla="*/ 1436183 h 6739306"/>
              <a:gd name="connsiteX135" fmla="*/ 4501081 w 6011814"/>
              <a:gd name="connsiteY135" fmla="*/ 1437894 h 6739306"/>
              <a:gd name="connsiteX136" fmla="*/ 4491765 w 6011814"/>
              <a:gd name="connsiteY136" fmla="*/ 1461966 h 6739306"/>
              <a:gd name="connsiteX137" fmla="*/ 5526798 w 6011814"/>
              <a:gd name="connsiteY137" fmla="*/ 1429299 h 6739306"/>
              <a:gd name="connsiteX138" fmla="*/ 5552324 w 6011814"/>
              <a:gd name="connsiteY138" fmla="*/ 1440298 h 6739306"/>
              <a:gd name="connsiteX139" fmla="*/ 5514036 w 6011814"/>
              <a:gd name="connsiteY139" fmla="*/ 1517258 h 6739306"/>
              <a:gd name="connsiteX140" fmla="*/ 5488506 w 6011814"/>
              <a:gd name="connsiteY140" fmla="*/ 1506264 h 6739306"/>
              <a:gd name="connsiteX141" fmla="*/ 4478030 w 6011814"/>
              <a:gd name="connsiteY141" fmla="*/ 1418043 h 6739306"/>
              <a:gd name="connsiteX142" fmla="*/ 4461571 w 6011814"/>
              <a:gd name="connsiteY142" fmla="*/ 1486106 h 6739306"/>
              <a:gd name="connsiteX143" fmla="*/ 4467751 w 6011814"/>
              <a:gd name="connsiteY143" fmla="*/ 1503527 h 6739306"/>
              <a:gd name="connsiteX144" fmla="*/ 4480992 w 6011814"/>
              <a:gd name="connsiteY144" fmla="*/ 1480152 h 6739306"/>
              <a:gd name="connsiteX145" fmla="*/ 4491106 w 6011814"/>
              <a:gd name="connsiteY145" fmla="*/ 1463079 h 6739306"/>
              <a:gd name="connsiteX146" fmla="*/ 3003052 w 6011814"/>
              <a:gd name="connsiteY146" fmla="*/ 1281905 h 6739306"/>
              <a:gd name="connsiteX147" fmla="*/ 3029389 w 6011814"/>
              <a:gd name="connsiteY147" fmla="*/ 1293253 h 6739306"/>
              <a:gd name="connsiteX148" fmla="*/ 2937204 w 6011814"/>
              <a:gd name="connsiteY148" fmla="*/ 1395350 h 6739306"/>
              <a:gd name="connsiteX149" fmla="*/ 2910862 w 6011814"/>
              <a:gd name="connsiteY149" fmla="*/ 1372663 h 6739306"/>
              <a:gd name="connsiteX150" fmla="*/ 4313586 w 6011814"/>
              <a:gd name="connsiteY150" fmla="*/ 1182438 h 6739306"/>
              <a:gd name="connsiteX151" fmla="*/ 4304694 w 6011814"/>
              <a:gd name="connsiteY151" fmla="*/ 1195667 h 6739306"/>
              <a:gd name="connsiteX152" fmla="*/ 4283109 w 6011814"/>
              <a:gd name="connsiteY152" fmla="*/ 1231423 h 6739306"/>
              <a:gd name="connsiteX153" fmla="*/ 4306829 w 6011814"/>
              <a:gd name="connsiteY153" fmla="*/ 1236532 h 6739306"/>
              <a:gd name="connsiteX154" fmla="*/ 4273906 w 6011814"/>
              <a:gd name="connsiteY154" fmla="*/ 1313104 h 6739306"/>
              <a:gd name="connsiteX155" fmla="*/ 4240678 w 6011814"/>
              <a:gd name="connsiteY155" fmla="*/ 1380570 h 6739306"/>
              <a:gd name="connsiteX156" fmla="*/ 4288740 w 6011814"/>
              <a:gd name="connsiteY156" fmla="*/ 1327602 h 6739306"/>
              <a:gd name="connsiteX157" fmla="*/ 4339796 w 6011814"/>
              <a:gd name="connsiteY157" fmla="*/ 1220405 h 6739306"/>
              <a:gd name="connsiteX158" fmla="*/ 4345091 w 6011814"/>
              <a:gd name="connsiteY158" fmla="*/ 1217331 h 6739306"/>
              <a:gd name="connsiteX159" fmla="*/ 4320818 w 6011814"/>
              <a:gd name="connsiteY159" fmla="*/ 1190447 h 6739306"/>
              <a:gd name="connsiteX160" fmla="*/ 5782071 w 6011814"/>
              <a:gd name="connsiteY160" fmla="*/ 1110457 h 6739306"/>
              <a:gd name="connsiteX161" fmla="*/ 5718254 w 6011814"/>
              <a:gd name="connsiteY161" fmla="*/ 1275377 h 6739306"/>
              <a:gd name="connsiteX162" fmla="*/ 5667203 w 6011814"/>
              <a:gd name="connsiteY162" fmla="*/ 1286372 h 6739306"/>
              <a:gd name="connsiteX163" fmla="*/ 5641673 w 6011814"/>
              <a:gd name="connsiteY163" fmla="*/ 1429300 h 6739306"/>
              <a:gd name="connsiteX164" fmla="*/ 5590622 w 6011814"/>
              <a:gd name="connsiteY164" fmla="*/ 1407312 h 6739306"/>
              <a:gd name="connsiteX165" fmla="*/ 5782071 w 6011814"/>
              <a:gd name="connsiteY165" fmla="*/ 1110457 h 6739306"/>
              <a:gd name="connsiteX166" fmla="*/ 4746522 w 6011814"/>
              <a:gd name="connsiteY166" fmla="*/ 1045580 h 6739306"/>
              <a:gd name="connsiteX167" fmla="*/ 4728254 w 6011814"/>
              <a:gd name="connsiteY167" fmla="*/ 1055022 h 6739306"/>
              <a:gd name="connsiteX168" fmla="*/ 4491204 w 6011814"/>
              <a:gd name="connsiteY168" fmla="*/ 1418043 h 6739306"/>
              <a:gd name="connsiteX169" fmla="*/ 4513921 w 6011814"/>
              <a:gd name="connsiteY169" fmla="*/ 1424566 h 6739306"/>
              <a:gd name="connsiteX170" fmla="*/ 4559965 w 6011814"/>
              <a:gd name="connsiteY170" fmla="*/ 1346843 h 6739306"/>
              <a:gd name="connsiteX171" fmla="*/ 4653297 w 6011814"/>
              <a:gd name="connsiteY171" fmla="*/ 1194293 h 6739306"/>
              <a:gd name="connsiteX172" fmla="*/ 3622011 w 6011814"/>
              <a:gd name="connsiteY172" fmla="*/ 1009646 h 6739306"/>
              <a:gd name="connsiteX173" fmla="*/ 3648348 w 6011814"/>
              <a:gd name="connsiteY173" fmla="*/ 1009646 h 6739306"/>
              <a:gd name="connsiteX174" fmla="*/ 3622011 w 6011814"/>
              <a:gd name="connsiteY174" fmla="*/ 1077712 h 6739306"/>
              <a:gd name="connsiteX175" fmla="*/ 3595674 w 6011814"/>
              <a:gd name="connsiteY175" fmla="*/ 1066368 h 6739306"/>
              <a:gd name="connsiteX176" fmla="*/ 4430271 w 6011814"/>
              <a:gd name="connsiteY176" fmla="*/ 991572 h 6739306"/>
              <a:gd name="connsiteX177" fmla="*/ 4409994 w 6011814"/>
              <a:gd name="connsiteY177" fmla="*/ 1033496 h 6739306"/>
              <a:gd name="connsiteX178" fmla="*/ 4390846 w 6011814"/>
              <a:gd name="connsiteY178" fmla="*/ 1099463 h 6739306"/>
              <a:gd name="connsiteX179" fmla="*/ 4371704 w 6011814"/>
              <a:gd name="connsiteY179" fmla="*/ 1115956 h 6739306"/>
              <a:gd name="connsiteX180" fmla="*/ 4362303 w 6011814"/>
              <a:gd name="connsiteY180" fmla="*/ 1124055 h 6739306"/>
              <a:gd name="connsiteX181" fmla="*/ 4375964 w 6011814"/>
              <a:gd name="connsiteY181" fmla="*/ 1128762 h 6739306"/>
              <a:gd name="connsiteX182" fmla="*/ 4372672 w 6011814"/>
              <a:gd name="connsiteY182" fmla="*/ 1145778 h 6739306"/>
              <a:gd name="connsiteX183" fmla="*/ 4372672 w 6011814"/>
              <a:gd name="connsiteY183" fmla="*/ 1179813 h 6739306"/>
              <a:gd name="connsiteX184" fmla="*/ 4451688 w 6011814"/>
              <a:gd name="connsiteY184" fmla="*/ 1134434 h 6739306"/>
              <a:gd name="connsiteX185" fmla="*/ 4471444 w 6011814"/>
              <a:gd name="connsiteY185" fmla="*/ 1106073 h 6739306"/>
              <a:gd name="connsiteX186" fmla="*/ 4491199 w 6011814"/>
              <a:gd name="connsiteY186" fmla="*/ 1055025 h 6739306"/>
              <a:gd name="connsiteX187" fmla="*/ 4446749 w 6011814"/>
              <a:gd name="connsiteY187" fmla="*/ 1006103 h 6739306"/>
              <a:gd name="connsiteX188" fmla="*/ 5475742 w 6011814"/>
              <a:gd name="connsiteY188" fmla="*/ 791616 h 6739306"/>
              <a:gd name="connsiteX189" fmla="*/ 5552324 w 6011814"/>
              <a:gd name="connsiteY189" fmla="*/ 813609 h 6739306"/>
              <a:gd name="connsiteX190" fmla="*/ 5246000 w 6011814"/>
              <a:gd name="connsiteY190" fmla="*/ 1209414 h 6739306"/>
              <a:gd name="connsiteX191" fmla="*/ 5156657 w 6011814"/>
              <a:gd name="connsiteY191" fmla="*/ 1110461 h 6739306"/>
              <a:gd name="connsiteX192" fmla="*/ 5233237 w 6011814"/>
              <a:gd name="connsiteY192" fmla="*/ 1088472 h 6739306"/>
              <a:gd name="connsiteX193" fmla="*/ 5246000 w 6011814"/>
              <a:gd name="connsiteY193" fmla="*/ 1110461 h 6739306"/>
              <a:gd name="connsiteX194" fmla="*/ 5246000 w 6011814"/>
              <a:gd name="connsiteY194" fmla="*/ 1143446 h 6739306"/>
              <a:gd name="connsiteX195" fmla="*/ 5322580 w 6011814"/>
              <a:gd name="connsiteY195" fmla="*/ 1099466 h 6739306"/>
              <a:gd name="connsiteX196" fmla="*/ 5341728 w 6011814"/>
              <a:gd name="connsiteY196" fmla="*/ 1071979 h 6739306"/>
              <a:gd name="connsiteX197" fmla="*/ 5360874 w 6011814"/>
              <a:gd name="connsiteY197" fmla="*/ 1022505 h 6739306"/>
              <a:gd name="connsiteX198" fmla="*/ 5284288 w 6011814"/>
              <a:gd name="connsiteY198" fmla="*/ 945544 h 6739306"/>
              <a:gd name="connsiteX199" fmla="*/ 5303239 w 6011814"/>
              <a:gd name="connsiteY199" fmla="*/ 945544 h 6739306"/>
              <a:gd name="connsiteX200" fmla="*/ 5424687 w 6011814"/>
              <a:gd name="connsiteY200" fmla="*/ 945544 h 6739306"/>
              <a:gd name="connsiteX201" fmla="*/ 5475742 w 6011814"/>
              <a:gd name="connsiteY201" fmla="*/ 791616 h 6739306"/>
              <a:gd name="connsiteX202" fmla="*/ 4760913 w 6011814"/>
              <a:gd name="connsiteY202" fmla="*/ 716164 h 6739306"/>
              <a:gd name="connsiteX203" fmla="*/ 4751293 w 6011814"/>
              <a:gd name="connsiteY203" fmla="*/ 728873 h 6739306"/>
              <a:gd name="connsiteX204" fmla="*/ 4701906 w 6011814"/>
              <a:gd name="connsiteY204" fmla="*/ 816788 h 6739306"/>
              <a:gd name="connsiteX205" fmla="*/ 4662400 w 6011814"/>
              <a:gd name="connsiteY205" fmla="*/ 760067 h 6739306"/>
              <a:gd name="connsiteX206" fmla="*/ 4715080 w 6011814"/>
              <a:gd name="connsiteY206" fmla="*/ 726036 h 6739306"/>
              <a:gd name="connsiteX207" fmla="*/ 4763643 w 6011814"/>
              <a:gd name="connsiteY207" fmla="*/ 712569 h 6739306"/>
              <a:gd name="connsiteX208" fmla="*/ 4767759 w 6011814"/>
              <a:gd name="connsiteY208" fmla="*/ 714696 h 6739306"/>
              <a:gd name="connsiteX209" fmla="*/ 4760919 w 6011814"/>
              <a:gd name="connsiteY209" fmla="*/ 716168 h 6739306"/>
              <a:gd name="connsiteX210" fmla="*/ 5622274 w 6011814"/>
              <a:gd name="connsiteY210" fmla="*/ 694089 h 6739306"/>
              <a:gd name="connsiteX211" fmla="*/ 5612950 w 6011814"/>
              <a:gd name="connsiteY211" fmla="*/ 706406 h 6739306"/>
              <a:gd name="connsiteX212" fmla="*/ 5565086 w 6011814"/>
              <a:gd name="connsiteY212" fmla="*/ 791611 h 6739306"/>
              <a:gd name="connsiteX213" fmla="*/ 5526798 w 6011814"/>
              <a:gd name="connsiteY213" fmla="*/ 736639 h 6739306"/>
              <a:gd name="connsiteX214" fmla="*/ 5577854 w 6011814"/>
              <a:gd name="connsiteY214" fmla="*/ 703657 h 6739306"/>
              <a:gd name="connsiteX215" fmla="*/ 5624920 w 6011814"/>
              <a:gd name="connsiteY215" fmla="*/ 690605 h 6739306"/>
              <a:gd name="connsiteX216" fmla="*/ 5628909 w 6011814"/>
              <a:gd name="connsiteY216" fmla="*/ 692666 h 6739306"/>
              <a:gd name="connsiteX217" fmla="*/ 5622280 w 6011814"/>
              <a:gd name="connsiteY217" fmla="*/ 694093 h 6739306"/>
              <a:gd name="connsiteX218" fmla="*/ 3766875 w 6011814"/>
              <a:gd name="connsiteY218" fmla="*/ 544530 h 6739306"/>
              <a:gd name="connsiteX219" fmla="*/ 3760574 w 6011814"/>
              <a:gd name="connsiteY219" fmla="*/ 554392 h 6739306"/>
              <a:gd name="connsiteX220" fmla="*/ 3756178 w 6011814"/>
              <a:gd name="connsiteY220" fmla="*/ 548077 h 6739306"/>
              <a:gd name="connsiteX221" fmla="*/ 3766875 w 6011814"/>
              <a:gd name="connsiteY221" fmla="*/ 544530 h 6739306"/>
              <a:gd name="connsiteX222" fmla="*/ 4658876 w 6011814"/>
              <a:gd name="connsiteY222" fmla="*/ 527745 h 6739306"/>
              <a:gd name="connsiteX223" fmla="*/ 4652770 w 6011814"/>
              <a:gd name="connsiteY223" fmla="*/ 537304 h 6739306"/>
              <a:gd name="connsiteX224" fmla="*/ 4648509 w 6011814"/>
              <a:gd name="connsiteY224" fmla="*/ 531183 h 6739306"/>
              <a:gd name="connsiteX225" fmla="*/ 4658876 w 6011814"/>
              <a:gd name="connsiteY225" fmla="*/ 527745 h 6739306"/>
              <a:gd name="connsiteX226" fmla="*/ 4517536 w 6011814"/>
              <a:gd name="connsiteY226" fmla="*/ 499147 h 6739306"/>
              <a:gd name="connsiteX227" fmla="*/ 4445583 w 6011814"/>
              <a:gd name="connsiteY227" fmla="*/ 581366 h 6739306"/>
              <a:gd name="connsiteX228" fmla="*/ 4445102 w 6011814"/>
              <a:gd name="connsiteY228" fmla="*/ 578561 h 6739306"/>
              <a:gd name="connsiteX229" fmla="*/ 4517536 w 6011814"/>
              <a:gd name="connsiteY229" fmla="*/ 499147 h 6739306"/>
              <a:gd name="connsiteX230" fmla="*/ 5386399 w 6011814"/>
              <a:gd name="connsiteY230" fmla="*/ 483761 h 6739306"/>
              <a:gd name="connsiteX231" fmla="*/ 5316664 w 6011814"/>
              <a:gd name="connsiteY231" fmla="*/ 563446 h 6739306"/>
              <a:gd name="connsiteX232" fmla="*/ 5316198 w 6011814"/>
              <a:gd name="connsiteY232" fmla="*/ 560727 h 6739306"/>
              <a:gd name="connsiteX233" fmla="*/ 5386399 w 6011814"/>
              <a:gd name="connsiteY233" fmla="*/ 483761 h 6739306"/>
              <a:gd name="connsiteX234" fmla="*/ 4912620 w 6011814"/>
              <a:gd name="connsiteY234" fmla="*/ 431085 h 6739306"/>
              <a:gd name="connsiteX235" fmla="*/ 4965298 w 6011814"/>
              <a:gd name="connsiteY235" fmla="*/ 453778 h 6739306"/>
              <a:gd name="connsiteX236" fmla="*/ 4866526 w 6011814"/>
              <a:gd name="connsiteY236" fmla="*/ 572891 h 6739306"/>
              <a:gd name="connsiteX237" fmla="*/ 4767755 w 6011814"/>
              <a:gd name="connsiteY237" fmla="*/ 692005 h 6739306"/>
              <a:gd name="connsiteX238" fmla="*/ 4912620 w 6011814"/>
              <a:gd name="connsiteY238" fmla="*/ 431085 h 6739306"/>
              <a:gd name="connsiteX239" fmla="*/ 5769305 w 6011814"/>
              <a:gd name="connsiteY239" fmla="*/ 417797 h 6739306"/>
              <a:gd name="connsiteX240" fmla="*/ 5820359 w 6011814"/>
              <a:gd name="connsiteY240" fmla="*/ 439791 h 6739306"/>
              <a:gd name="connsiteX241" fmla="*/ 5724632 w 6011814"/>
              <a:gd name="connsiteY241" fmla="*/ 555232 h 6739306"/>
              <a:gd name="connsiteX242" fmla="*/ 5628905 w 6011814"/>
              <a:gd name="connsiteY242" fmla="*/ 670675 h 6739306"/>
              <a:gd name="connsiteX243" fmla="*/ 5769305 w 6011814"/>
              <a:gd name="connsiteY243" fmla="*/ 417797 h 6739306"/>
              <a:gd name="connsiteX244" fmla="*/ 4543873 w 6011814"/>
              <a:gd name="connsiteY244" fmla="*/ 397050 h 6739306"/>
              <a:gd name="connsiteX245" fmla="*/ 4570215 w 6011814"/>
              <a:gd name="connsiteY245" fmla="*/ 408394 h 6739306"/>
              <a:gd name="connsiteX246" fmla="*/ 4530705 w 6011814"/>
              <a:gd name="connsiteY246" fmla="*/ 476460 h 6739306"/>
              <a:gd name="connsiteX247" fmla="*/ 4504367 w 6011814"/>
              <a:gd name="connsiteY247" fmla="*/ 453772 h 6739306"/>
              <a:gd name="connsiteX248" fmla="*/ 5411924 w 6011814"/>
              <a:gd name="connsiteY248" fmla="*/ 384811 h 6739306"/>
              <a:gd name="connsiteX249" fmla="*/ 5437454 w 6011814"/>
              <a:gd name="connsiteY249" fmla="*/ 395806 h 6739306"/>
              <a:gd name="connsiteX250" fmla="*/ 5399162 w 6011814"/>
              <a:gd name="connsiteY250" fmla="*/ 461774 h 6739306"/>
              <a:gd name="connsiteX251" fmla="*/ 5373636 w 6011814"/>
              <a:gd name="connsiteY251" fmla="*/ 439785 h 6739306"/>
              <a:gd name="connsiteX252" fmla="*/ 4794101 w 6011814"/>
              <a:gd name="connsiteY252" fmla="*/ 0 h 6739306"/>
              <a:gd name="connsiteX253" fmla="*/ 4794101 w 6011814"/>
              <a:gd name="connsiteY253" fmla="*/ 45375 h 6739306"/>
              <a:gd name="connsiteX254" fmla="*/ 4109284 w 6011814"/>
              <a:gd name="connsiteY254" fmla="*/ 907548 h 6739306"/>
              <a:gd name="connsiteX255" fmla="*/ 3911746 w 6011814"/>
              <a:gd name="connsiteY255" fmla="*/ 1157119 h 6739306"/>
              <a:gd name="connsiteX256" fmla="*/ 3727370 w 6011814"/>
              <a:gd name="connsiteY256" fmla="*/ 1463416 h 6739306"/>
              <a:gd name="connsiteX257" fmla="*/ 3727370 w 6011814"/>
              <a:gd name="connsiteY257" fmla="*/ 1486108 h 6739306"/>
              <a:gd name="connsiteX258" fmla="*/ 3832728 w 6011814"/>
              <a:gd name="connsiteY258" fmla="*/ 1369827 h 6739306"/>
              <a:gd name="connsiteX259" fmla="*/ 3851646 w 6011814"/>
              <a:gd name="connsiteY259" fmla="*/ 1349642 h 6739306"/>
              <a:gd name="connsiteX260" fmla="*/ 3829249 w 6011814"/>
              <a:gd name="connsiteY260" fmla="*/ 1330352 h 6739306"/>
              <a:gd name="connsiteX261" fmla="*/ 3918598 w 6011814"/>
              <a:gd name="connsiteY261" fmla="*/ 1242392 h 6739306"/>
              <a:gd name="connsiteX262" fmla="*/ 3942888 w 6011814"/>
              <a:gd name="connsiteY262" fmla="*/ 1252857 h 6739306"/>
              <a:gd name="connsiteX263" fmla="*/ 3990762 w 6011814"/>
              <a:gd name="connsiteY263" fmla="*/ 1202497 h 6739306"/>
              <a:gd name="connsiteX264" fmla="*/ 3977594 w 6011814"/>
              <a:gd name="connsiteY264" fmla="*/ 1191154 h 6739306"/>
              <a:gd name="connsiteX265" fmla="*/ 4188302 w 6011814"/>
              <a:gd name="connsiteY265" fmla="*/ 862166 h 6739306"/>
              <a:gd name="connsiteX266" fmla="*/ 4254149 w 6011814"/>
              <a:gd name="connsiteY266" fmla="*/ 816789 h 6739306"/>
              <a:gd name="connsiteX267" fmla="*/ 4436879 w 6011814"/>
              <a:gd name="connsiteY267" fmla="*/ 591323 h 6739306"/>
              <a:gd name="connsiteX268" fmla="*/ 4445588 w 6011814"/>
              <a:gd name="connsiteY268" fmla="*/ 581366 h 6739306"/>
              <a:gd name="connsiteX269" fmla="*/ 4453340 w 6011814"/>
              <a:gd name="connsiteY269" fmla="*/ 626772 h 6739306"/>
              <a:gd name="connsiteX270" fmla="*/ 4473861 w 6011814"/>
              <a:gd name="connsiteY270" fmla="*/ 655977 h 6739306"/>
              <a:gd name="connsiteX271" fmla="*/ 4633352 w 6011814"/>
              <a:gd name="connsiteY271" fmla="*/ 450779 h 6739306"/>
              <a:gd name="connsiteX272" fmla="*/ 4607827 w 6011814"/>
              <a:gd name="connsiteY272" fmla="*/ 549729 h 6739306"/>
              <a:gd name="connsiteX273" fmla="*/ 3944123 w 6011814"/>
              <a:gd name="connsiteY273" fmla="*/ 1495269 h 6739306"/>
              <a:gd name="connsiteX274" fmla="*/ 3944123 w 6011814"/>
              <a:gd name="connsiteY274" fmla="*/ 1517259 h 6739306"/>
              <a:gd name="connsiteX275" fmla="*/ 4046229 w 6011814"/>
              <a:gd name="connsiteY275" fmla="*/ 1429301 h 6739306"/>
              <a:gd name="connsiteX276" fmla="*/ 4148341 w 6011814"/>
              <a:gd name="connsiteY276" fmla="*/ 1286373 h 6739306"/>
              <a:gd name="connsiteX277" fmla="*/ 4378084 w 6011814"/>
              <a:gd name="connsiteY277" fmla="*/ 1000513 h 6739306"/>
              <a:gd name="connsiteX278" fmla="*/ 4454665 w 6011814"/>
              <a:gd name="connsiteY278" fmla="*/ 846585 h 6739306"/>
              <a:gd name="connsiteX279" fmla="*/ 4593469 w 6011814"/>
              <a:gd name="connsiteY279" fmla="*/ 630127 h 6739306"/>
              <a:gd name="connsiteX280" fmla="*/ 4652774 w 6011814"/>
              <a:gd name="connsiteY280" fmla="*/ 537300 h 6739306"/>
              <a:gd name="connsiteX281" fmla="*/ 4655690 w 6011814"/>
              <a:gd name="connsiteY281" fmla="*/ 541485 h 6739306"/>
              <a:gd name="connsiteX282" fmla="*/ 4722700 w 6011814"/>
              <a:gd name="connsiteY282" fmla="*/ 582715 h 6739306"/>
              <a:gd name="connsiteX283" fmla="*/ 4441901 w 6011814"/>
              <a:gd name="connsiteY283" fmla="*/ 967527 h 6739306"/>
              <a:gd name="connsiteX284" fmla="*/ 4437989 w 6011814"/>
              <a:gd name="connsiteY284" fmla="*/ 975616 h 6739306"/>
              <a:gd name="connsiteX285" fmla="*/ 4483737 w 6011814"/>
              <a:gd name="connsiteY285" fmla="*/ 975616 h 6739306"/>
              <a:gd name="connsiteX286" fmla="*/ 4557042 w 6011814"/>
              <a:gd name="connsiteY286" fmla="*/ 975616 h 6739306"/>
              <a:gd name="connsiteX287" fmla="*/ 4609721 w 6011814"/>
              <a:gd name="connsiteY287" fmla="*/ 816793 h 6739306"/>
              <a:gd name="connsiteX288" fmla="*/ 4688738 w 6011814"/>
              <a:gd name="connsiteY288" fmla="*/ 839485 h 6739306"/>
              <a:gd name="connsiteX289" fmla="*/ 4476380 w 6011814"/>
              <a:gd name="connsiteY289" fmla="*/ 1120255 h 6739306"/>
              <a:gd name="connsiteX290" fmla="*/ 4458558 w 6011814"/>
              <a:gd name="connsiteY290" fmla="*/ 1142187 h 6739306"/>
              <a:gd name="connsiteX291" fmla="*/ 4478596 w 6011814"/>
              <a:gd name="connsiteY291" fmla="*/ 1127638 h 6739306"/>
              <a:gd name="connsiteX292" fmla="*/ 4544009 w 6011814"/>
              <a:gd name="connsiteY292" fmla="*/ 1077476 h 6739306"/>
              <a:gd name="connsiteX293" fmla="*/ 4489328 w 6011814"/>
              <a:gd name="connsiteY293" fmla="*/ 1202975 h 6739306"/>
              <a:gd name="connsiteX294" fmla="*/ 5162842 w 6011814"/>
              <a:gd name="connsiteY294" fmla="*/ 419737 h 6739306"/>
              <a:gd name="connsiteX295" fmla="*/ 4925792 w 6011814"/>
              <a:gd name="connsiteY295" fmla="*/ 726036 h 6739306"/>
              <a:gd name="connsiteX296" fmla="*/ 4962833 w 6011814"/>
              <a:gd name="connsiteY296" fmla="*/ 747307 h 6739306"/>
              <a:gd name="connsiteX297" fmla="*/ 4967815 w 6011814"/>
              <a:gd name="connsiteY297" fmla="*/ 747552 h 6739306"/>
              <a:gd name="connsiteX298" fmla="*/ 4978767 w 6011814"/>
              <a:gd name="connsiteY298" fmla="*/ 731828 h 6739306"/>
              <a:gd name="connsiteX299" fmla="*/ 5054549 w 6011814"/>
              <a:gd name="connsiteY299" fmla="*/ 615697 h 6739306"/>
              <a:gd name="connsiteX300" fmla="*/ 5654439 w 6011814"/>
              <a:gd name="connsiteY300" fmla="*/ 0 h 6739306"/>
              <a:gd name="connsiteX301" fmla="*/ 5654439 w 6011814"/>
              <a:gd name="connsiteY301" fmla="*/ 43976 h 6739306"/>
              <a:gd name="connsiteX302" fmla="*/ 4990731 w 6011814"/>
              <a:gd name="connsiteY302" fmla="*/ 879574 h 6739306"/>
              <a:gd name="connsiteX303" fmla="*/ 4799282 w 6011814"/>
              <a:gd name="connsiteY303" fmla="*/ 1121452 h 6739306"/>
              <a:gd name="connsiteX304" fmla="*/ 4620589 w 6011814"/>
              <a:gd name="connsiteY304" fmla="*/ 1418308 h 6739306"/>
              <a:gd name="connsiteX305" fmla="*/ 4620589 w 6011814"/>
              <a:gd name="connsiteY305" fmla="*/ 1440300 h 6739306"/>
              <a:gd name="connsiteX306" fmla="*/ 4875862 w 6011814"/>
              <a:gd name="connsiteY306" fmla="*/ 1165431 h 6739306"/>
              <a:gd name="connsiteX307" fmla="*/ 4863100 w 6011814"/>
              <a:gd name="connsiteY307" fmla="*/ 1154438 h 6739306"/>
              <a:gd name="connsiteX308" fmla="*/ 5067313 w 6011814"/>
              <a:gd name="connsiteY308" fmla="*/ 835591 h 6739306"/>
              <a:gd name="connsiteX309" fmla="*/ 5131131 w 6011814"/>
              <a:gd name="connsiteY309" fmla="*/ 791612 h 6739306"/>
              <a:gd name="connsiteX310" fmla="*/ 5308228 w 6011814"/>
              <a:gd name="connsiteY310" fmla="*/ 573096 h 6739306"/>
              <a:gd name="connsiteX311" fmla="*/ 5316668 w 6011814"/>
              <a:gd name="connsiteY311" fmla="*/ 563446 h 6739306"/>
              <a:gd name="connsiteX312" fmla="*/ 5324182 w 6011814"/>
              <a:gd name="connsiteY312" fmla="*/ 607452 h 6739306"/>
              <a:gd name="connsiteX313" fmla="*/ 5360878 w 6011814"/>
              <a:gd name="connsiteY313" fmla="*/ 659678 h 6739306"/>
              <a:gd name="connsiteX314" fmla="*/ 4780602 w 6011814"/>
              <a:gd name="connsiteY314" fmla="*/ 1472999 h 6739306"/>
              <a:gd name="connsiteX315" fmla="*/ 4780929 w 6011814"/>
              <a:gd name="connsiteY315" fmla="*/ 1474758 h 6739306"/>
              <a:gd name="connsiteX316" fmla="*/ 4780106 w 6011814"/>
              <a:gd name="connsiteY316" fmla="*/ 1473695 h 6739306"/>
              <a:gd name="connsiteX317" fmla="*/ 4666030 w 6011814"/>
              <a:gd name="connsiteY317" fmla="*/ 1633585 h 6739306"/>
              <a:gd name="connsiteX318" fmla="*/ 4688738 w 6011814"/>
              <a:gd name="connsiteY318" fmla="*/ 1633585 h 6739306"/>
              <a:gd name="connsiteX319" fmla="*/ 4696665 w 6011814"/>
              <a:gd name="connsiteY319" fmla="*/ 1647244 h 6739306"/>
              <a:gd name="connsiteX320" fmla="*/ 4739451 w 6011814"/>
              <a:gd name="connsiteY320" fmla="*/ 1612089 h 6739306"/>
              <a:gd name="connsiteX321" fmla="*/ 4799282 w 6011814"/>
              <a:gd name="connsiteY321" fmla="*/ 1561240 h 6739306"/>
              <a:gd name="connsiteX322" fmla="*/ 4711531 w 6011814"/>
              <a:gd name="connsiteY322" fmla="*/ 1652631 h 6739306"/>
              <a:gd name="connsiteX323" fmla="*/ 4704381 w 6011814"/>
              <a:gd name="connsiteY323" fmla="*/ 1660538 h 6739306"/>
              <a:gd name="connsiteX324" fmla="*/ 4715075 w 6011814"/>
              <a:gd name="connsiteY324" fmla="*/ 1678964 h 6739306"/>
              <a:gd name="connsiteX325" fmla="*/ 4688738 w 6011814"/>
              <a:gd name="connsiteY325" fmla="*/ 1678964 h 6739306"/>
              <a:gd name="connsiteX326" fmla="*/ 4688339 w 6011814"/>
              <a:gd name="connsiteY326" fmla="*/ 1678277 h 6739306"/>
              <a:gd name="connsiteX327" fmla="*/ 4652498 w 6011814"/>
              <a:gd name="connsiteY327" fmla="*/ 1717913 h 6739306"/>
              <a:gd name="connsiteX328" fmla="*/ 4625699 w 6011814"/>
              <a:gd name="connsiteY328" fmla="*/ 1752547 h 6739306"/>
              <a:gd name="connsiteX329" fmla="*/ 4607827 w 6011814"/>
              <a:gd name="connsiteY329" fmla="*/ 1726157 h 6739306"/>
              <a:gd name="connsiteX330" fmla="*/ 4531246 w 6011814"/>
              <a:gd name="connsiteY330" fmla="*/ 1847100 h 6739306"/>
              <a:gd name="connsiteX331" fmla="*/ 4492958 w 6011814"/>
              <a:gd name="connsiteY331" fmla="*/ 1979034 h 6739306"/>
              <a:gd name="connsiteX332" fmla="*/ 4531246 w 6011814"/>
              <a:gd name="connsiteY332" fmla="*/ 1979034 h 6739306"/>
              <a:gd name="connsiteX333" fmla="*/ 4607827 w 6011814"/>
              <a:gd name="connsiteY333" fmla="*/ 1924060 h 6739306"/>
              <a:gd name="connsiteX334" fmla="*/ 4620589 w 6011814"/>
              <a:gd name="connsiteY334" fmla="*/ 1858092 h 6739306"/>
              <a:gd name="connsiteX335" fmla="*/ 4824806 w 6011814"/>
              <a:gd name="connsiteY335" fmla="*/ 1693177 h 6739306"/>
              <a:gd name="connsiteX336" fmla="*/ 4888626 w 6011814"/>
              <a:gd name="connsiteY336" fmla="*/ 1682177 h 6739306"/>
              <a:gd name="connsiteX337" fmla="*/ 4965206 w 6011814"/>
              <a:gd name="connsiteY337" fmla="*/ 1517259 h 6739306"/>
              <a:gd name="connsiteX338" fmla="*/ 5054549 w 6011814"/>
              <a:gd name="connsiteY338" fmla="*/ 1528255 h 6739306"/>
              <a:gd name="connsiteX339" fmla="*/ 5080079 w 6011814"/>
              <a:gd name="connsiteY339" fmla="*/ 1511761 h 6739306"/>
              <a:gd name="connsiteX340" fmla="*/ 5105606 w 6011814"/>
              <a:gd name="connsiteY340" fmla="*/ 1506267 h 6739306"/>
              <a:gd name="connsiteX341" fmla="*/ 5029025 w 6011814"/>
              <a:gd name="connsiteY341" fmla="*/ 1440300 h 6739306"/>
              <a:gd name="connsiteX342" fmla="*/ 4984353 w 6011814"/>
              <a:gd name="connsiteY342" fmla="*/ 1451292 h 6739306"/>
              <a:gd name="connsiteX343" fmla="*/ 4965206 w 6011814"/>
              <a:gd name="connsiteY343" fmla="*/ 1462287 h 6739306"/>
              <a:gd name="connsiteX344" fmla="*/ 5041787 w 6011814"/>
              <a:gd name="connsiteY344" fmla="*/ 1330353 h 6739306"/>
              <a:gd name="connsiteX345" fmla="*/ 5131131 w 6011814"/>
              <a:gd name="connsiteY345" fmla="*/ 1176426 h 6739306"/>
              <a:gd name="connsiteX346" fmla="*/ 5182187 w 6011814"/>
              <a:gd name="connsiteY346" fmla="*/ 1198417 h 6739306"/>
              <a:gd name="connsiteX347" fmla="*/ 5105606 w 6011814"/>
              <a:gd name="connsiteY347" fmla="*/ 1363335 h 6739306"/>
              <a:gd name="connsiteX348" fmla="*/ 5131131 w 6011814"/>
              <a:gd name="connsiteY348" fmla="*/ 1374333 h 6739306"/>
              <a:gd name="connsiteX349" fmla="*/ 5233242 w 6011814"/>
              <a:gd name="connsiteY349" fmla="*/ 1242393 h 6739306"/>
              <a:gd name="connsiteX350" fmla="*/ 5246005 w 6011814"/>
              <a:gd name="connsiteY350" fmla="*/ 1297367 h 6739306"/>
              <a:gd name="connsiteX351" fmla="*/ 6011814 w 6011814"/>
              <a:gd name="connsiteY351" fmla="*/ 406799 h 6739306"/>
              <a:gd name="connsiteX352" fmla="*/ 5782071 w 6011814"/>
              <a:gd name="connsiteY352" fmla="*/ 703657 h 6739306"/>
              <a:gd name="connsiteX353" fmla="*/ 5845890 w 6011814"/>
              <a:gd name="connsiteY353" fmla="*/ 725646 h 6739306"/>
              <a:gd name="connsiteX354" fmla="*/ 5641673 w 6011814"/>
              <a:gd name="connsiteY354" fmla="*/ 1000513 h 6739306"/>
              <a:gd name="connsiteX355" fmla="*/ 5590622 w 6011814"/>
              <a:gd name="connsiteY355" fmla="*/ 1022502 h 6739306"/>
              <a:gd name="connsiteX356" fmla="*/ 5360878 w 6011814"/>
              <a:gd name="connsiteY356" fmla="*/ 1374333 h 6739306"/>
              <a:gd name="connsiteX357" fmla="*/ 5399166 w 6011814"/>
              <a:gd name="connsiteY357" fmla="*/ 1385327 h 6739306"/>
              <a:gd name="connsiteX358" fmla="*/ 5360878 w 6011814"/>
              <a:gd name="connsiteY358" fmla="*/ 1418308 h 6739306"/>
              <a:gd name="connsiteX359" fmla="*/ 5348110 w 6011814"/>
              <a:gd name="connsiteY359" fmla="*/ 1374333 h 6739306"/>
              <a:gd name="connsiteX360" fmla="*/ 5360878 w 6011814"/>
              <a:gd name="connsiteY360" fmla="*/ 1484275 h 6739306"/>
              <a:gd name="connsiteX361" fmla="*/ 4735463 w 6011814"/>
              <a:gd name="connsiteY361" fmla="*/ 2462798 h 6739306"/>
              <a:gd name="connsiteX362" fmla="*/ 4760989 w 6011814"/>
              <a:gd name="connsiteY362" fmla="*/ 2473792 h 6739306"/>
              <a:gd name="connsiteX363" fmla="*/ 4977969 w 6011814"/>
              <a:gd name="connsiteY363" fmla="*/ 2209923 h 6739306"/>
              <a:gd name="connsiteX364" fmla="*/ 5258767 w 6011814"/>
              <a:gd name="connsiteY364" fmla="*/ 1781131 h 6739306"/>
              <a:gd name="connsiteX365" fmla="*/ 5399166 w 6011814"/>
              <a:gd name="connsiteY365" fmla="*/ 1649195 h 6739306"/>
              <a:gd name="connsiteX366" fmla="*/ 5284292 w 6011814"/>
              <a:gd name="connsiteY366" fmla="*/ 1858092 h 6739306"/>
              <a:gd name="connsiteX367" fmla="*/ 5284292 w 6011814"/>
              <a:gd name="connsiteY367" fmla="*/ 1924060 h 6739306"/>
              <a:gd name="connsiteX368" fmla="*/ 5335841 w 6011814"/>
              <a:gd name="connsiteY368" fmla="*/ 1941825 h 6739306"/>
              <a:gd name="connsiteX369" fmla="*/ 5341531 w 6011814"/>
              <a:gd name="connsiteY369" fmla="*/ 1938323 h 6739306"/>
              <a:gd name="connsiteX370" fmla="*/ 5514042 w 6011814"/>
              <a:gd name="connsiteY370" fmla="*/ 1891078 h 6739306"/>
              <a:gd name="connsiteX371" fmla="*/ 5194949 w 6011814"/>
              <a:gd name="connsiteY371" fmla="*/ 2374839 h 6739306"/>
              <a:gd name="connsiteX372" fmla="*/ 5029025 w 6011814"/>
              <a:gd name="connsiteY372" fmla="*/ 2649708 h 6739306"/>
              <a:gd name="connsiteX373" fmla="*/ 4965206 w 6011814"/>
              <a:gd name="connsiteY373" fmla="*/ 2682689 h 6739306"/>
              <a:gd name="connsiteX374" fmla="*/ 5003499 w 6011814"/>
              <a:gd name="connsiteY374" fmla="*/ 2704680 h 6739306"/>
              <a:gd name="connsiteX375" fmla="*/ 4611086 w 6011814"/>
              <a:gd name="connsiteY375" fmla="*/ 3369653 h 6739306"/>
              <a:gd name="connsiteX376" fmla="*/ 5003499 w 6011814"/>
              <a:gd name="connsiteY376" fmla="*/ 4034626 h 6739306"/>
              <a:gd name="connsiteX377" fmla="*/ 4965206 w 6011814"/>
              <a:gd name="connsiteY377" fmla="*/ 4056618 h 6739306"/>
              <a:gd name="connsiteX378" fmla="*/ 5029025 w 6011814"/>
              <a:gd name="connsiteY378" fmla="*/ 4089599 h 6739306"/>
              <a:gd name="connsiteX379" fmla="*/ 5194949 w 6011814"/>
              <a:gd name="connsiteY379" fmla="*/ 4364468 h 6739306"/>
              <a:gd name="connsiteX380" fmla="*/ 5514042 w 6011814"/>
              <a:gd name="connsiteY380" fmla="*/ 4848228 h 6739306"/>
              <a:gd name="connsiteX381" fmla="*/ 5341531 w 6011814"/>
              <a:gd name="connsiteY381" fmla="*/ 4800984 h 6739306"/>
              <a:gd name="connsiteX382" fmla="*/ 5335841 w 6011814"/>
              <a:gd name="connsiteY382" fmla="*/ 4797482 h 6739306"/>
              <a:gd name="connsiteX383" fmla="*/ 5284292 w 6011814"/>
              <a:gd name="connsiteY383" fmla="*/ 4815246 h 6739306"/>
              <a:gd name="connsiteX384" fmla="*/ 5284292 w 6011814"/>
              <a:gd name="connsiteY384" fmla="*/ 4881214 h 6739306"/>
              <a:gd name="connsiteX385" fmla="*/ 5399166 w 6011814"/>
              <a:gd name="connsiteY385" fmla="*/ 5090111 h 6739306"/>
              <a:gd name="connsiteX386" fmla="*/ 5258767 w 6011814"/>
              <a:gd name="connsiteY386" fmla="*/ 4958175 h 6739306"/>
              <a:gd name="connsiteX387" fmla="*/ 4977969 w 6011814"/>
              <a:gd name="connsiteY387" fmla="*/ 4529384 h 6739306"/>
              <a:gd name="connsiteX388" fmla="*/ 4760989 w 6011814"/>
              <a:gd name="connsiteY388" fmla="*/ 4265514 h 6739306"/>
              <a:gd name="connsiteX389" fmla="*/ 4735463 w 6011814"/>
              <a:gd name="connsiteY389" fmla="*/ 4276508 h 6739306"/>
              <a:gd name="connsiteX390" fmla="*/ 5360878 w 6011814"/>
              <a:gd name="connsiteY390" fmla="*/ 5255032 h 6739306"/>
              <a:gd name="connsiteX391" fmla="*/ 5348110 w 6011814"/>
              <a:gd name="connsiteY391" fmla="*/ 5364973 h 6739306"/>
              <a:gd name="connsiteX392" fmla="*/ 5360878 w 6011814"/>
              <a:gd name="connsiteY392" fmla="*/ 5320999 h 6739306"/>
              <a:gd name="connsiteX393" fmla="*/ 5399166 w 6011814"/>
              <a:gd name="connsiteY393" fmla="*/ 5353980 h 6739306"/>
              <a:gd name="connsiteX394" fmla="*/ 5360878 w 6011814"/>
              <a:gd name="connsiteY394" fmla="*/ 5364973 h 6739306"/>
              <a:gd name="connsiteX395" fmla="*/ 5590622 w 6011814"/>
              <a:gd name="connsiteY395" fmla="*/ 5716804 h 6739306"/>
              <a:gd name="connsiteX396" fmla="*/ 5641673 w 6011814"/>
              <a:gd name="connsiteY396" fmla="*/ 5738793 h 6739306"/>
              <a:gd name="connsiteX397" fmla="*/ 5845890 w 6011814"/>
              <a:gd name="connsiteY397" fmla="*/ 6013660 h 6739306"/>
              <a:gd name="connsiteX398" fmla="*/ 5782071 w 6011814"/>
              <a:gd name="connsiteY398" fmla="*/ 6035650 h 6739306"/>
              <a:gd name="connsiteX399" fmla="*/ 6011814 w 6011814"/>
              <a:gd name="connsiteY399" fmla="*/ 6332507 h 6739306"/>
              <a:gd name="connsiteX400" fmla="*/ 5246005 w 6011814"/>
              <a:gd name="connsiteY400" fmla="*/ 5441939 h 6739306"/>
              <a:gd name="connsiteX401" fmla="*/ 5233242 w 6011814"/>
              <a:gd name="connsiteY401" fmla="*/ 5496913 h 6739306"/>
              <a:gd name="connsiteX402" fmla="*/ 5131131 w 6011814"/>
              <a:gd name="connsiteY402" fmla="*/ 5364973 h 6739306"/>
              <a:gd name="connsiteX403" fmla="*/ 5105606 w 6011814"/>
              <a:gd name="connsiteY403" fmla="*/ 5375971 h 6739306"/>
              <a:gd name="connsiteX404" fmla="*/ 5182187 w 6011814"/>
              <a:gd name="connsiteY404" fmla="*/ 5540889 h 6739306"/>
              <a:gd name="connsiteX405" fmla="*/ 5131131 w 6011814"/>
              <a:gd name="connsiteY405" fmla="*/ 5562881 h 6739306"/>
              <a:gd name="connsiteX406" fmla="*/ 5041787 w 6011814"/>
              <a:gd name="connsiteY406" fmla="*/ 5408953 h 6739306"/>
              <a:gd name="connsiteX407" fmla="*/ 4965206 w 6011814"/>
              <a:gd name="connsiteY407" fmla="*/ 5277019 h 6739306"/>
              <a:gd name="connsiteX408" fmla="*/ 4984353 w 6011814"/>
              <a:gd name="connsiteY408" fmla="*/ 5288015 h 6739306"/>
              <a:gd name="connsiteX409" fmla="*/ 5029025 w 6011814"/>
              <a:gd name="connsiteY409" fmla="*/ 5299006 h 6739306"/>
              <a:gd name="connsiteX410" fmla="*/ 5105606 w 6011814"/>
              <a:gd name="connsiteY410" fmla="*/ 5233039 h 6739306"/>
              <a:gd name="connsiteX411" fmla="*/ 5080079 w 6011814"/>
              <a:gd name="connsiteY411" fmla="*/ 5227545 h 6739306"/>
              <a:gd name="connsiteX412" fmla="*/ 5054549 w 6011814"/>
              <a:gd name="connsiteY412" fmla="*/ 5211052 h 6739306"/>
              <a:gd name="connsiteX413" fmla="*/ 4965206 w 6011814"/>
              <a:gd name="connsiteY413" fmla="*/ 5222047 h 6739306"/>
              <a:gd name="connsiteX414" fmla="*/ 4888626 w 6011814"/>
              <a:gd name="connsiteY414" fmla="*/ 5057129 h 6739306"/>
              <a:gd name="connsiteX415" fmla="*/ 4824806 w 6011814"/>
              <a:gd name="connsiteY415" fmla="*/ 5046130 h 6739306"/>
              <a:gd name="connsiteX416" fmla="*/ 4620589 w 6011814"/>
              <a:gd name="connsiteY416" fmla="*/ 4881214 h 6739306"/>
              <a:gd name="connsiteX417" fmla="*/ 4607827 w 6011814"/>
              <a:gd name="connsiteY417" fmla="*/ 4815246 h 6739306"/>
              <a:gd name="connsiteX418" fmla="*/ 4531246 w 6011814"/>
              <a:gd name="connsiteY418" fmla="*/ 4760272 h 6739306"/>
              <a:gd name="connsiteX419" fmla="*/ 4492958 w 6011814"/>
              <a:gd name="connsiteY419" fmla="*/ 4760272 h 6739306"/>
              <a:gd name="connsiteX420" fmla="*/ 4531246 w 6011814"/>
              <a:gd name="connsiteY420" fmla="*/ 4892206 h 6739306"/>
              <a:gd name="connsiteX421" fmla="*/ 4607827 w 6011814"/>
              <a:gd name="connsiteY421" fmla="*/ 5013150 h 6739306"/>
              <a:gd name="connsiteX422" fmla="*/ 4625699 w 6011814"/>
              <a:gd name="connsiteY422" fmla="*/ 4986759 h 6739306"/>
              <a:gd name="connsiteX423" fmla="*/ 4652498 w 6011814"/>
              <a:gd name="connsiteY423" fmla="*/ 5021394 h 6739306"/>
              <a:gd name="connsiteX424" fmla="*/ 4799282 w 6011814"/>
              <a:gd name="connsiteY424" fmla="*/ 5178067 h 6739306"/>
              <a:gd name="connsiteX425" fmla="*/ 4607827 w 6011814"/>
              <a:gd name="connsiteY425" fmla="*/ 5024143 h 6739306"/>
              <a:gd name="connsiteX426" fmla="*/ 5360878 w 6011814"/>
              <a:gd name="connsiteY426" fmla="*/ 6079628 h 6739306"/>
              <a:gd name="connsiteX427" fmla="*/ 5324182 w 6011814"/>
              <a:gd name="connsiteY427" fmla="*/ 6131854 h 6739306"/>
              <a:gd name="connsiteX428" fmla="*/ 5316668 w 6011814"/>
              <a:gd name="connsiteY428" fmla="*/ 6175860 h 6739306"/>
              <a:gd name="connsiteX429" fmla="*/ 5308228 w 6011814"/>
              <a:gd name="connsiteY429" fmla="*/ 6166210 h 6739306"/>
              <a:gd name="connsiteX430" fmla="*/ 5131131 w 6011814"/>
              <a:gd name="connsiteY430" fmla="*/ 5947694 h 6739306"/>
              <a:gd name="connsiteX431" fmla="*/ 5067313 w 6011814"/>
              <a:gd name="connsiteY431" fmla="*/ 5903716 h 6739306"/>
              <a:gd name="connsiteX432" fmla="*/ 4863100 w 6011814"/>
              <a:gd name="connsiteY432" fmla="*/ 5584869 h 6739306"/>
              <a:gd name="connsiteX433" fmla="*/ 4875862 w 6011814"/>
              <a:gd name="connsiteY433" fmla="*/ 5573875 h 6739306"/>
              <a:gd name="connsiteX434" fmla="*/ 4620589 w 6011814"/>
              <a:gd name="connsiteY434" fmla="*/ 5299006 h 6739306"/>
              <a:gd name="connsiteX435" fmla="*/ 4620589 w 6011814"/>
              <a:gd name="connsiteY435" fmla="*/ 5320999 h 6739306"/>
              <a:gd name="connsiteX436" fmla="*/ 4799282 w 6011814"/>
              <a:gd name="connsiteY436" fmla="*/ 5617854 h 6739306"/>
              <a:gd name="connsiteX437" fmla="*/ 4990731 w 6011814"/>
              <a:gd name="connsiteY437" fmla="*/ 5859733 h 6739306"/>
              <a:gd name="connsiteX438" fmla="*/ 5654439 w 6011814"/>
              <a:gd name="connsiteY438" fmla="*/ 6695330 h 6739306"/>
              <a:gd name="connsiteX439" fmla="*/ 5654439 w 6011814"/>
              <a:gd name="connsiteY439" fmla="*/ 6739306 h 6739306"/>
              <a:gd name="connsiteX440" fmla="*/ 5054549 w 6011814"/>
              <a:gd name="connsiteY440" fmla="*/ 6123609 h 6739306"/>
              <a:gd name="connsiteX441" fmla="*/ 4760989 w 6011814"/>
              <a:gd name="connsiteY441" fmla="*/ 5716804 h 6739306"/>
              <a:gd name="connsiteX442" fmla="*/ 4416377 w 6011814"/>
              <a:gd name="connsiteY442" fmla="*/ 5145085 h 6739306"/>
              <a:gd name="connsiteX443" fmla="*/ 4518482 w 6011814"/>
              <a:gd name="connsiteY443" fmla="*/ 5134090 h 6739306"/>
              <a:gd name="connsiteX444" fmla="*/ 4237684 w 6011814"/>
              <a:gd name="connsiteY444" fmla="*/ 4826238 h 6739306"/>
              <a:gd name="connsiteX445" fmla="*/ 4076146 w 6011814"/>
              <a:gd name="connsiteY445" fmla="*/ 4619060 h 6739306"/>
              <a:gd name="connsiteX446" fmla="*/ 4017692 w 6011814"/>
              <a:gd name="connsiteY446" fmla="*/ 4543172 h 6739306"/>
              <a:gd name="connsiteX447" fmla="*/ 3967578 w 6011814"/>
              <a:gd name="connsiteY447" fmla="*/ 4650879 h 6739306"/>
              <a:gd name="connsiteX448" fmla="*/ 4030877 w 6011814"/>
              <a:gd name="connsiteY448" fmla="*/ 4750137 h 6739306"/>
              <a:gd name="connsiteX449" fmla="*/ 4250447 w 6011814"/>
              <a:gd name="connsiteY449" fmla="*/ 5101103 h 6739306"/>
              <a:gd name="connsiteX450" fmla="*/ 4378084 w 6011814"/>
              <a:gd name="connsiteY450" fmla="*/ 5200058 h 6739306"/>
              <a:gd name="connsiteX451" fmla="*/ 4416377 w 6011814"/>
              <a:gd name="connsiteY451" fmla="*/ 5326493 h 6739306"/>
              <a:gd name="connsiteX452" fmla="*/ 4544009 w 6011814"/>
              <a:gd name="connsiteY452" fmla="*/ 5661831 h 6739306"/>
              <a:gd name="connsiteX453" fmla="*/ 4339796 w 6011814"/>
              <a:gd name="connsiteY453" fmla="*/ 5518902 h 6739306"/>
              <a:gd name="connsiteX454" fmla="*/ 4161104 w 6011814"/>
              <a:gd name="connsiteY454" fmla="*/ 5288015 h 6739306"/>
              <a:gd name="connsiteX455" fmla="*/ 4339796 w 6011814"/>
              <a:gd name="connsiteY455" fmla="*/ 5595863 h 6739306"/>
              <a:gd name="connsiteX456" fmla="*/ 4390846 w 6011814"/>
              <a:gd name="connsiteY456" fmla="*/ 5639843 h 6739306"/>
              <a:gd name="connsiteX457" fmla="*/ 4441901 w 6011814"/>
              <a:gd name="connsiteY457" fmla="*/ 5771779 h 6739306"/>
              <a:gd name="connsiteX458" fmla="*/ 4722700 w 6011814"/>
              <a:gd name="connsiteY458" fmla="*/ 6156591 h 6739306"/>
              <a:gd name="connsiteX459" fmla="*/ 4655690 w 6011814"/>
              <a:gd name="connsiteY459" fmla="*/ 6197822 h 6739306"/>
              <a:gd name="connsiteX460" fmla="*/ 4652774 w 6011814"/>
              <a:gd name="connsiteY460" fmla="*/ 6202007 h 6739306"/>
              <a:gd name="connsiteX461" fmla="*/ 4593469 w 6011814"/>
              <a:gd name="connsiteY461" fmla="*/ 6109179 h 6739306"/>
              <a:gd name="connsiteX462" fmla="*/ 4454665 w 6011814"/>
              <a:gd name="connsiteY462" fmla="*/ 5892721 h 6739306"/>
              <a:gd name="connsiteX463" fmla="*/ 4378084 w 6011814"/>
              <a:gd name="connsiteY463" fmla="*/ 5738793 h 6739306"/>
              <a:gd name="connsiteX464" fmla="*/ 4148341 w 6011814"/>
              <a:gd name="connsiteY464" fmla="*/ 5452934 h 6739306"/>
              <a:gd name="connsiteX465" fmla="*/ 4046229 w 6011814"/>
              <a:gd name="connsiteY465" fmla="*/ 5310005 h 6739306"/>
              <a:gd name="connsiteX466" fmla="*/ 3944123 w 6011814"/>
              <a:gd name="connsiteY466" fmla="*/ 5222047 h 6739306"/>
              <a:gd name="connsiteX467" fmla="*/ 3944123 w 6011814"/>
              <a:gd name="connsiteY467" fmla="*/ 5244037 h 6739306"/>
              <a:gd name="connsiteX468" fmla="*/ 4607827 w 6011814"/>
              <a:gd name="connsiteY468" fmla="*/ 6189577 h 6739306"/>
              <a:gd name="connsiteX469" fmla="*/ 4633352 w 6011814"/>
              <a:gd name="connsiteY469" fmla="*/ 6288527 h 6739306"/>
              <a:gd name="connsiteX470" fmla="*/ 4033467 w 6011814"/>
              <a:gd name="connsiteY470" fmla="*/ 5496913 h 6739306"/>
              <a:gd name="connsiteX471" fmla="*/ 3854779 w 6011814"/>
              <a:gd name="connsiteY471" fmla="*/ 5211052 h 6739306"/>
              <a:gd name="connsiteX472" fmla="*/ 3625036 w 6011814"/>
              <a:gd name="connsiteY472" fmla="*/ 5013150 h 6739306"/>
              <a:gd name="connsiteX473" fmla="*/ 3505378 w 6011814"/>
              <a:gd name="connsiteY473" fmla="*/ 4830361 h 6739306"/>
              <a:gd name="connsiteX474" fmla="*/ 3490014 w 6011814"/>
              <a:gd name="connsiteY474" fmla="*/ 4805443 h 6739306"/>
              <a:gd name="connsiteX475" fmla="*/ 3366982 w 6011814"/>
              <a:gd name="connsiteY475" fmla="*/ 4809620 h 6739306"/>
              <a:gd name="connsiteX476" fmla="*/ 3192388 w 6011814"/>
              <a:gd name="connsiteY476" fmla="*/ 4827082 h 6739306"/>
              <a:gd name="connsiteX477" fmla="*/ 3027846 w 6011814"/>
              <a:gd name="connsiteY477" fmla="*/ 4854126 h 6739306"/>
              <a:gd name="connsiteX478" fmla="*/ 3017041 w 6011814"/>
              <a:gd name="connsiteY478" fmla="*/ 4877348 h 6739306"/>
              <a:gd name="connsiteX479" fmla="*/ 2971349 w 6011814"/>
              <a:gd name="connsiteY479" fmla="*/ 4976546 h 6739306"/>
              <a:gd name="connsiteX480" fmla="*/ 2802318 w 6011814"/>
              <a:gd name="connsiteY480" fmla="*/ 4961203 h 6739306"/>
              <a:gd name="connsiteX481" fmla="*/ 2648623 w 6011814"/>
              <a:gd name="connsiteY481" fmla="*/ 4956564 h 6739306"/>
              <a:gd name="connsiteX482" fmla="*/ 2523658 w 6011814"/>
              <a:gd name="connsiteY482" fmla="*/ 5001911 h 6739306"/>
              <a:gd name="connsiteX483" fmla="*/ 1035207 w 6011814"/>
              <a:gd name="connsiteY483" fmla="*/ 6222272 h 6739306"/>
              <a:gd name="connsiteX484" fmla="*/ 1008112 w 6011814"/>
              <a:gd name="connsiteY484" fmla="*/ 6265523 h 6739306"/>
              <a:gd name="connsiteX485" fmla="*/ 1144389 w 6011814"/>
              <a:gd name="connsiteY485" fmla="*/ 5964965 h 6739306"/>
              <a:gd name="connsiteX486" fmla="*/ 1461083 w 6011814"/>
              <a:gd name="connsiteY486" fmla="*/ 5274362 h 6739306"/>
              <a:gd name="connsiteX487" fmla="*/ 1502214 w 6011814"/>
              <a:gd name="connsiteY487" fmla="*/ 5186473 h 6739306"/>
              <a:gd name="connsiteX488" fmla="*/ 1335815 w 6011814"/>
              <a:gd name="connsiteY488" fmla="*/ 5262682 h 6739306"/>
              <a:gd name="connsiteX489" fmla="*/ 27956 w 6011814"/>
              <a:gd name="connsiteY489" fmla="*/ 6420168 h 6739306"/>
              <a:gd name="connsiteX490" fmla="*/ 0 w 6011814"/>
              <a:gd name="connsiteY490" fmla="*/ 6464794 h 6739306"/>
              <a:gd name="connsiteX491" fmla="*/ 140611 w 6011814"/>
              <a:gd name="connsiteY491" fmla="*/ 6154677 h 6739306"/>
              <a:gd name="connsiteX492" fmla="*/ 467377 w 6011814"/>
              <a:gd name="connsiteY492" fmla="*/ 5442110 h 6739306"/>
              <a:gd name="connsiteX493" fmla="*/ 733405 w 6011814"/>
              <a:gd name="connsiteY493" fmla="*/ 4873662 h 6739306"/>
              <a:gd name="connsiteX494" fmla="*/ 733405 w 6011814"/>
              <a:gd name="connsiteY494" fmla="*/ 4873654 h 6739306"/>
              <a:gd name="connsiteX495" fmla="*/ 743109 w 6011814"/>
              <a:gd name="connsiteY495" fmla="*/ 4852916 h 6739306"/>
              <a:gd name="connsiteX496" fmla="*/ 731960 w 6011814"/>
              <a:gd name="connsiteY496" fmla="*/ 4864924 h 6739306"/>
              <a:gd name="connsiteX497" fmla="*/ 714852 w 6011814"/>
              <a:gd name="connsiteY497" fmla="*/ 4761779 h 6739306"/>
              <a:gd name="connsiteX498" fmla="*/ 711940 w 6011814"/>
              <a:gd name="connsiteY498" fmla="*/ 4744231 h 6739306"/>
              <a:gd name="connsiteX499" fmla="*/ 728293 w 6011814"/>
              <a:gd name="connsiteY499" fmla="*/ 4728128 h 6739306"/>
              <a:gd name="connsiteX500" fmla="*/ 808957 w 6011814"/>
              <a:gd name="connsiteY500" fmla="*/ 4716784 h 6739306"/>
              <a:gd name="connsiteX501" fmla="*/ 769452 w 6011814"/>
              <a:gd name="connsiteY501" fmla="*/ 4716784 h 6739306"/>
              <a:gd name="connsiteX502" fmla="*/ 803742 w 6011814"/>
              <a:gd name="connsiteY502" fmla="*/ 4658675 h 6739306"/>
              <a:gd name="connsiteX503" fmla="*/ 803742 w 6011814"/>
              <a:gd name="connsiteY503" fmla="*/ 4685203 h 6739306"/>
              <a:gd name="connsiteX504" fmla="*/ 843253 w 6011814"/>
              <a:gd name="connsiteY504" fmla="*/ 4719238 h 6739306"/>
              <a:gd name="connsiteX505" fmla="*/ 843258 w 6011814"/>
              <a:gd name="connsiteY505" fmla="*/ 4719238 h 6739306"/>
              <a:gd name="connsiteX506" fmla="*/ 803748 w 6011814"/>
              <a:gd name="connsiteY506" fmla="*/ 4685203 h 6739306"/>
              <a:gd name="connsiteX507" fmla="*/ 803748 w 6011814"/>
              <a:gd name="connsiteY507" fmla="*/ 4658675 h 6739306"/>
              <a:gd name="connsiteX508" fmla="*/ 853511 w 6011814"/>
              <a:gd name="connsiteY508" fmla="*/ 4574351 h 6739306"/>
              <a:gd name="connsiteX509" fmla="*/ 856426 w 6011814"/>
              <a:gd name="connsiteY509" fmla="*/ 4594449 h 6739306"/>
              <a:gd name="connsiteX510" fmla="*/ 856426 w 6011814"/>
              <a:gd name="connsiteY510" fmla="*/ 4662515 h 6739306"/>
              <a:gd name="connsiteX511" fmla="*/ 922275 w 6011814"/>
              <a:gd name="connsiteY511" fmla="*/ 4673859 h 6739306"/>
              <a:gd name="connsiteX512" fmla="*/ 1132988 w 6011814"/>
              <a:gd name="connsiteY512" fmla="*/ 4288152 h 6739306"/>
              <a:gd name="connsiteX513" fmla="*/ 1132988 w 6011814"/>
              <a:gd name="connsiteY513" fmla="*/ 4208743 h 6739306"/>
              <a:gd name="connsiteX514" fmla="*/ 1251510 w 6011814"/>
              <a:gd name="connsiteY514" fmla="*/ 4061267 h 6739306"/>
              <a:gd name="connsiteX515" fmla="*/ 1620256 w 6011814"/>
              <a:gd name="connsiteY515" fmla="*/ 3391949 h 6739306"/>
              <a:gd name="connsiteX516" fmla="*/ 1699271 w 6011814"/>
              <a:gd name="connsiteY516" fmla="*/ 3380605 h 6739306"/>
              <a:gd name="connsiteX517" fmla="*/ 1686102 w 6011814"/>
              <a:gd name="connsiteY517" fmla="*/ 3323883 h 6739306"/>
              <a:gd name="connsiteX518" fmla="*/ 1896815 w 6011814"/>
              <a:gd name="connsiteY518" fmla="*/ 2949520 h 6739306"/>
              <a:gd name="connsiteX519" fmla="*/ 2015337 w 6011814"/>
              <a:gd name="connsiteY519" fmla="*/ 2904141 h 6739306"/>
              <a:gd name="connsiteX520" fmla="*/ 1949494 w 6011814"/>
              <a:gd name="connsiteY520" fmla="*/ 2881454 h 6739306"/>
              <a:gd name="connsiteX521" fmla="*/ 1969245 w 6011814"/>
              <a:gd name="connsiteY521" fmla="*/ 2841749 h 6739306"/>
              <a:gd name="connsiteX522" fmla="*/ 1989000 w 6011814"/>
              <a:gd name="connsiteY522" fmla="*/ 2790701 h 6739306"/>
              <a:gd name="connsiteX523" fmla="*/ 2035093 w 6011814"/>
              <a:gd name="connsiteY523" fmla="*/ 2802045 h 6739306"/>
              <a:gd name="connsiteX524" fmla="*/ 2081185 w 6011814"/>
              <a:gd name="connsiteY524" fmla="*/ 2813388 h 6739306"/>
              <a:gd name="connsiteX525" fmla="*/ 2107528 w 6011814"/>
              <a:gd name="connsiteY525" fmla="*/ 2779359 h 6739306"/>
              <a:gd name="connsiteX526" fmla="*/ 2054849 w 6011814"/>
              <a:gd name="connsiteY526" fmla="*/ 2733980 h 6739306"/>
              <a:gd name="connsiteX527" fmla="*/ 2077895 w 6011814"/>
              <a:gd name="connsiteY527" fmla="*/ 2701366 h 6739306"/>
              <a:gd name="connsiteX528" fmla="*/ 2107404 w 6011814"/>
              <a:gd name="connsiteY528" fmla="*/ 2660411 h 6739306"/>
              <a:gd name="connsiteX529" fmla="*/ 2106177 w 6011814"/>
              <a:gd name="connsiteY529" fmla="*/ 2660294 h 6739306"/>
              <a:gd name="connsiteX530" fmla="*/ 2106177 w 6011814"/>
              <a:gd name="connsiteY530" fmla="*/ 2583333 h 6739306"/>
              <a:gd name="connsiteX531" fmla="*/ 1901959 w 6011814"/>
              <a:gd name="connsiteY531" fmla="*/ 2209515 h 6739306"/>
              <a:gd name="connsiteX532" fmla="*/ 1838140 w 6011814"/>
              <a:gd name="connsiteY532" fmla="*/ 2220509 h 6739306"/>
              <a:gd name="connsiteX533" fmla="*/ 1838140 w 6011814"/>
              <a:gd name="connsiteY533" fmla="*/ 2286477 h 6739306"/>
              <a:gd name="connsiteX534" fmla="*/ 1835315 w 6011814"/>
              <a:gd name="connsiteY534" fmla="*/ 2305955 h 6739306"/>
              <a:gd name="connsiteX535" fmla="*/ 1787085 w 6011814"/>
              <a:gd name="connsiteY535" fmla="*/ 2224231 h 6739306"/>
              <a:gd name="connsiteX536" fmla="*/ 1787085 w 6011814"/>
              <a:gd name="connsiteY536" fmla="*/ 2198520 h 6739306"/>
              <a:gd name="connsiteX537" fmla="*/ 1825378 w 6011814"/>
              <a:gd name="connsiteY537" fmla="*/ 2165534 h 6739306"/>
              <a:gd name="connsiteX538" fmla="*/ 1825373 w 6011814"/>
              <a:gd name="connsiteY538" fmla="*/ 2165534 h 6739306"/>
              <a:gd name="connsiteX539" fmla="*/ 1787080 w 6011814"/>
              <a:gd name="connsiteY539" fmla="*/ 2198520 h 6739306"/>
              <a:gd name="connsiteX540" fmla="*/ 1787080 w 6011814"/>
              <a:gd name="connsiteY540" fmla="*/ 2224231 h 6739306"/>
              <a:gd name="connsiteX541" fmla="*/ 1753847 w 6011814"/>
              <a:gd name="connsiteY541" fmla="*/ 2167913 h 6739306"/>
              <a:gd name="connsiteX542" fmla="*/ 1792134 w 6011814"/>
              <a:gd name="connsiteY542" fmla="*/ 2167913 h 6739306"/>
              <a:gd name="connsiteX543" fmla="*/ 1713956 w 6011814"/>
              <a:gd name="connsiteY543" fmla="*/ 2156918 h 6739306"/>
              <a:gd name="connsiteX544" fmla="*/ 1698107 w 6011814"/>
              <a:gd name="connsiteY544" fmla="*/ 2141312 h 6739306"/>
              <a:gd name="connsiteX545" fmla="*/ 1700930 w 6011814"/>
              <a:gd name="connsiteY545" fmla="*/ 2124305 h 6739306"/>
              <a:gd name="connsiteX546" fmla="*/ 1717510 w 6011814"/>
              <a:gd name="connsiteY546" fmla="*/ 2024339 h 6739306"/>
              <a:gd name="connsiteX547" fmla="*/ 1728316 w 6011814"/>
              <a:gd name="connsiteY547" fmla="*/ 2035977 h 6739306"/>
              <a:gd name="connsiteX548" fmla="*/ 1718911 w 6011814"/>
              <a:gd name="connsiteY548" fmla="*/ 2015878 h 6739306"/>
              <a:gd name="connsiteX549" fmla="*/ 1718911 w 6011814"/>
              <a:gd name="connsiteY549" fmla="*/ 2015871 h 6739306"/>
              <a:gd name="connsiteX550" fmla="*/ 1461083 w 6011814"/>
              <a:gd name="connsiteY550" fmla="*/ 1464944 h 6739306"/>
              <a:gd name="connsiteX551" fmla="*/ 1144389 w 6011814"/>
              <a:gd name="connsiteY551" fmla="*/ 774342 h 6739306"/>
              <a:gd name="connsiteX552" fmla="*/ 1008112 w 6011814"/>
              <a:gd name="connsiteY552" fmla="*/ 473784 h 6739306"/>
              <a:gd name="connsiteX553" fmla="*/ 1035207 w 6011814"/>
              <a:gd name="connsiteY553" fmla="*/ 517034 h 6739306"/>
              <a:gd name="connsiteX554" fmla="*/ 2685912 w 6011814"/>
              <a:gd name="connsiteY554" fmla="*/ 1796275 h 6739306"/>
              <a:gd name="connsiteX555" fmla="*/ 2689371 w 6011814"/>
              <a:gd name="connsiteY555" fmla="*/ 1797297 h 6739306"/>
              <a:gd name="connsiteX556" fmla="*/ 2700154 w 6011814"/>
              <a:gd name="connsiteY556" fmla="*/ 1781056 h 6739306"/>
              <a:gd name="connsiteX557" fmla="*/ 2937204 w 6011814"/>
              <a:gd name="connsiteY557" fmla="*/ 1576860 h 6739306"/>
              <a:gd name="connsiteX558" fmla="*/ 3121575 w 6011814"/>
              <a:gd name="connsiteY558" fmla="*/ 1281907 h 6739306"/>
              <a:gd name="connsiteX559" fmla="*/ 3740539 w 6011814"/>
              <a:gd name="connsiteY559" fmla="*/ 465116 h 6739306"/>
              <a:gd name="connsiteX560" fmla="*/ 3714202 w 6011814"/>
              <a:gd name="connsiteY560" fmla="*/ 567213 h 6739306"/>
              <a:gd name="connsiteX561" fmla="*/ 3029389 w 6011814"/>
              <a:gd name="connsiteY561" fmla="*/ 1542825 h 6739306"/>
              <a:gd name="connsiteX562" fmla="*/ 3029389 w 6011814"/>
              <a:gd name="connsiteY562" fmla="*/ 1565515 h 6739306"/>
              <a:gd name="connsiteX563" fmla="*/ 3134743 w 6011814"/>
              <a:gd name="connsiteY563" fmla="*/ 1474759 h 6739306"/>
              <a:gd name="connsiteX564" fmla="*/ 3240102 w 6011814"/>
              <a:gd name="connsiteY564" fmla="*/ 1327285 h 6739306"/>
              <a:gd name="connsiteX565" fmla="*/ 3477152 w 6011814"/>
              <a:gd name="connsiteY565" fmla="*/ 1032334 h 6739306"/>
              <a:gd name="connsiteX566" fmla="*/ 3556169 w 6011814"/>
              <a:gd name="connsiteY566" fmla="*/ 873510 h 6739306"/>
              <a:gd name="connsiteX567" fmla="*/ 3699387 w 6011814"/>
              <a:gd name="connsiteY567" fmla="*/ 650168 h 6739306"/>
              <a:gd name="connsiteX568" fmla="*/ 3760578 w 6011814"/>
              <a:gd name="connsiteY568" fmla="*/ 554388 h 6739306"/>
              <a:gd name="connsiteX569" fmla="*/ 3763587 w 6011814"/>
              <a:gd name="connsiteY569" fmla="*/ 558706 h 6739306"/>
              <a:gd name="connsiteX570" fmla="*/ 3832729 w 6011814"/>
              <a:gd name="connsiteY570" fmla="*/ 601248 h 6739306"/>
              <a:gd name="connsiteX571" fmla="*/ 3542999 w 6011814"/>
              <a:gd name="connsiteY571" fmla="*/ 998299 h 6739306"/>
              <a:gd name="connsiteX572" fmla="*/ 3490320 w 6011814"/>
              <a:gd name="connsiteY572" fmla="*/ 1134431 h 6739306"/>
              <a:gd name="connsiteX573" fmla="*/ 3437646 w 6011814"/>
              <a:gd name="connsiteY573" fmla="*/ 1179810 h 6739306"/>
              <a:gd name="connsiteX574" fmla="*/ 3253271 w 6011814"/>
              <a:gd name="connsiteY574" fmla="*/ 1497449 h 6739306"/>
              <a:gd name="connsiteX575" fmla="*/ 3437646 w 6011814"/>
              <a:gd name="connsiteY575" fmla="*/ 1259219 h 6739306"/>
              <a:gd name="connsiteX576" fmla="*/ 3648354 w 6011814"/>
              <a:gd name="connsiteY576" fmla="*/ 1111744 h 6739306"/>
              <a:gd name="connsiteX577" fmla="*/ 3516663 w 6011814"/>
              <a:gd name="connsiteY577" fmla="*/ 1457747 h 6739306"/>
              <a:gd name="connsiteX578" fmla="*/ 3477152 w 6011814"/>
              <a:gd name="connsiteY578" fmla="*/ 1588203 h 6739306"/>
              <a:gd name="connsiteX579" fmla="*/ 3345456 w 6011814"/>
              <a:gd name="connsiteY579" fmla="*/ 1690305 h 6739306"/>
              <a:gd name="connsiteX580" fmla="*/ 3278581 w 6011814"/>
              <a:gd name="connsiteY580" fmla="*/ 1798607 h 6739306"/>
              <a:gd name="connsiteX581" fmla="*/ 3206610 w 6011814"/>
              <a:gd name="connsiteY581" fmla="*/ 1913647 h 6739306"/>
              <a:gd name="connsiteX582" fmla="*/ 3366982 w 6011814"/>
              <a:gd name="connsiteY582" fmla="*/ 1929688 h 6739306"/>
              <a:gd name="connsiteX583" fmla="*/ 3372196 w 6011814"/>
              <a:gd name="connsiteY583" fmla="*/ 1929865 h 6739306"/>
              <a:gd name="connsiteX584" fmla="*/ 3384965 w 6011814"/>
              <a:gd name="connsiteY584" fmla="*/ 1915772 h 6739306"/>
              <a:gd name="connsiteX585" fmla="*/ 3622016 w 6011814"/>
              <a:gd name="connsiteY585" fmla="*/ 1656269 h 6739306"/>
              <a:gd name="connsiteX586" fmla="*/ 3516663 w 6011814"/>
              <a:gd name="connsiteY586" fmla="*/ 1644925 h 6739306"/>
              <a:gd name="connsiteX587" fmla="*/ 3872235 w 6011814"/>
              <a:gd name="connsiteY587" fmla="*/ 1055022 h 6739306"/>
              <a:gd name="connsiteX588" fmla="*/ 4175132 w 6011814"/>
              <a:gd name="connsiteY588" fmla="*/ 635279 h 6739306"/>
              <a:gd name="connsiteX589" fmla="*/ 4794101 w 6011814"/>
              <a:gd name="connsiteY589" fmla="*/ 0 h 6739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</a:cxnLst>
            <a:rect l="l" t="t" r="r" b="b"/>
            <a:pathLst>
              <a:path w="6011814" h="6739306">
                <a:moveTo>
                  <a:pt x="5399162" y="6277533"/>
                </a:moveTo>
                <a:lnTo>
                  <a:pt x="5437454" y="6343501"/>
                </a:lnTo>
                <a:lnTo>
                  <a:pt x="5411924" y="6354495"/>
                </a:lnTo>
                <a:lnTo>
                  <a:pt x="5373636" y="6299521"/>
                </a:lnTo>
                <a:close/>
                <a:moveTo>
                  <a:pt x="4652770" y="6202003"/>
                </a:moveTo>
                <a:lnTo>
                  <a:pt x="4658876" y="6211561"/>
                </a:lnTo>
                <a:cubicBezTo>
                  <a:pt x="4652494" y="6211561"/>
                  <a:pt x="4649036" y="6210415"/>
                  <a:pt x="4648509" y="6208123"/>
                </a:cubicBezTo>
                <a:close/>
                <a:moveTo>
                  <a:pt x="5316664" y="6175860"/>
                </a:moveTo>
                <a:lnTo>
                  <a:pt x="5386399" y="6255545"/>
                </a:lnTo>
                <a:cubicBezTo>
                  <a:pt x="5343855" y="6233553"/>
                  <a:pt x="5320452" y="6207898"/>
                  <a:pt x="5316198" y="6178579"/>
                </a:cubicBezTo>
                <a:close/>
                <a:moveTo>
                  <a:pt x="5628905" y="6068632"/>
                </a:moveTo>
                <a:cubicBezTo>
                  <a:pt x="5654435" y="6090619"/>
                  <a:pt x="5686338" y="6129101"/>
                  <a:pt x="5724632" y="6184074"/>
                </a:cubicBezTo>
                <a:cubicBezTo>
                  <a:pt x="5762920" y="6239048"/>
                  <a:pt x="5794829" y="6277529"/>
                  <a:pt x="5820359" y="6299516"/>
                </a:cubicBezTo>
                <a:cubicBezTo>
                  <a:pt x="5811848" y="6299516"/>
                  <a:pt x="5794829" y="6306848"/>
                  <a:pt x="5769305" y="6321509"/>
                </a:cubicBezTo>
                <a:cubicBezTo>
                  <a:pt x="5701235" y="6211561"/>
                  <a:pt x="5654435" y="6127267"/>
                  <a:pt x="5628905" y="6068632"/>
                </a:cubicBezTo>
                <a:close/>
                <a:moveTo>
                  <a:pt x="5622280" y="6045213"/>
                </a:moveTo>
                <a:lnTo>
                  <a:pt x="5628909" y="6046640"/>
                </a:lnTo>
                <a:cubicBezTo>
                  <a:pt x="5628909" y="6050307"/>
                  <a:pt x="5627580" y="6050993"/>
                  <a:pt x="5624920" y="6048702"/>
                </a:cubicBezTo>
                <a:close/>
                <a:moveTo>
                  <a:pt x="5565086" y="5947695"/>
                </a:moveTo>
                <a:cubicBezTo>
                  <a:pt x="5586362" y="5988009"/>
                  <a:pt x="5602315" y="6016412"/>
                  <a:pt x="5612950" y="6032900"/>
                </a:cubicBezTo>
                <a:lnTo>
                  <a:pt x="5622274" y="6045217"/>
                </a:lnTo>
                <a:lnTo>
                  <a:pt x="5577854" y="6035650"/>
                </a:lnTo>
                <a:cubicBezTo>
                  <a:pt x="5560835" y="6028322"/>
                  <a:pt x="5543816" y="6017324"/>
                  <a:pt x="5526798" y="6002668"/>
                </a:cubicBezTo>
                <a:cubicBezTo>
                  <a:pt x="5552324" y="5988009"/>
                  <a:pt x="5565086" y="5969682"/>
                  <a:pt x="5565086" y="5947695"/>
                </a:cubicBezTo>
                <a:close/>
                <a:moveTo>
                  <a:pt x="4518478" y="5694814"/>
                </a:moveTo>
                <a:lnTo>
                  <a:pt x="4544003" y="5760782"/>
                </a:lnTo>
                <a:lnTo>
                  <a:pt x="4518478" y="5760782"/>
                </a:lnTo>
                <a:lnTo>
                  <a:pt x="4492952" y="5705808"/>
                </a:lnTo>
                <a:close/>
                <a:moveTo>
                  <a:pt x="5246000" y="5529892"/>
                </a:moveTo>
                <a:cubicBezTo>
                  <a:pt x="5390651" y="5705808"/>
                  <a:pt x="5492761" y="5837742"/>
                  <a:pt x="5552324" y="5925698"/>
                </a:cubicBezTo>
                <a:cubicBezTo>
                  <a:pt x="5535305" y="5940358"/>
                  <a:pt x="5509779" y="5947690"/>
                  <a:pt x="5475742" y="5947690"/>
                </a:cubicBezTo>
                <a:cubicBezTo>
                  <a:pt x="5450218" y="5881723"/>
                  <a:pt x="5433200" y="5830411"/>
                  <a:pt x="5424687" y="5793763"/>
                </a:cubicBezTo>
                <a:cubicBezTo>
                  <a:pt x="5370444" y="5793763"/>
                  <a:pt x="5329958" y="5793763"/>
                  <a:pt x="5303239" y="5793763"/>
                </a:cubicBezTo>
                <a:lnTo>
                  <a:pt x="5284288" y="5793763"/>
                </a:lnTo>
                <a:cubicBezTo>
                  <a:pt x="5335344" y="5749787"/>
                  <a:pt x="5360874" y="5724129"/>
                  <a:pt x="5360874" y="5716801"/>
                </a:cubicBezTo>
                <a:cubicBezTo>
                  <a:pt x="5360874" y="5702142"/>
                  <a:pt x="5354490" y="5685648"/>
                  <a:pt x="5341728" y="5667327"/>
                </a:cubicBezTo>
                <a:cubicBezTo>
                  <a:pt x="5328964" y="5649000"/>
                  <a:pt x="5322580" y="5639840"/>
                  <a:pt x="5322580" y="5639840"/>
                </a:cubicBezTo>
                <a:cubicBezTo>
                  <a:pt x="5288543" y="5617852"/>
                  <a:pt x="5263019" y="5603192"/>
                  <a:pt x="5246000" y="5595860"/>
                </a:cubicBezTo>
                <a:cubicBezTo>
                  <a:pt x="5246000" y="5603192"/>
                  <a:pt x="5246000" y="5614186"/>
                  <a:pt x="5246000" y="5628846"/>
                </a:cubicBezTo>
                <a:cubicBezTo>
                  <a:pt x="5254506" y="5643506"/>
                  <a:pt x="5250256" y="5650835"/>
                  <a:pt x="5233237" y="5650835"/>
                </a:cubicBezTo>
                <a:cubicBezTo>
                  <a:pt x="5207707" y="5650835"/>
                  <a:pt x="5182181" y="5643506"/>
                  <a:pt x="5156657" y="5628846"/>
                </a:cubicBezTo>
                <a:cubicBezTo>
                  <a:pt x="5216218" y="5562878"/>
                  <a:pt x="5246000" y="5529892"/>
                  <a:pt x="5246000" y="5529892"/>
                </a:cubicBezTo>
                <a:close/>
                <a:moveTo>
                  <a:pt x="3854779" y="5386967"/>
                </a:moveTo>
                <a:lnTo>
                  <a:pt x="3944123" y="5485917"/>
                </a:lnTo>
                <a:lnTo>
                  <a:pt x="3918598" y="5496915"/>
                </a:lnTo>
                <a:lnTo>
                  <a:pt x="3829249" y="5408954"/>
                </a:lnTo>
                <a:close/>
                <a:moveTo>
                  <a:pt x="5641673" y="5310006"/>
                </a:moveTo>
                <a:cubicBezTo>
                  <a:pt x="5633166" y="5324665"/>
                  <a:pt x="5641673" y="5372308"/>
                  <a:pt x="5667203" y="5452935"/>
                </a:cubicBezTo>
                <a:cubicBezTo>
                  <a:pt x="5692728" y="5460263"/>
                  <a:pt x="5709746" y="5463929"/>
                  <a:pt x="5718254" y="5463929"/>
                </a:cubicBezTo>
                <a:cubicBezTo>
                  <a:pt x="5743784" y="5537230"/>
                  <a:pt x="5765052" y="5592197"/>
                  <a:pt x="5782071" y="5628850"/>
                </a:cubicBezTo>
                <a:cubicBezTo>
                  <a:pt x="5688472" y="5504242"/>
                  <a:pt x="5624658" y="5405290"/>
                  <a:pt x="5590622" y="5331994"/>
                </a:cubicBezTo>
                <a:cubicBezTo>
                  <a:pt x="5624658" y="5331994"/>
                  <a:pt x="5641673" y="5324665"/>
                  <a:pt x="5641673" y="5310006"/>
                </a:cubicBezTo>
                <a:close/>
                <a:moveTo>
                  <a:pt x="427044" y="5295345"/>
                </a:moveTo>
                <a:lnTo>
                  <a:pt x="453385" y="5306689"/>
                </a:lnTo>
                <a:lnTo>
                  <a:pt x="400705" y="5352067"/>
                </a:lnTo>
                <a:lnTo>
                  <a:pt x="387537" y="5340724"/>
                </a:lnTo>
                <a:close/>
                <a:moveTo>
                  <a:pt x="3778199" y="5244035"/>
                </a:moveTo>
                <a:lnTo>
                  <a:pt x="3803724" y="5310002"/>
                </a:lnTo>
                <a:lnTo>
                  <a:pt x="3778199" y="5310002"/>
                </a:lnTo>
                <a:lnTo>
                  <a:pt x="3752668" y="5255029"/>
                </a:lnTo>
                <a:close/>
                <a:moveTo>
                  <a:pt x="5514036" y="5222048"/>
                </a:moveTo>
                <a:lnTo>
                  <a:pt x="5552324" y="5299008"/>
                </a:lnTo>
                <a:lnTo>
                  <a:pt x="5526798" y="5310007"/>
                </a:lnTo>
                <a:lnTo>
                  <a:pt x="5488506" y="5233042"/>
                </a:lnTo>
                <a:close/>
                <a:moveTo>
                  <a:pt x="5552324" y="5112095"/>
                </a:moveTo>
                <a:lnTo>
                  <a:pt x="5577849" y="5112095"/>
                </a:lnTo>
                <a:lnTo>
                  <a:pt x="5552324" y="5156075"/>
                </a:lnTo>
                <a:lnTo>
                  <a:pt x="5526798" y="5156075"/>
                </a:lnTo>
                <a:close/>
                <a:moveTo>
                  <a:pt x="650928" y="4989048"/>
                </a:moveTo>
                <a:cubicBezTo>
                  <a:pt x="642150" y="4996612"/>
                  <a:pt x="633368" y="5011739"/>
                  <a:pt x="624590" y="5034426"/>
                </a:cubicBezTo>
                <a:cubicBezTo>
                  <a:pt x="615808" y="5057112"/>
                  <a:pt x="607030" y="5068456"/>
                  <a:pt x="598254" y="5068456"/>
                </a:cubicBezTo>
                <a:cubicBezTo>
                  <a:pt x="580694" y="5068456"/>
                  <a:pt x="563134" y="5060895"/>
                  <a:pt x="545574" y="5045770"/>
                </a:cubicBezTo>
                <a:cubicBezTo>
                  <a:pt x="545574" y="5038208"/>
                  <a:pt x="580694" y="5019300"/>
                  <a:pt x="650928" y="4989048"/>
                </a:cubicBezTo>
                <a:close/>
                <a:moveTo>
                  <a:pt x="751162" y="4979985"/>
                </a:moveTo>
                <a:lnTo>
                  <a:pt x="751073" y="4980148"/>
                </a:lnTo>
                <a:lnTo>
                  <a:pt x="751073" y="4980157"/>
                </a:lnTo>
                <a:close/>
                <a:moveTo>
                  <a:pt x="4620584" y="4969167"/>
                </a:moveTo>
                <a:cubicBezTo>
                  <a:pt x="4629096" y="4969167"/>
                  <a:pt x="4632288" y="4972833"/>
                  <a:pt x="4630160" y="4980161"/>
                </a:cubicBezTo>
                <a:lnTo>
                  <a:pt x="4625693" y="4986758"/>
                </a:lnTo>
                <a:lnTo>
                  <a:pt x="4622180" y="4982222"/>
                </a:lnTo>
                <a:cubicBezTo>
                  <a:pt x="4616866" y="4973520"/>
                  <a:pt x="4616334" y="4969167"/>
                  <a:pt x="4620584" y="4969167"/>
                </a:cubicBezTo>
                <a:close/>
                <a:moveTo>
                  <a:pt x="4595059" y="4903203"/>
                </a:moveTo>
                <a:lnTo>
                  <a:pt x="4620584" y="4947183"/>
                </a:lnTo>
                <a:lnTo>
                  <a:pt x="4595059" y="4958177"/>
                </a:lnTo>
                <a:lnTo>
                  <a:pt x="4569533" y="4914197"/>
                </a:lnTo>
                <a:close/>
                <a:moveTo>
                  <a:pt x="803748" y="4883730"/>
                </a:moveTo>
                <a:lnTo>
                  <a:pt x="803685" y="4883845"/>
                </a:lnTo>
                <a:lnTo>
                  <a:pt x="803680" y="4883853"/>
                </a:lnTo>
                <a:lnTo>
                  <a:pt x="770827" y="4941870"/>
                </a:lnTo>
                <a:lnTo>
                  <a:pt x="803685" y="4883845"/>
                </a:lnTo>
                <a:lnTo>
                  <a:pt x="803689" y="4883838"/>
                </a:lnTo>
                <a:close/>
                <a:moveTo>
                  <a:pt x="1755179" y="1949765"/>
                </a:moveTo>
                <a:lnTo>
                  <a:pt x="1787019" y="2005994"/>
                </a:lnTo>
                <a:lnTo>
                  <a:pt x="1787024" y="2006001"/>
                </a:lnTo>
                <a:lnTo>
                  <a:pt x="1787085" y="2006113"/>
                </a:lnTo>
                <a:lnTo>
                  <a:pt x="1787028" y="2006008"/>
                </a:lnTo>
                <a:lnTo>
                  <a:pt x="1787024" y="2006001"/>
                </a:lnTo>
                <a:close/>
                <a:moveTo>
                  <a:pt x="1736034" y="1912658"/>
                </a:moveTo>
                <a:lnTo>
                  <a:pt x="1736034" y="1912667"/>
                </a:lnTo>
                <a:lnTo>
                  <a:pt x="1736120" y="1912825"/>
                </a:lnTo>
                <a:close/>
                <a:moveTo>
                  <a:pt x="1587926" y="1827081"/>
                </a:moveTo>
                <a:cubicBezTo>
                  <a:pt x="1596431" y="1827081"/>
                  <a:pt x="1604938" y="1838075"/>
                  <a:pt x="1613450" y="1860062"/>
                </a:cubicBezTo>
                <a:cubicBezTo>
                  <a:pt x="1621957" y="1882050"/>
                  <a:pt x="1630469" y="1896710"/>
                  <a:pt x="1638976" y="1904041"/>
                </a:cubicBezTo>
                <a:cubicBezTo>
                  <a:pt x="1570907" y="1874722"/>
                  <a:pt x="1536869" y="1856397"/>
                  <a:pt x="1536869" y="1849068"/>
                </a:cubicBezTo>
                <a:cubicBezTo>
                  <a:pt x="1553888" y="1834409"/>
                  <a:pt x="1570907" y="1827081"/>
                  <a:pt x="1587926" y="1827081"/>
                </a:cubicBezTo>
                <a:close/>
                <a:moveTo>
                  <a:pt x="4595059" y="1781129"/>
                </a:moveTo>
                <a:lnTo>
                  <a:pt x="4620584" y="1792124"/>
                </a:lnTo>
                <a:lnTo>
                  <a:pt x="4595059" y="1836104"/>
                </a:lnTo>
                <a:lnTo>
                  <a:pt x="4569533" y="1825110"/>
                </a:lnTo>
                <a:close/>
                <a:moveTo>
                  <a:pt x="4625693" y="1752548"/>
                </a:moveTo>
                <a:lnTo>
                  <a:pt x="4630160" y="1759146"/>
                </a:lnTo>
                <a:cubicBezTo>
                  <a:pt x="4632288" y="1766473"/>
                  <a:pt x="4629096" y="1770140"/>
                  <a:pt x="4620584" y="1770140"/>
                </a:cubicBezTo>
                <a:cubicBezTo>
                  <a:pt x="4616334" y="1770140"/>
                  <a:pt x="4616866" y="1765786"/>
                  <a:pt x="4622180" y="1757084"/>
                </a:cubicBezTo>
                <a:close/>
                <a:moveTo>
                  <a:pt x="4664028" y="1636391"/>
                </a:moveTo>
                <a:lnTo>
                  <a:pt x="4607827" y="1715163"/>
                </a:lnTo>
                <a:cubicBezTo>
                  <a:pt x="4618463" y="1707834"/>
                  <a:pt x="4630429" y="1699130"/>
                  <a:pt x="4643724" y="1689051"/>
                </a:cubicBezTo>
                <a:lnTo>
                  <a:pt x="4678697" y="1661664"/>
                </a:lnTo>
                <a:close/>
                <a:moveTo>
                  <a:pt x="4448455" y="1598366"/>
                </a:moveTo>
                <a:lnTo>
                  <a:pt x="4270380" y="1876982"/>
                </a:lnTo>
                <a:lnTo>
                  <a:pt x="4288738" y="1856720"/>
                </a:lnTo>
                <a:cubicBezTo>
                  <a:pt x="4346174" y="1793501"/>
                  <a:pt x="4422755" y="1709666"/>
                  <a:pt x="4518482" y="1605216"/>
                </a:cubicBezTo>
                <a:cubicBezTo>
                  <a:pt x="4509974" y="1605216"/>
                  <a:pt x="4497210" y="1604299"/>
                  <a:pt x="4480192" y="1602467"/>
                </a:cubicBezTo>
                <a:close/>
                <a:moveTo>
                  <a:pt x="5526798" y="1583231"/>
                </a:moveTo>
                <a:lnTo>
                  <a:pt x="5552324" y="1583231"/>
                </a:lnTo>
                <a:lnTo>
                  <a:pt x="5577849" y="1627212"/>
                </a:lnTo>
                <a:lnTo>
                  <a:pt x="5552324" y="1627212"/>
                </a:lnTo>
                <a:close/>
                <a:moveTo>
                  <a:pt x="1396466" y="1552212"/>
                </a:moveTo>
                <a:lnTo>
                  <a:pt x="1447522" y="1596191"/>
                </a:lnTo>
                <a:lnTo>
                  <a:pt x="1421993" y="1607186"/>
                </a:lnTo>
                <a:lnTo>
                  <a:pt x="1383704" y="1563205"/>
                </a:lnTo>
                <a:close/>
                <a:moveTo>
                  <a:pt x="2858188" y="1474762"/>
                </a:moveTo>
                <a:lnTo>
                  <a:pt x="2884525" y="1474762"/>
                </a:lnTo>
                <a:lnTo>
                  <a:pt x="2858188" y="1542828"/>
                </a:lnTo>
                <a:lnTo>
                  <a:pt x="2831845" y="1531484"/>
                </a:lnTo>
                <a:close/>
                <a:moveTo>
                  <a:pt x="4507039" y="1436183"/>
                </a:moveTo>
                <a:lnTo>
                  <a:pt x="4501081" y="1437894"/>
                </a:lnTo>
                <a:lnTo>
                  <a:pt x="4491765" y="1461966"/>
                </a:lnTo>
                <a:close/>
                <a:moveTo>
                  <a:pt x="5526798" y="1429299"/>
                </a:moveTo>
                <a:lnTo>
                  <a:pt x="5552324" y="1440298"/>
                </a:lnTo>
                <a:lnTo>
                  <a:pt x="5514036" y="1517258"/>
                </a:lnTo>
                <a:lnTo>
                  <a:pt x="5488506" y="1506264"/>
                </a:lnTo>
                <a:close/>
                <a:moveTo>
                  <a:pt x="4478030" y="1418043"/>
                </a:moveTo>
                <a:cubicBezTo>
                  <a:pt x="4464862" y="1444512"/>
                  <a:pt x="4459375" y="1467199"/>
                  <a:pt x="4461571" y="1486106"/>
                </a:cubicBezTo>
                <a:lnTo>
                  <a:pt x="4467751" y="1503527"/>
                </a:lnTo>
                <a:lnTo>
                  <a:pt x="4480992" y="1480152"/>
                </a:lnTo>
                <a:lnTo>
                  <a:pt x="4491106" y="1463079"/>
                </a:lnTo>
                <a:close/>
                <a:moveTo>
                  <a:pt x="3003052" y="1281905"/>
                </a:moveTo>
                <a:lnTo>
                  <a:pt x="3029389" y="1293253"/>
                </a:lnTo>
                <a:lnTo>
                  <a:pt x="2937204" y="1395350"/>
                </a:lnTo>
                <a:lnTo>
                  <a:pt x="2910862" y="1372663"/>
                </a:lnTo>
                <a:close/>
                <a:moveTo>
                  <a:pt x="4313586" y="1182438"/>
                </a:moveTo>
                <a:lnTo>
                  <a:pt x="4304694" y="1195667"/>
                </a:lnTo>
                <a:lnTo>
                  <a:pt x="4283109" y="1231423"/>
                </a:lnTo>
                <a:lnTo>
                  <a:pt x="4306829" y="1236532"/>
                </a:lnTo>
                <a:cubicBezTo>
                  <a:pt x="4298049" y="1259220"/>
                  <a:pt x="4287075" y="1284744"/>
                  <a:pt x="4273906" y="1313104"/>
                </a:cubicBezTo>
                <a:lnTo>
                  <a:pt x="4240678" y="1380570"/>
                </a:lnTo>
                <a:lnTo>
                  <a:pt x="4288740" y="1327602"/>
                </a:lnTo>
                <a:cubicBezTo>
                  <a:pt x="4318521" y="1289121"/>
                  <a:pt x="4335540" y="1253389"/>
                  <a:pt x="4339796" y="1220405"/>
                </a:cubicBezTo>
                <a:lnTo>
                  <a:pt x="4345091" y="1217331"/>
                </a:lnTo>
                <a:lnTo>
                  <a:pt x="4320818" y="1190447"/>
                </a:lnTo>
                <a:close/>
                <a:moveTo>
                  <a:pt x="5782071" y="1110457"/>
                </a:moveTo>
                <a:cubicBezTo>
                  <a:pt x="5765052" y="1147109"/>
                  <a:pt x="5743784" y="1202077"/>
                  <a:pt x="5718254" y="1275377"/>
                </a:cubicBezTo>
                <a:cubicBezTo>
                  <a:pt x="5709746" y="1275377"/>
                  <a:pt x="5692728" y="1279044"/>
                  <a:pt x="5667203" y="1286372"/>
                </a:cubicBezTo>
                <a:cubicBezTo>
                  <a:pt x="5641673" y="1366999"/>
                  <a:pt x="5633166" y="1414641"/>
                  <a:pt x="5641673" y="1429300"/>
                </a:cubicBezTo>
                <a:cubicBezTo>
                  <a:pt x="5641673" y="1414641"/>
                  <a:pt x="5624658" y="1407312"/>
                  <a:pt x="5590622" y="1407312"/>
                </a:cubicBezTo>
                <a:cubicBezTo>
                  <a:pt x="5624658" y="1334017"/>
                  <a:pt x="5688472" y="1235065"/>
                  <a:pt x="5782071" y="1110457"/>
                </a:cubicBezTo>
                <a:close/>
                <a:moveTo>
                  <a:pt x="4746522" y="1045580"/>
                </a:moveTo>
                <a:lnTo>
                  <a:pt x="4728254" y="1055022"/>
                </a:lnTo>
                <a:cubicBezTo>
                  <a:pt x="4675574" y="1130648"/>
                  <a:pt x="4596558" y="1251659"/>
                  <a:pt x="4491204" y="1418043"/>
                </a:cubicBezTo>
                <a:lnTo>
                  <a:pt x="4513921" y="1424566"/>
                </a:lnTo>
                <a:lnTo>
                  <a:pt x="4559965" y="1346843"/>
                </a:lnTo>
                <a:cubicBezTo>
                  <a:pt x="4588683" y="1299200"/>
                  <a:pt x="4619793" y="1248350"/>
                  <a:pt x="4653297" y="1194293"/>
                </a:cubicBezTo>
                <a:close/>
                <a:moveTo>
                  <a:pt x="3622011" y="1009646"/>
                </a:moveTo>
                <a:lnTo>
                  <a:pt x="3648348" y="1009646"/>
                </a:lnTo>
                <a:lnTo>
                  <a:pt x="3622011" y="1077712"/>
                </a:lnTo>
                <a:lnTo>
                  <a:pt x="3595674" y="1066368"/>
                </a:lnTo>
                <a:close/>
                <a:moveTo>
                  <a:pt x="4430271" y="991572"/>
                </a:moveTo>
                <a:lnTo>
                  <a:pt x="4409994" y="1033496"/>
                </a:lnTo>
                <a:cubicBezTo>
                  <a:pt x="4401485" y="1055485"/>
                  <a:pt x="4395102" y="1077474"/>
                  <a:pt x="4390846" y="1099463"/>
                </a:cubicBezTo>
                <a:cubicBezTo>
                  <a:pt x="4386593" y="1103130"/>
                  <a:pt x="4380212" y="1108627"/>
                  <a:pt x="4371704" y="1115956"/>
                </a:cubicBezTo>
                <a:lnTo>
                  <a:pt x="4362303" y="1124055"/>
                </a:lnTo>
                <a:lnTo>
                  <a:pt x="4375964" y="1128762"/>
                </a:lnTo>
                <a:cubicBezTo>
                  <a:pt x="4378158" y="1132543"/>
                  <a:pt x="4377060" y="1138215"/>
                  <a:pt x="4372672" y="1145778"/>
                </a:cubicBezTo>
                <a:cubicBezTo>
                  <a:pt x="4372672" y="1160904"/>
                  <a:pt x="4372672" y="1172248"/>
                  <a:pt x="4372672" y="1179813"/>
                </a:cubicBezTo>
                <a:cubicBezTo>
                  <a:pt x="4390232" y="1172248"/>
                  <a:pt x="4416568" y="1157121"/>
                  <a:pt x="4451688" y="1134434"/>
                </a:cubicBezTo>
                <a:cubicBezTo>
                  <a:pt x="4451688" y="1134434"/>
                  <a:pt x="4458275" y="1124983"/>
                  <a:pt x="4471444" y="1106073"/>
                </a:cubicBezTo>
                <a:cubicBezTo>
                  <a:pt x="4484612" y="1087169"/>
                  <a:pt x="4491199" y="1070151"/>
                  <a:pt x="4491199" y="1055025"/>
                </a:cubicBezTo>
                <a:cubicBezTo>
                  <a:pt x="4491199" y="1049354"/>
                  <a:pt x="4476382" y="1033045"/>
                  <a:pt x="4446749" y="1006103"/>
                </a:cubicBezTo>
                <a:close/>
                <a:moveTo>
                  <a:pt x="5475742" y="791616"/>
                </a:moveTo>
                <a:cubicBezTo>
                  <a:pt x="5509779" y="791616"/>
                  <a:pt x="5535305" y="798948"/>
                  <a:pt x="5552324" y="813609"/>
                </a:cubicBezTo>
                <a:cubicBezTo>
                  <a:pt x="5492761" y="901564"/>
                  <a:pt x="5390651" y="1033498"/>
                  <a:pt x="5246000" y="1209414"/>
                </a:cubicBezTo>
                <a:cubicBezTo>
                  <a:pt x="5246000" y="1209414"/>
                  <a:pt x="5216218" y="1176429"/>
                  <a:pt x="5156657" y="1110461"/>
                </a:cubicBezTo>
                <a:cubicBezTo>
                  <a:pt x="5182181" y="1095801"/>
                  <a:pt x="5207707" y="1088472"/>
                  <a:pt x="5233237" y="1088472"/>
                </a:cubicBezTo>
                <a:cubicBezTo>
                  <a:pt x="5250256" y="1088472"/>
                  <a:pt x="5254506" y="1095801"/>
                  <a:pt x="5246000" y="1110461"/>
                </a:cubicBezTo>
                <a:cubicBezTo>
                  <a:pt x="5246000" y="1125120"/>
                  <a:pt x="5246000" y="1136115"/>
                  <a:pt x="5246000" y="1143446"/>
                </a:cubicBezTo>
                <a:cubicBezTo>
                  <a:pt x="5263019" y="1136115"/>
                  <a:pt x="5288543" y="1121454"/>
                  <a:pt x="5322580" y="1099466"/>
                </a:cubicBezTo>
                <a:cubicBezTo>
                  <a:pt x="5322580" y="1099466"/>
                  <a:pt x="5328964" y="1090307"/>
                  <a:pt x="5341728" y="1071979"/>
                </a:cubicBezTo>
                <a:cubicBezTo>
                  <a:pt x="5354490" y="1053658"/>
                  <a:pt x="5360874" y="1037165"/>
                  <a:pt x="5360874" y="1022505"/>
                </a:cubicBezTo>
                <a:cubicBezTo>
                  <a:pt x="5360874" y="1015177"/>
                  <a:pt x="5335344" y="989519"/>
                  <a:pt x="5284288" y="945544"/>
                </a:cubicBezTo>
                <a:lnTo>
                  <a:pt x="5303239" y="945544"/>
                </a:lnTo>
                <a:cubicBezTo>
                  <a:pt x="5329958" y="945544"/>
                  <a:pt x="5370444" y="945544"/>
                  <a:pt x="5424687" y="945544"/>
                </a:cubicBezTo>
                <a:cubicBezTo>
                  <a:pt x="5433200" y="908895"/>
                  <a:pt x="5450218" y="857583"/>
                  <a:pt x="5475742" y="791616"/>
                </a:cubicBezTo>
                <a:close/>
                <a:moveTo>
                  <a:pt x="4760913" y="716164"/>
                </a:moveTo>
                <a:lnTo>
                  <a:pt x="4751293" y="728873"/>
                </a:lnTo>
                <a:cubicBezTo>
                  <a:pt x="4740319" y="745886"/>
                  <a:pt x="4723858" y="775192"/>
                  <a:pt x="4701906" y="816788"/>
                </a:cubicBezTo>
                <a:cubicBezTo>
                  <a:pt x="4701906" y="794102"/>
                  <a:pt x="4688738" y="775192"/>
                  <a:pt x="4662400" y="760067"/>
                </a:cubicBezTo>
                <a:cubicBezTo>
                  <a:pt x="4679960" y="744944"/>
                  <a:pt x="4697520" y="733597"/>
                  <a:pt x="4715080" y="726036"/>
                </a:cubicBezTo>
                <a:close/>
                <a:moveTo>
                  <a:pt x="4763643" y="712569"/>
                </a:moveTo>
                <a:cubicBezTo>
                  <a:pt x="4766387" y="710205"/>
                  <a:pt x="4767759" y="710913"/>
                  <a:pt x="4767759" y="714696"/>
                </a:cubicBezTo>
                <a:lnTo>
                  <a:pt x="4760919" y="716168"/>
                </a:lnTo>
                <a:close/>
                <a:moveTo>
                  <a:pt x="5622274" y="694089"/>
                </a:moveTo>
                <a:lnTo>
                  <a:pt x="5612950" y="706406"/>
                </a:lnTo>
                <a:cubicBezTo>
                  <a:pt x="5602315" y="722895"/>
                  <a:pt x="5586362" y="751298"/>
                  <a:pt x="5565086" y="791611"/>
                </a:cubicBezTo>
                <a:cubicBezTo>
                  <a:pt x="5565086" y="769625"/>
                  <a:pt x="5552324" y="751298"/>
                  <a:pt x="5526798" y="736639"/>
                </a:cubicBezTo>
                <a:cubicBezTo>
                  <a:pt x="5543816" y="721982"/>
                  <a:pt x="5560835" y="710985"/>
                  <a:pt x="5577854" y="703657"/>
                </a:cubicBezTo>
                <a:close/>
                <a:moveTo>
                  <a:pt x="5624920" y="690605"/>
                </a:moveTo>
                <a:cubicBezTo>
                  <a:pt x="5627580" y="688314"/>
                  <a:pt x="5628909" y="689000"/>
                  <a:pt x="5628909" y="692666"/>
                </a:cubicBezTo>
                <a:lnTo>
                  <a:pt x="5622280" y="694093"/>
                </a:lnTo>
                <a:close/>
                <a:moveTo>
                  <a:pt x="3766875" y="544530"/>
                </a:moveTo>
                <a:lnTo>
                  <a:pt x="3760574" y="554392"/>
                </a:lnTo>
                <a:lnTo>
                  <a:pt x="3756178" y="548077"/>
                </a:lnTo>
                <a:cubicBezTo>
                  <a:pt x="3756721" y="545712"/>
                  <a:pt x="3760289" y="544530"/>
                  <a:pt x="3766875" y="544530"/>
                </a:cubicBezTo>
                <a:close/>
                <a:moveTo>
                  <a:pt x="4658876" y="527745"/>
                </a:moveTo>
                <a:lnTo>
                  <a:pt x="4652770" y="537304"/>
                </a:lnTo>
                <a:lnTo>
                  <a:pt x="4648509" y="531183"/>
                </a:lnTo>
                <a:cubicBezTo>
                  <a:pt x="4649036" y="528891"/>
                  <a:pt x="4652494" y="527745"/>
                  <a:pt x="4658876" y="527745"/>
                </a:cubicBezTo>
                <a:close/>
                <a:moveTo>
                  <a:pt x="4517536" y="499147"/>
                </a:moveTo>
                <a:lnTo>
                  <a:pt x="4445583" y="581366"/>
                </a:lnTo>
                <a:lnTo>
                  <a:pt x="4445102" y="578561"/>
                </a:lnTo>
                <a:cubicBezTo>
                  <a:pt x="4449492" y="548309"/>
                  <a:pt x="4473639" y="521838"/>
                  <a:pt x="4517536" y="499147"/>
                </a:cubicBezTo>
                <a:close/>
                <a:moveTo>
                  <a:pt x="5386399" y="483761"/>
                </a:moveTo>
                <a:lnTo>
                  <a:pt x="5316664" y="563446"/>
                </a:lnTo>
                <a:lnTo>
                  <a:pt x="5316198" y="560727"/>
                </a:lnTo>
                <a:cubicBezTo>
                  <a:pt x="5320452" y="531408"/>
                  <a:pt x="5343855" y="505753"/>
                  <a:pt x="5386399" y="483761"/>
                </a:cubicBezTo>
                <a:close/>
                <a:moveTo>
                  <a:pt x="4912620" y="431085"/>
                </a:moveTo>
                <a:cubicBezTo>
                  <a:pt x="4938956" y="446212"/>
                  <a:pt x="4956516" y="453778"/>
                  <a:pt x="4965298" y="453778"/>
                </a:cubicBezTo>
                <a:cubicBezTo>
                  <a:pt x="4938956" y="476464"/>
                  <a:pt x="4906032" y="516169"/>
                  <a:pt x="4866526" y="572891"/>
                </a:cubicBezTo>
                <a:cubicBezTo>
                  <a:pt x="4827015" y="629613"/>
                  <a:pt x="4794097" y="669318"/>
                  <a:pt x="4767755" y="692005"/>
                </a:cubicBezTo>
                <a:cubicBezTo>
                  <a:pt x="4794097" y="631505"/>
                  <a:pt x="4842385" y="544530"/>
                  <a:pt x="4912620" y="431085"/>
                </a:cubicBezTo>
                <a:close/>
                <a:moveTo>
                  <a:pt x="5769305" y="417797"/>
                </a:moveTo>
                <a:cubicBezTo>
                  <a:pt x="5794829" y="432458"/>
                  <a:pt x="5811848" y="439791"/>
                  <a:pt x="5820359" y="439791"/>
                </a:cubicBezTo>
                <a:cubicBezTo>
                  <a:pt x="5794829" y="461777"/>
                  <a:pt x="5762920" y="500259"/>
                  <a:pt x="5724632" y="555232"/>
                </a:cubicBezTo>
                <a:cubicBezTo>
                  <a:pt x="5686338" y="610206"/>
                  <a:pt x="5654435" y="648687"/>
                  <a:pt x="5628905" y="670675"/>
                </a:cubicBezTo>
                <a:cubicBezTo>
                  <a:pt x="5654435" y="612040"/>
                  <a:pt x="5701235" y="527745"/>
                  <a:pt x="5769305" y="417797"/>
                </a:cubicBezTo>
                <a:close/>
                <a:moveTo>
                  <a:pt x="4543873" y="397050"/>
                </a:moveTo>
                <a:lnTo>
                  <a:pt x="4570215" y="408394"/>
                </a:lnTo>
                <a:lnTo>
                  <a:pt x="4530705" y="476460"/>
                </a:lnTo>
                <a:lnTo>
                  <a:pt x="4504367" y="453772"/>
                </a:lnTo>
                <a:close/>
                <a:moveTo>
                  <a:pt x="5411924" y="384811"/>
                </a:moveTo>
                <a:lnTo>
                  <a:pt x="5437454" y="395806"/>
                </a:lnTo>
                <a:lnTo>
                  <a:pt x="5399162" y="461774"/>
                </a:lnTo>
                <a:lnTo>
                  <a:pt x="5373636" y="439785"/>
                </a:lnTo>
                <a:close/>
                <a:moveTo>
                  <a:pt x="4794101" y="0"/>
                </a:moveTo>
                <a:cubicBezTo>
                  <a:pt x="4794101" y="7561"/>
                  <a:pt x="4794101" y="22687"/>
                  <a:pt x="4794101" y="45375"/>
                </a:cubicBezTo>
                <a:cubicBezTo>
                  <a:pt x="4609727" y="257137"/>
                  <a:pt x="4381454" y="544526"/>
                  <a:pt x="4109284" y="907548"/>
                </a:cubicBezTo>
                <a:cubicBezTo>
                  <a:pt x="4056611" y="937800"/>
                  <a:pt x="3990762" y="1020987"/>
                  <a:pt x="3911746" y="1157119"/>
                </a:cubicBezTo>
                <a:cubicBezTo>
                  <a:pt x="3806387" y="1338629"/>
                  <a:pt x="3744930" y="1440730"/>
                  <a:pt x="3727370" y="1463416"/>
                </a:cubicBezTo>
                <a:cubicBezTo>
                  <a:pt x="3718593" y="1470980"/>
                  <a:pt x="3718593" y="1478541"/>
                  <a:pt x="3727370" y="1486108"/>
                </a:cubicBezTo>
                <a:cubicBezTo>
                  <a:pt x="3753710" y="1455856"/>
                  <a:pt x="3788829" y="1417095"/>
                  <a:pt x="3832728" y="1369827"/>
                </a:cubicBezTo>
                <a:lnTo>
                  <a:pt x="3851646" y="1349642"/>
                </a:lnTo>
                <a:lnTo>
                  <a:pt x="3829249" y="1330352"/>
                </a:lnTo>
                <a:lnTo>
                  <a:pt x="3918598" y="1242392"/>
                </a:lnTo>
                <a:lnTo>
                  <a:pt x="3942888" y="1252857"/>
                </a:lnTo>
                <a:lnTo>
                  <a:pt x="3990762" y="1202497"/>
                </a:lnTo>
                <a:cubicBezTo>
                  <a:pt x="3990762" y="1202497"/>
                  <a:pt x="3986371" y="1198714"/>
                  <a:pt x="3977594" y="1191154"/>
                </a:cubicBezTo>
                <a:cubicBezTo>
                  <a:pt x="4039051" y="1115527"/>
                  <a:pt x="4109284" y="1005866"/>
                  <a:pt x="4188302" y="862166"/>
                </a:cubicBezTo>
                <a:cubicBezTo>
                  <a:pt x="4205861" y="854607"/>
                  <a:pt x="4227812" y="839480"/>
                  <a:pt x="4254149" y="816789"/>
                </a:cubicBezTo>
                <a:cubicBezTo>
                  <a:pt x="4300241" y="754397"/>
                  <a:pt x="4361155" y="679239"/>
                  <a:pt x="4436879" y="591323"/>
                </a:cubicBezTo>
                <a:lnTo>
                  <a:pt x="4445588" y="581366"/>
                </a:lnTo>
                <a:lnTo>
                  <a:pt x="4453340" y="626772"/>
                </a:lnTo>
                <a:lnTo>
                  <a:pt x="4473861" y="655977"/>
                </a:lnTo>
                <a:lnTo>
                  <a:pt x="4633352" y="450779"/>
                </a:lnTo>
                <a:cubicBezTo>
                  <a:pt x="4633352" y="494760"/>
                  <a:pt x="4624845" y="527742"/>
                  <a:pt x="4607827" y="549729"/>
                </a:cubicBezTo>
                <a:cubicBezTo>
                  <a:pt x="4497208" y="718317"/>
                  <a:pt x="4275977" y="1033495"/>
                  <a:pt x="3944123" y="1495269"/>
                </a:cubicBezTo>
                <a:lnTo>
                  <a:pt x="3944123" y="1517259"/>
                </a:lnTo>
                <a:cubicBezTo>
                  <a:pt x="3986668" y="1495269"/>
                  <a:pt x="4020704" y="1465952"/>
                  <a:pt x="4046229" y="1429301"/>
                </a:cubicBezTo>
                <a:cubicBezTo>
                  <a:pt x="4071760" y="1392655"/>
                  <a:pt x="4105798" y="1345012"/>
                  <a:pt x="4148341" y="1286373"/>
                </a:cubicBezTo>
                <a:cubicBezTo>
                  <a:pt x="4190885" y="1227737"/>
                  <a:pt x="4267466" y="1132449"/>
                  <a:pt x="4378084" y="1000513"/>
                </a:cubicBezTo>
                <a:cubicBezTo>
                  <a:pt x="4386595" y="963863"/>
                  <a:pt x="4412120" y="912554"/>
                  <a:pt x="4454665" y="846585"/>
                </a:cubicBezTo>
                <a:cubicBezTo>
                  <a:pt x="4486574" y="797111"/>
                  <a:pt x="4532842" y="724956"/>
                  <a:pt x="4593469" y="630127"/>
                </a:cubicBezTo>
                <a:lnTo>
                  <a:pt x="4652774" y="537300"/>
                </a:lnTo>
                <a:lnTo>
                  <a:pt x="4655690" y="541485"/>
                </a:lnTo>
                <a:cubicBezTo>
                  <a:pt x="4666326" y="550646"/>
                  <a:pt x="4688663" y="564390"/>
                  <a:pt x="4722700" y="582715"/>
                </a:cubicBezTo>
                <a:cubicBezTo>
                  <a:pt x="4663138" y="663342"/>
                  <a:pt x="4569539" y="791612"/>
                  <a:pt x="4441901" y="967527"/>
                </a:cubicBezTo>
                <a:lnTo>
                  <a:pt x="4437989" y="975616"/>
                </a:lnTo>
                <a:lnTo>
                  <a:pt x="4483737" y="975616"/>
                </a:lnTo>
                <a:cubicBezTo>
                  <a:pt x="4504622" y="975616"/>
                  <a:pt x="4529058" y="975616"/>
                  <a:pt x="4557042" y="975616"/>
                </a:cubicBezTo>
                <a:cubicBezTo>
                  <a:pt x="4565825" y="937802"/>
                  <a:pt x="4583384" y="884858"/>
                  <a:pt x="4609721" y="816793"/>
                </a:cubicBezTo>
                <a:cubicBezTo>
                  <a:pt x="4644840" y="816793"/>
                  <a:pt x="4671178" y="824358"/>
                  <a:pt x="4688738" y="839485"/>
                </a:cubicBezTo>
                <a:cubicBezTo>
                  <a:pt x="4642645" y="907550"/>
                  <a:pt x="4571858" y="1001139"/>
                  <a:pt x="4476380" y="1120255"/>
                </a:cubicBezTo>
                <a:lnTo>
                  <a:pt x="4458558" y="1142187"/>
                </a:lnTo>
                <a:lnTo>
                  <a:pt x="4478596" y="1127638"/>
                </a:lnTo>
                <a:cubicBezTo>
                  <a:pt x="4498805" y="1112520"/>
                  <a:pt x="4520609" y="1095800"/>
                  <a:pt x="4544009" y="1077476"/>
                </a:cubicBezTo>
                <a:lnTo>
                  <a:pt x="4489328" y="1202975"/>
                </a:lnTo>
                <a:lnTo>
                  <a:pt x="5162842" y="419737"/>
                </a:lnTo>
                <a:cubicBezTo>
                  <a:pt x="5110168" y="487803"/>
                  <a:pt x="5031151" y="589904"/>
                  <a:pt x="4925792" y="726036"/>
                </a:cubicBezTo>
                <a:cubicBezTo>
                  <a:pt x="4925792" y="737381"/>
                  <a:pt x="4938140" y="744471"/>
                  <a:pt x="4962833" y="747307"/>
                </a:cubicBezTo>
                <a:lnTo>
                  <a:pt x="4967815" y="747552"/>
                </a:lnTo>
                <a:lnTo>
                  <a:pt x="4978767" y="731828"/>
                </a:lnTo>
                <a:cubicBezTo>
                  <a:pt x="5003762" y="694721"/>
                  <a:pt x="5029023" y="656011"/>
                  <a:pt x="5054549" y="615697"/>
                </a:cubicBezTo>
                <a:cubicBezTo>
                  <a:pt x="5190698" y="476433"/>
                  <a:pt x="5390654" y="271199"/>
                  <a:pt x="5654439" y="0"/>
                </a:cubicBezTo>
                <a:cubicBezTo>
                  <a:pt x="5654439" y="7328"/>
                  <a:pt x="5654439" y="21988"/>
                  <a:pt x="5654439" y="43976"/>
                </a:cubicBezTo>
                <a:cubicBezTo>
                  <a:pt x="5475748" y="249211"/>
                  <a:pt x="5254512" y="527742"/>
                  <a:pt x="4990731" y="879574"/>
                </a:cubicBezTo>
                <a:cubicBezTo>
                  <a:pt x="4939682" y="908893"/>
                  <a:pt x="4875862" y="989516"/>
                  <a:pt x="4799282" y="1121452"/>
                </a:cubicBezTo>
                <a:cubicBezTo>
                  <a:pt x="4697170" y="1297367"/>
                  <a:pt x="4637608" y="1396321"/>
                  <a:pt x="4620589" y="1418308"/>
                </a:cubicBezTo>
                <a:cubicBezTo>
                  <a:pt x="4612083" y="1425639"/>
                  <a:pt x="4612083" y="1432966"/>
                  <a:pt x="4620589" y="1440300"/>
                </a:cubicBezTo>
                <a:cubicBezTo>
                  <a:pt x="4671644" y="1381660"/>
                  <a:pt x="4756738" y="1290038"/>
                  <a:pt x="4875862" y="1165431"/>
                </a:cubicBezTo>
                <a:cubicBezTo>
                  <a:pt x="4875862" y="1165431"/>
                  <a:pt x="4871607" y="1161765"/>
                  <a:pt x="4863100" y="1154438"/>
                </a:cubicBezTo>
                <a:cubicBezTo>
                  <a:pt x="4922663" y="1081142"/>
                  <a:pt x="4990731" y="974861"/>
                  <a:pt x="5067313" y="835591"/>
                </a:cubicBezTo>
                <a:cubicBezTo>
                  <a:pt x="5084331" y="828265"/>
                  <a:pt x="5105606" y="813604"/>
                  <a:pt x="5131131" y="791612"/>
                </a:cubicBezTo>
                <a:cubicBezTo>
                  <a:pt x="5175802" y="731144"/>
                  <a:pt x="5234838" y="658302"/>
                  <a:pt x="5308228" y="573096"/>
                </a:cubicBezTo>
                <a:lnTo>
                  <a:pt x="5316668" y="563446"/>
                </a:lnTo>
                <a:lnTo>
                  <a:pt x="5324182" y="607452"/>
                </a:lnTo>
                <a:cubicBezTo>
                  <a:pt x="5331624" y="623946"/>
                  <a:pt x="5343860" y="641355"/>
                  <a:pt x="5360878" y="659678"/>
                </a:cubicBezTo>
                <a:lnTo>
                  <a:pt x="4780602" y="1472999"/>
                </a:lnTo>
                <a:lnTo>
                  <a:pt x="4780929" y="1474758"/>
                </a:lnTo>
                <a:lnTo>
                  <a:pt x="4780106" y="1473695"/>
                </a:lnTo>
                <a:lnTo>
                  <a:pt x="4666030" y="1633585"/>
                </a:lnTo>
                <a:lnTo>
                  <a:pt x="4688738" y="1633585"/>
                </a:lnTo>
                <a:lnTo>
                  <a:pt x="4696665" y="1647244"/>
                </a:lnTo>
                <a:lnTo>
                  <a:pt x="4739451" y="1612089"/>
                </a:lnTo>
                <a:cubicBezTo>
                  <a:pt x="4758065" y="1596514"/>
                  <a:pt x="4778009" y="1579564"/>
                  <a:pt x="4799282" y="1561240"/>
                </a:cubicBezTo>
                <a:cubicBezTo>
                  <a:pt x="4765245" y="1596055"/>
                  <a:pt x="4735995" y="1626519"/>
                  <a:pt x="4711531" y="1652631"/>
                </a:cubicBezTo>
                <a:lnTo>
                  <a:pt x="4704381" y="1660538"/>
                </a:lnTo>
                <a:lnTo>
                  <a:pt x="4715075" y="1678964"/>
                </a:lnTo>
                <a:lnTo>
                  <a:pt x="4688738" y="1678964"/>
                </a:lnTo>
                <a:lnTo>
                  <a:pt x="4688339" y="1678277"/>
                </a:lnTo>
                <a:lnTo>
                  <a:pt x="4652498" y="1717913"/>
                </a:lnTo>
                <a:lnTo>
                  <a:pt x="4625699" y="1752547"/>
                </a:lnTo>
                <a:lnTo>
                  <a:pt x="4607827" y="1726157"/>
                </a:lnTo>
                <a:cubicBezTo>
                  <a:pt x="4565282" y="1748145"/>
                  <a:pt x="4539758" y="1788463"/>
                  <a:pt x="4531246" y="1847100"/>
                </a:cubicBezTo>
                <a:cubicBezTo>
                  <a:pt x="4522739" y="1905739"/>
                  <a:pt x="4509971" y="1949714"/>
                  <a:pt x="4492958" y="1979034"/>
                </a:cubicBezTo>
                <a:cubicBezTo>
                  <a:pt x="4501465" y="1979034"/>
                  <a:pt x="4514227" y="1979034"/>
                  <a:pt x="4531246" y="1979034"/>
                </a:cubicBezTo>
                <a:cubicBezTo>
                  <a:pt x="4539758" y="1979034"/>
                  <a:pt x="4565282" y="1960712"/>
                  <a:pt x="4607827" y="1924060"/>
                </a:cubicBezTo>
                <a:cubicBezTo>
                  <a:pt x="4607827" y="1902073"/>
                  <a:pt x="4612083" y="1880085"/>
                  <a:pt x="4620589" y="1858092"/>
                </a:cubicBezTo>
                <a:cubicBezTo>
                  <a:pt x="4663138" y="1814117"/>
                  <a:pt x="4731208" y="1759144"/>
                  <a:pt x="4824806" y="1693177"/>
                </a:cubicBezTo>
                <a:cubicBezTo>
                  <a:pt x="4833320" y="1685845"/>
                  <a:pt x="4854588" y="1682177"/>
                  <a:pt x="4888626" y="1682177"/>
                </a:cubicBezTo>
                <a:cubicBezTo>
                  <a:pt x="4888626" y="1711497"/>
                  <a:pt x="4914150" y="1656522"/>
                  <a:pt x="4965206" y="1517259"/>
                </a:cubicBezTo>
                <a:lnTo>
                  <a:pt x="5054549" y="1528255"/>
                </a:lnTo>
                <a:cubicBezTo>
                  <a:pt x="5063060" y="1520928"/>
                  <a:pt x="5071568" y="1515428"/>
                  <a:pt x="5080079" y="1511761"/>
                </a:cubicBezTo>
                <a:cubicBezTo>
                  <a:pt x="5088587" y="1508100"/>
                  <a:pt x="5097098" y="1506267"/>
                  <a:pt x="5105606" y="1506267"/>
                </a:cubicBezTo>
                <a:cubicBezTo>
                  <a:pt x="5080079" y="1462287"/>
                  <a:pt x="5054549" y="1440300"/>
                  <a:pt x="5029025" y="1440300"/>
                </a:cubicBezTo>
                <a:cubicBezTo>
                  <a:pt x="5003499" y="1440300"/>
                  <a:pt x="4988608" y="1443961"/>
                  <a:pt x="4984353" y="1451292"/>
                </a:cubicBezTo>
                <a:cubicBezTo>
                  <a:pt x="4980096" y="1458622"/>
                  <a:pt x="4973718" y="1462287"/>
                  <a:pt x="4965206" y="1462287"/>
                </a:cubicBezTo>
                <a:cubicBezTo>
                  <a:pt x="4982224" y="1440300"/>
                  <a:pt x="5007750" y="1396321"/>
                  <a:pt x="5041787" y="1330353"/>
                </a:cubicBezTo>
                <a:cubicBezTo>
                  <a:pt x="5075825" y="1264385"/>
                  <a:pt x="5105606" y="1213078"/>
                  <a:pt x="5131131" y="1176426"/>
                </a:cubicBezTo>
                <a:cubicBezTo>
                  <a:pt x="5148150" y="1191085"/>
                  <a:pt x="5165168" y="1198417"/>
                  <a:pt x="5182187" y="1198417"/>
                </a:cubicBezTo>
                <a:cubicBezTo>
                  <a:pt x="5165168" y="1242393"/>
                  <a:pt x="5139643" y="1297367"/>
                  <a:pt x="5105606" y="1363335"/>
                </a:cubicBezTo>
                <a:cubicBezTo>
                  <a:pt x="5097098" y="1370667"/>
                  <a:pt x="5105606" y="1374333"/>
                  <a:pt x="5131131" y="1374333"/>
                </a:cubicBezTo>
                <a:cubicBezTo>
                  <a:pt x="5207712" y="1374333"/>
                  <a:pt x="5241750" y="1330353"/>
                  <a:pt x="5233242" y="1242393"/>
                </a:cubicBezTo>
                <a:cubicBezTo>
                  <a:pt x="5233242" y="1264385"/>
                  <a:pt x="5237493" y="1282706"/>
                  <a:pt x="5246005" y="1297367"/>
                </a:cubicBezTo>
                <a:lnTo>
                  <a:pt x="6011814" y="406799"/>
                </a:lnTo>
                <a:cubicBezTo>
                  <a:pt x="5960764" y="472767"/>
                  <a:pt x="5884182" y="571721"/>
                  <a:pt x="5782071" y="703657"/>
                </a:cubicBezTo>
                <a:cubicBezTo>
                  <a:pt x="5782071" y="718317"/>
                  <a:pt x="5803346" y="725646"/>
                  <a:pt x="5845890" y="725646"/>
                </a:cubicBezTo>
                <a:cubicBezTo>
                  <a:pt x="5794835" y="791612"/>
                  <a:pt x="5726765" y="883234"/>
                  <a:pt x="5641673" y="1000513"/>
                </a:cubicBezTo>
                <a:cubicBezTo>
                  <a:pt x="5633166" y="1000513"/>
                  <a:pt x="5616147" y="1007842"/>
                  <a:pt x="5590622" y="1022502"/>
                </a:cubicBezTo>
                <a:cubicBezTo>
                  <a:pt x="5539566" y="1095797"/>
                  <a:pt x="5462985" y="1213078"/>
                  <a:pt x="5360878" y="1374333"/>
                </a:cubicBezTo>
                <a:cubicBezTo>
                  <a:pt x="5369385" y="1381660"/>
                  <a:pt x="5382148" y="1385327"/>
                  <a:pt x="5399166" y="1385327"/>
                </a:cubicBezTo>
                <a:cubicBezTo>
                  <a:pt x="5373642" y="1385327"/>
                  <a:pt x="5360878" y="1396321"/>
                  <a:pt x="5360878" y="1418308"/>
                </a:cubicBezTo>
                <a:cubicBezTo>
                  <a:pt x="5360878" y="1403648"/>
                  <a:pt x="5356623" y="1388988"/>
                  <a:pt x="5348110" y="1374333"/>
                </a:cubicBezTo>
                <a:cubicBezTo>
                  <a:pt x="5322586" y="1425639"/>
                  <a:pt x="5326841" y="1462287"/>
                  <a:pt x="5360878" y="1484275"/>
                </a:cubicBezTo>
                <a:lnTo>
                  <a:pt x="4735463" y="2462798"/>
                </a:lnTo>
                <a:cubicBezTo>
                  <a:pt x="4726951" y="2470126"/>
                  <a:pt x="4735463" y="2473792"/>
                  <a:pt x="4760989" y="2473792"/>
                </a:cubicBezTo>
                <a:cubicBezTo>
                  <a:pt x="4769500" y="2473792"/>
                  <a:pt x="4841825" y="2385837"/>
                  <a:pt x="4977969" y="2209923"/>
                </a:cubicBezTo>
                <a:cubicBezTo>
                  <a:pt x="5080079" y="2070655"/>
                  <a:pt x="5173680" y="1927727"/>
                  <a:pt x="5258767" y="1781131"/>
                </a:cubicBezTo>
                <a:cubicBezTo>
                  <a:pt x="5292804" y="1751812"/>
                  <a:pt x="5339604" y="1707836"/>
                  <a:pt x="5399166" y="1649195"/>
                </a:cubicBezTo>
                <a:cubicBezTo>
                  <a:pt x="5382148" y="1700503"/>
                  <a:pt x="5343860" y="1770137"/>
                  <a:pt x="5284292" y="1858092"/>
                </a:cubicBezTo>
                <a:lnTo>
                  <a:pt x="5284292" y="1924060"/>
                </a:lnTo>
                <a:lnTo>
                  <a:pt x="5335841" y="1941825"/>
                </a:lnTo>
                <a:lnTo>
                  <a:pt x="5341531" y="1938323"/>
                </a:lnTo>
                <a:cubicBezTo>
                  <a:pt x="5360809" y="1929731"/>
                  <a:pt x="5418313" y="1913984"/>
                  <a:pt x="5514042" y="1891078"/>
                </a:cubicBezTo>
                <a:cubicBezTo>
                  <a:pt x="5377892" y="1979034"/>
                  <a:pt x="5271530" y="2140289"/>
                  <a:pt x="5194949" y="2374839"/>
                </a:cubicBezTo>
                <a:cubicBezTo>
                  <a:pt x="5160912" y="2433478"/>
                  <a:pt x="5105606" y="2525100"/>
                  <a:pt x="5029025" y="2649708"/>
                </a:cubicBezTo>
                <a:cubicBezTo>
                  <a:pt x="5012006" y="2657036"/>
                  <a:pt x="4990731" y="2668034"/>
                  <a:pt x="4965206" y="2682689"/>
                </a:cubicBezTo>
                <a:cubicBezTo>
                  <a:pt x="4965206" y="2697348"/>
                  <a:pt x="4977969" y="2704680"/>
                  <a:pt x="5003499" y="2704680"/>
                </a:cubicBezTo>
                <a:lnTo>
                  <a:pt x="4611086" y="3369653"/>
                </a:lnTo>
                <a:lnTo>
                  <a:pt x="5003499" y="4034626"/>
                </a:lnTo>
                <a:cubicBezTo>
                  <a:pt x="4977969" y="4034626"/>
                  <a:pt x="4965206" y="4041958"/>
                  <a:pt x="4965206" y="4056618"/>
                </a:cubicBezTo>
                <a:cubicBezTo>
                  <a:pt x="4990731" y="4071272"/>
                  <a:pt x="5012006" y="4082271"/>
                  <a:pt x="5029025" y="4089599"/>
                </a:cubicBezTo>
                <a:cubicBezTo>
                  <a:pt x="5105606" y="4214207"/>
                  <a:pt x="5160912" y="4305829"/>
                  <a:pt x="5194949" y="4364468"/>
                </a:cubicBezTo>
                <a:cubicBezTo>
                  <a:pt x="5271530" y="4599017"/>
                  <a:pt x="5377892" y="4760272"/>
                  <a:pt x="5514042" y="4848228"/>
                </a:cubicBezTo>
                <a:cubicBezTo>
                  <a:pt x="5418313" y="4825322"/>
                  <a:pt x="5360809" y="4809575"/>
                  <a:pt x="5341531" y="4800984"/>
                </a:cubicBezTo>
                <a:lnTo>
                  <a:pt x="5335841" y="4797482"/>
                </a:lnTo>
                <a:lnTo>
                  <a:pt x="5284292" y="4815246"/>
                </a:lnTo>
                <a:lnTo>
                  <a:pt x="5284292" y="4881214"/>
                </a:lnTo>
                <a:cubicBezTo>
                  <a:pt x="5343860" y="4969169"/>
                  <a:pt x="5382148" y="5038804"/>
                  <a:pt x="5399166" y="5090111"/>
                </a:cubicBezTo>
                <a:cubicBezTo>
                  <a:pt x="5339604" y="5031470"/>
                  <a:pt x="5292804" y="4987495"/>
                  <a:pt x="5258767" y="4958175"/>
                </a:cubicBezTo>
                <a:cubicBezTo>
                  <a:pt x="5173680" y="4811580"/>
                  <a:pt x="5080079" y="4668651"/>
                  <a:pt x="4977969" y="4529384"/>
                </a:cubicBezTo>
                <a:cubicBezTo>
                  <a:pt x="4841825" y="4353470"/>
                  <a:pt x="4769500" y="4265514"/>
                  <a:pt x="4760989" y="4265514"/>
                </a:cubicBezTo>
                <a:cubicBezTo>
                  <a:pt x="4735463" y="4265514"/>
                  <a:pt x="4726951" y="4269180"/>
                  <a:pt x="4735463" y="4276508"/>
                </a:cubicBezTo>
                <a:lnTo>
                  <a:pt x="5360878" y="5255032"/>
                </a:lnTo>
                <a:cubicBezTo>
                  <a:pt x="5326841" y="5277019"/>
                  <a:pt x="5322586" y="5313668"/>
                  <a:pt x="5348110" y="5364973"/>
                </a:cubicBezTo>
                <a:cubicBezTo>
                  <a:pt x="5356623" y="5350318"/>
                  <a:pt x="5360878" y="5335659"/>
                  <a:pt x="5360878" y="5320999"/>
                </a:cubicBezTo>
                <a:cubicBezTo>
                  <a:pt x="5360878" y="5342985"/>
                  <a:pt x="5373642" y="5353980"/>
                  <a:pt x="5399166" y="5353980"/>
                </a:cubicBezTo>
                <a:cubicBezTo>
                  <a:pt x="5382148" y="5353980"/>
                  <a:pt x="5369385" y="5357646"/>
                  <a:pt x="5360878" y="5364973"/>
                </a:cubicBezTo>
                <a:cubicBezTo>
                  <a:pt x="5462985" y="5526229"/>
                  <a:pt x="5539566" y="5643509"/>
                  <a:pt x="5590622" y="5716804"/>
                </a:cubicBezTo>
                <a:cubicBezTo>
                  <a:pt x="5616147" y="5731464"/>
                  <a:pt x="5633166" y="5738793"/>
                  <a:pt x="5641673" y="5738793"/>
                </a:cubicBezTo>
                <a:cubicBezTo>
                  <a:pt x="5726765" y="5856072"/>
                  <a:pt x="5794835" y="5947694"/>
                  <a:pt x="5845890" y="6013660"/>
                </a:cubicBezTo>
                <a:cubicBezTo>
                  <a:pt x="5803346" y="6013660"/>
                  <a:pt x="5782071" y="6020989"/>
                  <a:pt x="5782071" y="6035650"/>
                </a:cubicBezTo>
                <a:cubicBezTo>
                  <a:pt x="5884182" y="6167586"/>
                  <a:pt x="5960764" y="6266539"/>
                  <a:pt x="6011814" y="6332507"/>
                </a:cubicBezTo>
                <a:lnTo>
                  <a:pt x="5246005" y="5441939"/>
                </a:lnTo>
                <a:cubicBezTo>
                  <a:pt x="5237493" y="5456600"/>
                  <a:pt x="5233242" y="5474921"/>
                  <a:pt x="5233242" y="5496913"/>
                </a:cubicBezTo>
                <a:cubicBezTo>
                  <a:pt x="5241750" y="5408953"/>
                  <a:pt x="5207712" y="5364973"/>
                  <a:pt x="5131131" y="5364973"/>
                </a:cubicBezTo>
                <a:cubicBezTo>
                  <a:pt x="5105606" y="5364973"/>
                  <a:pt x="5097098" y="5368640"/>
                  <a:pt x="5105606" y="5375971"/>
                </a:cubicBezTo>
                <a:cubicBezTo>
                  <a:pt x="5139643" y="5441939"/>
                  <a:pt x="5165168" y="5496913"/>
                  <a:pt x="5182187" y="5540889"/>
                </a:cubicBezTo>
                <a:cubicBezTo>
                  <a:pt x="5165168" y="5540889"/>
                  <a:pt x="5148150" y="5548221"/>
                  <a:pt x="5131131" y="5562881"/>
                </a:cubicBezTo>
                <a:cubicBezTo>
                  <a:pt x="5105606" y="5526229"/>
                  <a:pt x="5075825" y="5474921"/>
                  <a:pt x="5041787" y="5408953"/>
                </a:cubicBezTo>
                <a:cubicBezTo>
                  <a:pt x="5007750" y="5342985"/>
                  <a:pt x="4982224" y="5299006"/>
                  <a:pt x="4965206" y="5277019"/>
                </a:cubicBezTo>
                <a:cubicBezTo>
                  <a:pt x="4973718" y="5277019"/>
                  <a:pt x="4980096" y="5280684"/>
                  <a:pt x="4984353" y="5288015"/>
                </a:cubicBezTo>
                <a:cubicBezTo>
                  <a:pt x="4988608" y="5295346"/>
                  <a:pt x="5003499" y="5299006"/>
                  <a:pt x="5029025" y="5299006"/>
                </a:cubicBezTo>
                <a:cubicBezTo>
                  <a:pt x="5054549" y="5299006"/>
                  <a:pt x="5080079" y="5277019"/>
                  <a:pt x="5105606" y="5233039"/>
                </a:cubicBezTo>
                <a:cubicBezTo>
                  <a:pt x="5097098" y="5233039"/>
                  <a:pt x="5088587" y="5231207"/>
                  <a:pt x="5080079" y="5227545"/>
                </a:cubicBezTo>
                <a:cubicBezTo>
                  <a:pt x="5071568" y="5223879"/>
                  <a:pt x="5063060" y="5218379"/>
                  <a:pt x="5054549" y="5211052"/>
                </a:cubicBezTo>
                <a:lnTo>
                  <a:pt x="4965206" y="5222047"/>
                </a:lnTo>
                <a:cubicBezTo>
                  <a:pt x="4914150" y="5082784"/>
                  <a:pt x="4888626" y="5027809"/>
                  <a:pt x="4888626" y="5057129"/>
                </a:cubicBezTo>
                <a:cubicBezTo>
                  <a:pt x="4854588" y="5057129"/>
                  <a:pt x="4833320" y="5053462"/>
                  <a:pt x="4824806" y="5046130"/>
                </a:cubicBezTo>
                <a:cubicBezTo>
                  <a:pt x="4731208" y="4980163"/>
                  <a:pt x="4663138" y="4925189"/>
                  <a:pt x="4620589" y="4881214"/>
                </a:cubicBezTo>
                <a:cubicBezTo>
                  <a:pt x="4612083" y="4859221"/>
                  <a:pt x="4607827" y="4837234"/>
                  <a:pt x="4607827" y="4815246"/>
                </a:cubicBezTo>
                <a:cubicBezTo>
                  <a:pt x="4565282" y="4778595"/>
                  <a:pt x="4539758" y="4760272"/>
                  <a:pt x="4531246" y="4760272"/>
                </a:cubicBezTo>
                <a:cubicBezTo>
                  <a:pt x="4514227" y="4760272"/>
                  <a:pt x="4501465" y="4760272"/>
                  <a:pt x="4492958" y="4760272"/>
                </a:cubicBezTo>
                <a:cubicBezTo>
                  <a:pt x="4509971" y="4789593"/>
                  <a:pt x="4522739" y="4833567"/>
                  <a:pt x="4531246" y="4892206"/>
                </a:cubicBezTo>
                <a:cubicBezTo>
                  <a:pt x="4539758" y="4950843"/>
                  <a:pt x="4565282" y="4991161"/>
                  <a:pt x="4607827" y="5013150"/>
                </a:cubicBezTo>
                <a:lnTo>
                  <a:pt x="4625699" y="4986759"/>
                </a:lnTo>
                <a:lnTo>
                  <a:pt x="4652498" y="5021394"/>
                </a:lnTo>
                <a:cubicBezTo>
                  <a:pt x="4682280" y="5056212"/>
                  <a:pt x="4731208" y="5108436"/>
                  <a:pt x="4799282" y="5178067"/>
                </a:cubicBezTo>
                <a:cubicBezTo>
                  <a:pt x="4714189" y="5104770"/>
                  <a:pt x="4650371" y="5053462"/>
                  <a:pt x="4607827" y="5024143"/>
                </a:cubicBezTo>
                <a:lnTo>
                  <a:pt x="5360878" y="6079628"/>
                </a:lnTo>
                <a:cubicBezTo>
                  <a:pt x="5343860" y="6097951"/>
                  <a:pt x="5331624" y="6115361"/>
                  <a:pt x="5324182" y="6131854"/>
                </a:cubicBezTo>
                <a:lnTo>
                  <a:pt x="5316668" y="6175860"/>
                </a:lnTo>
                <a:lnTo>
                  <a:pt x="5308228" y="6166210"/>
                </a:lnTo>
                <a:cubicBezTo>
                  <a:pt x="5234838" y="6081004"/>
                  <a:pt x="5175802" y="6008163"/>
                  <a:pt x="5131131" y="5947694"/>
                </a:cubicBezTo>
                <a:cubicBezTo>
                  <a:pt x="5105606" y="5925702"/>
                  <a:pt x="5084331" y="5911042"/>
                  <a:pt x="5067313" y="5903716"/>
                </a:cubicBezTo>
                <a:cubicBezTo>
                  <a:pt x="4990731" y="5764445"/>
                  <a:pt x="4922663" y="5658164"/>
                  <a:pt x="4863100" y="5584869"/>
                </a:cubicBezTo>
                <a:cubicBezTo>
                  <a:pt x="4871607" y="5577542"/>
                  <a:pt x="4875862" y="5573875"/>
                  <a:pt x="4875862" y="5573875"/>
                </a:cubicBezTo>
                <a:cubicBezTo>
                  <a:pt x="4756738" y="5449268"/>
                  <a:pt x="4671644" y="5357646"/>
                  <a:pt x="4620589" y="5299006"/>
                </a:cubicBezTo>
                <a:cubicBezTo>
                  <a:pt x="4612083" y="5306340"/>
                  <a:pt x="4612083" y="5313668"/>
                  <a:pt x="4620589" y="5320999"/>
                </a:cubicBezTo>
                <a:cubicBezTo>
                  <a:pt x="4637608" y="5342985"/>
                  <a:pt x="4697170" y="5441939"/>
                  <a:pt x="4799282" y="5617854"/>
                </a:cubicBezTo>
                <a:cubicBezTo>
                  <a:pt x="4875862" y="5749790"/>
                  <a:pt x="4939682" y="5830413"/>
                  <a:pt x="4990731" y="5859733"/>
                </a:cubicBezTo>
                <a:cubicBezTo>
                  <a:pt x="5254512" y="6211565"/>
                  <a:pt x="5475748" y="6490095"/>
                  <a:pt x="5654439" y="6695330"/>
                </a:cubicBezTo>
                <a:cubicBezTo>
                  <a:pt x="5654439" y="6717319"/>
                  <a:pt x="5654439" y="6731978"/>
                  <a:pt x="5654439" y="6739306"/>
                </a:cubicBezTo>
                <a:cubicBezTo>
                  <a:pt x="5390654" y="6468108"/>
                  <a:pt x="5190698" y="6262873"/>
                  <a:pt x="5054549" y="6123609"/>
                </a:cubicBezTo>
                <a:cubicBezTo>
                  <a:pt x="4952444" y="5962355"/>
                  <a:pt x="4854588" y="5826753"/>
                  <a:pt x="4760989" y="5716804"/>
                </a:cubicBezTo>
                <a:cubicBezTo>
                  <a:pt x="4607827" y="5474921"/>
                  <a:pt x="4492958" y="5284352"/>
                  <a:pt x="4416377" y="5145085"/>
                </a:cubicBezTo>
                <a:cubicBezTo>
                  <a:pt x="4467427" y="5137758"/>
                  <a:pt x="4501465" y="5134090"/>
                  <a:pt x="4518482" y="5134090"/>
                </a:cubicBezTo>
                <a:cubicBezTo>
                  <a:pt x="4390846" y="4994824"/>
                  <a:pt x="4297247" y="4892206"/>
                  <a:pt x="4237684" y="4826238"/>
                </a:cubicBezTo>
                <a:cubicBezTo>
                  <a:pt x="4180249" y="4752942"/>
                  <a:pt x="4126402" y="4683882"/>
                  <a:pt x="4076146" y="4619060"/>
                </a:cubicBezTo>
                <a:lnTo>
                  <a:pt x="4017692" y="4543172"/>
                </a:lnTo>
                <a:lnTo>
                  <a:pt x="3967578" y="4650879"/>
                </a:lnTo>
                <a:lnTo>
                  <a:pt x="4030877" y="4750137"/>
                </a:lnTo>
                <a:cubicBezTo>
                  <a:pt x="4116631" y="4885163"/>
                  <a:pt x="4189822" y="5002152"/>
                  <a:pt x="4250447" y="5101103"/>
                </a:cubicBezTo>
                <a:cubicBezTo>
                  <a:pt x="4301502" y="5145085"/>
                  <a:pt x="4344046" y="5178067"/>
                  <a:pt x="4378084" y="5200058"/>
                </a:cubicBezTo>
                <a:cubicBezTo>
                  <a:pt x="4403609" y="5251364"/>
                  <a:pt x="4416377" y="5293512"/>
                  <a:pt x="4416377" y="5326493"/>
                </a:cubicBezTo>
                <a:cubicBezTo>
                  <a:pt x="4416377" y="5359479"/>
                  <a:pt x="4458920" y="5471255"/>
                  <a:pt x="4544009" y="5661831"/>
                </a:cubicBezTo>
                <a:cubicBezTo>
                  <a:pt x="4450409" y="5588535"/>
                  <a:pt x="4382340" y="5540889"/>
                  <a:pt x="4339796" y="5518902"/>
                </a:cubicBezTo>
                <a:cubicBezTo>
                  <a:pt x="4331284" y="5452934"/>
                  <a:pt x="4271722" y="5375971"/>
                  <a:pt x="4161104" y="5288015"/>
                </a:cubicBezTo>
                <a:cubicBezTo>
                  <a:pt x="4237684" y="5434607"/>
                  <a:pt x="4297247" y="5537228"/>
                  <a:pt x="4339796" y="5595863"/>
                </a:cubicBezTo>
                <a:cubicBezTo>
                  <a:pt x="4365322" y="5617854"/>
                  <a:pt x="4382340" y="5632510"/>
                  <a:pt x="4390846" y="5639843"/>
                </a:cubicBezTo>
                <a:cubicBezTo>
                  <a:pt x="4399358" y="5683822"/>
                  <a:pt x="4416377" y="5727799"/>
                  <a:pt x="4441901" y="5771779"/>
                </a:cubicBezTo>
                <a:cubicBezTo>
                  <a:pt x="4569539" y="5947694"/>
                  <a:pt x="4663138" y="6075964"/>
                  <a:pt x="4722700" y="6156591"/>
                </a:cubicBezTo>
                <a:cubicBezTo>
                  <a:pt x="4688663" y="6174916"/>
                  <a:pt x="4666326" y="6188660"/>
                  <a:pt x="4655690" y="6197822"/>
                </a:cubicBezTo>
                <a:lnTo>
                  <a:pt x="4652774" y="6202007"/>
                </a:lnTo>
                <a:lnTo>
                  <a:pt x="4593469" y="6109179"/>
                </a:lnTo>
                <a:cubicBezTo>
                  <a:pt x="4532842" y="6014350"/>
                  <a:pt x="4486574" y="5942195"/>
                  <a:pt x="4454665" y="5892721"/>
                </a:cubicBezTo>
                <a:cubicBezTo>
                  <a:pt x="4412120" y="5826753"/>
                  <a:pt x="4386595" y="5775443"/>
                  <a:pt x="4378084" y="5738793"/>
                </a:cubicBezTo>
                <a:cubicBezTo>
                  <a:pt x="4267466" y="5606857"/>
                  <a:pt x="4190885" y="5511570"/>
                  <a:pt x="4148341" y="5452934"/>
                </a:cubicBezTo>
                <a:cubicBezTo>
                  <a:pt x="4105798" y="5394295"/>
                  <a:pt x="4071760" y="5346652"/>
                  <a:pt x="4046229" y="5310005"/>
                </a:cubicBezTo>
                <a:cubicBezTo>
                  <a:pt x="4020704" y="5273354"/>
                  <a:pt x="3986668" y="5244037"/>
                  <a:pt x="3944123" y="5222047"/>
                </a:cubicBezTo>
                <a:lnTo>
                  <a:pt x="3944123" y="5244037"/>
                </a:lnTo>
                <a:cubicBezTo>
                  <a:pt x="4275977" y="5705811"/>
                  <a:pt x="4497208" y="6020989"/>
                  <a:pt x="4607827" y="6189577"/>
                </a:cubicBezTo>
                <a:cubicBezTo>
                  <a:pt x="4624845" y="6211565"/>
                  <a:pt x="4633352" y="6244547"/>
                  <a:pt x="4633352" y="6288527"/>
                </a:cubicBezTo>
                <a:cubicBezTo>
                  <a:pt x="4369572" y="5951357"/>
                  <a:pt x="4169610" y="5687484"/>
                  <a:pt x="4033467" y="5496913"/>
                </a:cubicBezTo>
                <a:cubicBezTo>
                  <a:pt x="3956886" y="5372308"/>
                  <a:pt x="3897323" y="5277019"/>
                  <a:pt x="3854779" y="5211052"/>
                </a:cubicBezTo>
                <a:cubicBezTo>
                  <a:pt x="3752668" y="5115764"/>
                  <a:pt x="3676088" y="5049798"/>
                  <a:pt x="3625036" y="5013150"/>
                </a:cubicBezTo>
                <a:cubicBezTo>
                  <a:pt x="3578238" y="4943515"/>
                  <a:pt x="3538351" y="4882586"/>
                  <a:pt x="3505378" y="4830361"/>
                </a:cubicBezTo>
                <a:lnTo>
                  <a:pt x="3490014" y="4805443"/>
                </a:lnTo>
                <a:lnTo>
                  <a:pt x="3366982" y="4809620"/>
                </a:lnTo>
                <a:cubicBezTo>
                  <a:pt x="3308357" y="4813611"/>
                  <a:pt x="3250145" y="4819448"/>
                  <a:pt x="3192388" y="4827082"/>
                </a:cubicBezTo>
                <a:lnTo>
                  <a:pt x="3027846" y="4854126"/>
                </a:lnTo>
                <a:lnTo>
                  <a:pt x="3017041" y="4877348"/>
                </a:lnTo>
                <a:lnTo>
                  <a:pt x="2971349" y="4976546"/>
                </a:lnTo>
                <a:lnTo>
                  <a:pt x="2802318" y="4961203"/>
                </a:lnTo>
                <a:lnTo>
                  <a:pt x="2648623" y="4956564"/>
                </a:lnTo>
                <a:lnTo>
                  <a:pt x="2523658" y="5001911"/>
                </a:lnTo>
                <a:cubicBezTo>
                  <a:pt x="1935342" y="5235640"/>
                  <a:pt x="1421386" y="5663683"/>
                  <a:pt x="1035207" y="6222272"/>
                </a:cubicBezTo>
                <a:lnTo>
                  <a:pt x="1008112" y="6265523"/>
                </a:lnTo>
                <a:lnTo>
                  <a:pt x="1144389" y="5964965"/>
                </a:lnTo>
                <a:cubicBezTo>
                  <a:pt x="1258196" y="5714837"/>
                  <a:pt x="1363761" y="5484637"/>
                  <a:pt x="1461083" y="5274362"/>
                </a:cubicBezTo>
                <a:lnTo>
                  <a:pt x="1502214" y="5186473"/>
                </a:lnTo>
                <a:lnTo>
                  <a:pt x="1335815" y="5262682"/>
                </a:lnTo>
                <a:cubicBezTo>
                  <a:pt x="823869" y="5516761"/>
                  <a:pt x="375704" y="5917168"/>
                  <a:pt x="27956" y="6420168"/>
                </a:cubicBezTo>
                <a:lnTo>
                  <a:pt x="0" y="6464794"/>
                </a:lnTo>
                <a:lnTo>
                  <a:pt x="140611" y="6154677"/>
                </a:lnTo>
                <a:cubicBezTo>
                  <a:pt x="258038" y="5896594"/>
                  <a:pt x="366960" y="5659073"/>
                  <a:pt x="467377" y="5442110"/>
                </a:cubicBezTo>
                <a:lnTo>
                  <a:pt x="733405" y="4873662"/>
                </a:lnTo>
                <a:lnTo>
                  <a:pt x="733405" y="4873654"/>
                </a:lnTo>
                <a:lnTo>
                  <a:pt x="743109" y="4852916"/>
                </a:lnTo>
                <a:lnTo>
                  <a:pt x="731960" y="4864924"/>
                </a:lnTo>
                <a:lnTo>
                  <a:pt x="714852" y="4761779"/>
                </a:lnTo>
                <a:lnTo>
                  <a:pt x="711940" y="4744231"/>
                </a:lnTo>
                <a:lnTo>
                  <a:pt x="728293" y="4728128"/>
                </a:lnTo>
                <a:cubicBezTo>
                  <a:pt x="751344" y="4716784"/>
                  <a:pt x="778228" y="4713007"/>
                  <a:pt x="808957" y="4716784"/>
                </a:cubicBezTo>
                <a:lnTo>
                  <a:pt x="769452" y="4716784"/>
                </a:lnTo>
                <a:lnTo>
                  <a:pt x="803742" y="4658675"/>
                </a:lnTo>
                <a:lnTo>
                  <a:pt x="803742" y="4685203"/>
                </a:lnTo>
                <a:cubicBezTo>
                  <a:pt x="821302" y="4707894"/>
                  <a:pt x="834470" y="4719238"/>
                  <a:pt x="843253" y="4719238"/>
                </a:cubicBezTo>
                <a:lnTo>
                  <a:pt x="843258" y="4719238"/>
                </a:lnTo>
                <a:lnTo>
                  <a:pt x="803748" y="4685203"/>
                </a:lnTo>
                <a:lnTo>
                  <a:pt x="803748" y="4658675"/>
                </a:lnTo>
                <a:lnTo>
                  <a:pt x="853511" y="4574351"/>
                </a:lnTo>
                <a:lnTo>
                  <a:pt x="856426" y="4594449"/>
                </a:lnTo>
                <a:cubicBezTo>
                  <a:pt x="856426" y="4624703"/>
                  <a:pt x="856426" y="4647390"/>
                  <a:pt x="856426" y="4662515"/>
                </a:cubicBezTo>
                <a:cubicBezTo>
                  <a:pt x="891546" y="4685203"/>
                  <a:pt x="913493" y="4688986"/>
                  <a:pt x="922275" y="4673859"/>
                </a:cubicBezTo>
                <a:cubicBezTo>
                  <a:pt x="966171" y="4583106"/>
                  <a:pt x="1036411" y="4454536"/>
                  <a:pt x="1132988" y="4288152"/>
                </a:cubicBezTo>
                <a:cubicBezTo>
                  <a:pt x="1132988" y="4295717"/>
                  <a:pt x="1132988" y="4269248"/>
                  <a:pt x="1132988" y="4208743"/>
                </a:cubicBezTo>
                <a:cubicBezTo>
                  <a:pt x="1132988" y="4223869"/>
                  <a:pt x="1172493" y="4174708"/>
                  <a:pt x="1251510" y="4061267"/>
                </a:cubicBezTo>
                <a:cubicBezTo>
                  <a:pt x="1339308" y="3902444"/>
                  <a:pt x="1462224" y="3679338"/>
                  <a:pt x="1620256" y="3391949"/>
                </a:cubicBezTo>
                <a:cubicBezTo>
                  <a:pt x="1637815" y="3391949"/>
                  <a:pt x="1664152" y="3388167"/>
                  <a:pt x="1699271" y="3380605"/>
                </a:cubicBezTo>
                <a:cubicBezTo>
                  <a:pt x="1699271" y="3373041"/>
                  <a:pt x="1694880" y="3354136"/>
                  <a:pt x="1686102" y="3323883"/>
                </a:cubicBezTo>
                <a:cubicBezTo>
                  <a:pt x="1729999" y="3240692"/>
                  <a:pt x="1800239" y="3115904"/>
                  <a:pt x="1896815" y="2949520"/>
                </a:cubicBezTo>
                <a:cubicBezTo>
                  <a:pt x="1896815" y="2949520"/>
                  <a:pt x="1936320" y="2934393"/>
                  <a:pt x="2015337" y="2904141"/>
                </a:cubicBezTo>
                <a:cubicBezTo>
                  <a:pt x="2015337" y="2889020"/>
                  <a:pt x="1993391" y="2881454"/>
                  <a:pt x="1949494" y="2881454"/>
                </a:cubicBezTo>
                <a:cubicBezTo>
                  <a:pt x="1949494" y="2873894"/>
                  <a:pt x="1956076" y="2860659"/>
                  <a:pt x="1969245" y="2841749"/>
                </a:cubicBezTo>
                <a:cubicBezTo>
                  <a:pt x="1982413" y="2822841"/>
                  <a:pt x="1989000" y="2805828"/>
                  <a:pt x="1989000" y="2790701"/>
                </a:cubicBezTo>
                <a:cubicBezTo>
                  <a:pt x="1997777" y="2790701"/>
                  <a:pt x="2013147" y="2794480"/>
                  <a:pt x="2035093" y="2802045"/>
                </a:cubicBezTo>
                <a:cubicBezTo>
                  <a:pt x="2057043" y="2809607"/>
                  <a:pt x="2072408" y="2813388"/>
                  <a:pt x="2081185" y="2813388"/>
                </a:cubicBezTo>
                <a:lnTo>
                  <a:pt x="2107528" y="2779359"/>
                </a:lnTo>
                <a:cubicBezTo>
                  <a:pt x="2107528" y="2749106"/>
                  <a:pt x="2089968" y="2733980"/>
                  <a:pt x="2054849" y="2733980"/>
                </a:cubicBezTo>
                <a:cubicBezTo>
                  <a:pt x="2061433" y="2724527"/>
                  <a:pt x="2069115" y="2713655"/>
                  <a:pt x="2077895" y="2701366"/>
                </a:cubicBezTo>
                <a:lnTo>
                  <a:pt x="2107404" y="2660411"/>
                </a:lnTo>
                <a:lnTo>
                  <a:pt x="2106177" y="2660294"/>
                </a:lnTo>
                <a:cubicBezTo>
                  <a:pt x="2106177" y="2601654"/>
                  <a:pt x="2106177" y="2576001"/>
                  <a:pt x="2106177" y="2583333"/>
                </a:cubicBezTo>
                <a:cubicBezTo>
                  <a:pt x="2012577" y="2422077"/>
                  <a:pt x="1944502" y="2297471"/>
                  <a:pt x="1901959" y="2209515"/>
                </a:cubicBezTo>
                <a:cubicBezTo>
                  <a:pt x="1893448" y="2194854"/>
                  <a:pt x="1872177" y="2198520"/>
                  <a:pt x="1838140" y="2220509"/>
                </a:cubicBezTo>
                <a:cubicBezTo>
                  <a:pt x="1838140" y="2235168"/>
                  <a:pt x="1838140" y="2257156"/>
                  <a:pt x="1838140" y="2286477"/>
                </a:cubicBezTo>
                <a:lnTo>
                  <a:pt x="1835315" y="2305955"/>
                </a:lnTo>
                <a:lnTo>
                  <a:pt x="1787085" y="2224231"/>
                </a:lnTo>
                <a:lnTo>
                  <a:pt x="1787085" y="2198520"/>
                </a:lnTo>
                <a:lnTo>
                  <a:pt x="1825378" y="2165534"/>
                </a:lnTo>
                <a:lnTo>
                  <a:pt x="1825373" y="2165534"/>
                </a:lnTo>
                <a:cubicBezTo>
                  <a:pt x="1816860" y="2165534"/>
                  <a:pt x="1804098" y="2176529"/>
                  <a:pt x="1787080" y="2198520"/>
                </a:cubicBezTo>
                <a:lnTo>
                  <a:pt x="1787080" y="2224231"/>
                </a:lnTo>
                <a:lnTo>
                  <a:pt x="1753847" y="2167913"/>
                </a:lnTo>
                <a:lnTo>
                  <a:pt x="1792134" y="2167913"/>
                </a:lnTo>
                <a:cubicBezTo>
                  <a:pt x="1762352" y="2171573"/>
                  <a:pt x="1736297" y="2167913"/>
                  <a:pt x="1713956" y="2156918"/>
                </a:cubicBezTo>
                <a:lnTo>
                  <a:pt x="1698107" y="2141312"/>
                </a:lnTo>
                <a:lnTo>
                  <a:pt x="1700930" y="2124305"/>
                </a:lnTo>
                <a:lnTo>
                  <a:pt x="1717510" y="2024339"/>
                </a:lnTo>
                <a:lnTo>
                  <a:pt x="1728316" y="2035977"/>
                </a:lnTo>
                <a:lnTo>
                  <a:pt x="1718911" y="2015878"/>
                </a:lnTo>
                <a:lnTo>
                  <a:pt x="1718911" y="2015871"/>
                </a:lnTo>
                <a:lnTo>
                  <a:pt x="1461083" y="1464944"/>
                </a:lnTo>
                <a:cubicBezTo>
                  <a:pt x="1363761" y="1254669"/>
                  <a:pt x="1258196" y="1024469"/>
                  <a:pt x="1144389" y="774342"/>
                </a:cubicBezTo>
                <a:lnTo>
                  <a:pt x="1008112" y="473784"/>
                </a:lnTo>
                <a:lnTo>
                  <a:pt x="1035207" y="517034"/>
                </a:lnTo>
                <a:cubicBezTo>
                  <a:pt x="1456493" y="1126404"/>
                  <a:pt x="2029845" y="1580413"/>
                  <a:pt x="2685912" y="1796275"/>
                </a:cubicBezTo>
                <a:lnTo>
                  <a:pt x="2689371" y="1797297"/>
                </a:lnTo>
                <a:lnTo>
                  <a:pt x="2700154" y="1781056"/>
                </a:lnTo>
                <a:cubicBezTo>
                  <a:pt x="2752829" y="1743242"/>
                  <a:pt x="2831845" y="1675178"/>
                  <a:pt x="2937204" y="1576860"/>
                </a:cubicBezTo>
                <a:cubicBezTo>
                  <a:pt x="2981101" y="1508794"/>
                  <a:pt x="3042558" y="1410475"/>
                  <a:pt x="3121575" y="1281907"/>
                </a:cubicBezTo>
                <a:cubicBezTo>
                  <a:pt x="3262048" y="1085275"/>
                  <a:pt x="3468370" y="813010"/>
                  <a:pt x="3740539" y="465116"/>
                </a:cubicBezTo>
                <a:cubicBezTo>
                  <a:pt x="3740539" y="510495"/>
                  <a:pt x="3731761" y="544526"/>
                  <a:pt x="3714202" y="567213"/>
                </a:cubicBezTo>
                <a:cubicBezTo>
                  <a:pt x="3600065" y="741163"/>
                  <a:pt x="3371798" y="1066365"/>
                  <a:pt x="3029389" y="1542825"/>
                </a:cubicBezTo>
                <a:lnTo>
                  <a:pt x="3029389" y="1565515"/>
                </a:lnTo>
                <a:cubicBezTo>
                  <a:pt x="3073287" y="1542825"/>
                  <a:pt x="3108406" y="1512576"/>
                  <a:pt x="3134743" y="1474759"/>
                </a:cubicBezTo>
                <a:cubicBezTo>
                  <a:pt x="3161086" y="1436947"/>
                  <a:pt x="3196206" y="1387789"/>
                  <a:pt x="3240102" y="1327285"/>
                </a:cubicBezTo>
                <a:cubicBezTo>
                  <a:pt x="3283999" y="1266784"/>
                  <a:pt x="3363016" y="1168466"/>
                  <a:pt x="3477152" y="1032334"/>
                </a:cubicBezTo>
                <a:cubicBezTo>
                  <a:pt x="3485934" y="994518"/>
                  <a:pt x="3512271" y="941577"/>
                  <a:pt x="3556169" y="873510"/>
                </a:cubicBezTo>
                <a:cubicBezTo>
                  <a:pt x="3589093" y="822463"/>
                  <a:pt x="3636832" y="748013"/>
                  <a:pt x="3699387" y="650168"/>
                </a:cubicBezTo>
                <a:lnTo>
                  <a:pt x="3760578" y="554388"/>
                </a:lnTo>
                <a:lnTo>
                  <a:pt x="3763587" y="558706"/>
                </a:lnTo>
                <a:cubicBezTo>
                  <a:pt x="3774561" y="568159"/>
                  <a:pt x="3797609" y="582340"/>
                  <a:pt x="3832729" y="601248"/>
                </a:cubicBezTo>
                <a:cubicBezTo>
                  <a:pt x="3771272" y="684439"/>
                  <a:pt x="3674696" y="816789"/>
                  <a:pt x="3542999" y="998299"/>
                </a:cubicBezTo>
                <a:cubicBezTo>
                  <a:pt x="3516663" y="1043678"/>
                  <a:pt x="3499103" y="1089053"/>
                  <a:pt x="3490320" y="1134431"/>
                </a:cubicBezTo>
                <a:cubicBezTo>
                  <a:pt x="3481543" y="1141997"/>
                  <a:pt x="3463984" y="1157119"/>
                  <a:pt x="3437646" y="1179810"/>
                </a:cubicBezTo>
                <a:cubicBezTo>
                  <a:pt x="3393744" y="1240310"/>
                  <a:pt x="3332287" y="1346194"/>
                  <a:pt x="3253271" y="1497449"/>
                </a:cubicBezTo>
                <a:cubicBezTo>
                  <a:pt x="3367407" y="1406695"/>
                  <a:pt x="3428864" y="1327285"/>
                  <a:pt x="3437646" y="1259219"/>
                </a:cubicBezTo>
                <a:cubicBezTo>
                  <a:pt x="3481543" y="1236532"/>
                  <a:pt x="3551777" y="1187371"/>
                  <a:pt x="3648354" y="1111744"/>
                </a:cubicBezTo>
                <a:cubicBezTo>
                  <a:pt x="3560559" y="1308381"/>
                  <a:pt x="3516663" y="1423712"/>
                  <a:pt x="3516663" y="1457747"/>
                </a:cubicBezTo>
                <a:cubicBezTo>
                  <a:pt x="3516663" y="1491777"/>
                  <a:pt x="3503489" y="1535265"/>
                  <a:pt x="3477152" y="1588203"/>
                </a:cubicBezTo>
                <a:cubicBezTo>
                  <a:pt x="3442032" y="1610894"/>
                  <a:pt x="3398135" y="1644925"/>
                  <a:pt x="3345456" y="1690305"/>
                </a:cubicBezTo>
                <a:cubicBezTo>
                  <a:pt x="3324605" y="1724338"/>
                  <a:pt x="3302313" y="1760439"/>
                  <a:pt x="3278581" y="1798607"/>
                </a:cubicBezTo>
                <a:lnTo>
                  <a:pt x="3206610" y="1913647"/>
                </a:lnTo>
                <a:lnTo>
                  <a:pt x="3366982" y="1929688"/>
                </a:lnTo>
                <a:lnTo>
                  <a:pt x="3372196" y="1929865"/>
                </a:lnTo>
                <a:lnTo>
                  <a:pt x="3384965" y="1915772"/>
                </a:lnTo>
                <a:cubicBezTo>
                  <a:pt x="3444227" y="1850542"/>
                  <a:pt x="3523244" y="1764041"/>
                  <a:pt x="3622016" y="1656269"/>
                </a:cubicBezTo>
                <a:cubicBezTo>
                  <a:pt x="3604457" y="1656269"/>
                  <a:pt x="3569337" y="1652485"/>
                  <a:pt x="3516663" y="1644925"/>
                </a:cubicBezTo>
                <a:cubicBezTo>
                  <a:pt x="3595679" y="1501228"/>
                  <a:pt x="3714202" y="1304598"/>
                  <a:pt x="3872235" y="1055022"/>
                </a:cubicBezTo>
                <a:cubicBezTo>
                  <a:pt x="3968811" y="941577"/>
                  <a:pt x="4069779" y="801662"/>
                  <a:pt x="4175132" y="635279"/>
                </a:cubicBezTo>
                <a:cubicBezTo>
                  <a:pt x="4315611" y="491586"/>
                  <a:pt x="4521927" y="279824"/>
                  <a:pt x="479410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5383376" y="723579"/>
            <a:ext cx="6545099" cy="5410842"/>
          </a:xfrm>
          <a:custGeom>
            <a:avLst/>
            <a:gdLst>
              <a:gd name="connsiteX0" fmla="*/ 1943984 w 6545099"/>
              <a:gd name="connsiteY0" fmla="*/ 4901794 h 5410842"/>
              <a:gd name="connsiteX1" fmla="*/ 1433842 w 6545099"/>
              <a:gd name="connsiteY1" fmla="*/ 4971320 h 5410842"/>
              <a:gd name="connsiteX2" fmla="*/ 1495249 w 6545099"/>
              <a:gd name="connsiteY2" fmla="*/ 4976535 h 5410842"/>
              <a:gd name="connsiteX3" fmla="*/ 1556656 w 6545099"/>
              <a:gd name="connsiteY3" fmla="*/ 4981750 h 5410842"/>
              <a:gd name="connsiteX4" fmla="*/ 1802278 w 6545099"/>
              <a:gd name="connsiteY4" fmla="*/ 4964369 h 5410842"/>
              <a:gd name="connsiteX5" fmla="*/ 1892025 w 6545099"/>
              <a:gd name="connsiteY5" fmla="*/ 4948726 h 5410842"/>
              <a:gd name="connsiteX6" fmla="*/ 1972324 w 6545099"/>
              <a:gd name="connsiteY6" fmla="*/ 4936557 h 5410842"/>
              <a:gd name="connsiteX7" fmla="*/ 1958153 w 6545099"/>
              <a:gd name="connsiteY7" fmla="*/ 4919176 h 5410842"/>
              <a:gd name="connsiteX8" fmla="*/ 1943984 w 6545099"/>
              <a:gd name="connsiteY8" fmla="*/ 4901794 h 5410842"/>
              <a:gd name="connsiteX9" fmla="*/ 781997 w 6545099"/>
              <a:gd name="connsiteY9" fmla="*/ 4863554 h 5410842"/>
              <a:gd name="connsiteX10" fmla="*/ 942597 w 6545099"/>
              <a:gd name="connsiteY10" fmla="*/ 4905270 h 5410842"/>
              <a:gd name="connsiteX11" fmla="*/ 942597 w 6545099"/>
              <a:gd name="connsiteY11" fmla="*/ 4943510 h 5410842"/>
              <a:gd name="connsiteX12" fmla="*/ 914257 w 6545099"/>
              <a:gd name="connsiteY12" fmla="*/ 4936557 h 5410842"/>
              <a:gd name="connsiteX13" fmla="*/ 805614 w 6545099"/>
              <a:gd name="connsiteY13" fmla="*/ 4940034 h 5410842"/>
              <a:gd name="connsiteX14" fmla="*/ 696976 w 6545099"/>
              <a:gd name="connsiteY14" fmla="*/ 4943510 h 5410842"/>
              <a:gd name="connsiteX15" fmla="*/ 630848 w 6545099"/>
              <a:gd name="connsiteY15" fmla="*/ 4908746 h 5410842"/>
              <a:gd name="connsiteX16" fmla="*/ 781997 w 6545099"/>
              <a:gd name="connsiteY16" fmla="*/ 4863554 h 5410842"/>
              <a:gd name="connsiteX17" fmla="*/ 2079884 w 6545099"/>
              <a:gd name="connsiteY17" fmla="*/ 4567182 h 5410842"/>
              <a:gd name="connsiteX18" fmla="*/ 2048309 w 6545099"/>
              <a:gd name="connsiteY18" fmla="*/ 4571729 h 5410842"/>
              <a:gd name="connsiteX19" fmla="*/ 1755449 w 6545099"/>
              <a:gd name="connsiteY19" fmla="*/ 4609968 h 5410842"/>
              <a:gd name="connsiteX20" fmla="*/ 1816856 w 6545099"/>
              <a:gd name="connsiteY20" fmla="*/ 4615183 h 5410842"/>
              <a:gd name="connsiteX21" fmla="*/ 1878264 w 6545099"/>
              <a:gd name="connsiteY21" fmla="*/ 4620398 h 5410842"/>
              <a:gd name="connsiteX22" fmla="*/ 1885525 w 6545099"/>
              <a:gd name="connsiteY22" fmla="*/ 4620063 h 5410842"/>
              <a:gd name="connsiteX23" fmla="*/ 1103604 w 6545099"/>
              <a:gd name="connsiteY23" fmla="*/ 4502202 h 5410842"/>
              <a:gd name="connsiteX24" fmla="*/ 1264204 w 6545099"/>
              <a:gd name="connsiteY24" fmla="*/ 4543918 h 5410842"/>
              <a:gd name="connsiteX25" fmla="*/ 1264204 w 6545099"/>
              <a:gd name="connsiteY25" fmla="*/ 4582158 h 5410842"/>
              <a:gd name="connsiteX26" fmla="*/ 1235864 w 6545099"/>
              <a:gd name="connsiteY26" fmla="*/ 4575206 h 5410842"/>
              <a:gd name="connsiteX27" fmla="*/ 1127221 w 6545099"/>
              <a:gd name="connsiteY27" fmla="*/ 4578682 h 5410842"/>
              <a:gd name="connsiteX28" fmla="*/ 1018583 w 6545099"/>
              <a:gd name="connsiteY28" fmla="*/ 4582158 h 5410842"/>
              <a:gd name="connsiteX29" fmla="*/ 952455 w 6545099"/>
              <a:gd name="connsiteY29" fmla="*/ 4547394 h 5410842"/>
              <a:gd name="connsiteX30" fmla="*/ 1103604 w 6545099"/>
              <a:gd name="connsiteY30" fmla="*/ 4502202 h 5410842"/>
              <a:gd name="connsiteX31" fmla="*/ 5843769 w 6545099"/>
              <a:gd name="connsiteY31" fmla="*/ 4017001 h 5410842"/>
              <a:gd name="connsiteX32" fmla="*/ 5843767 w 6545099"/>
              <a:gd name="connsiteY32" fmla="*/ 4017006 h 5410842"/>
              <a:gd name="connsiteX33" fmla="*/ 5843767 w 6545099"/>
              <a:gd name="connsiteY33" fmla="*/ 4017004 h 5410842"/>
              <a:gd name="connsiteX34" fmla="*/ 5796471 w 6545099"/>
              <a:gd name="connsiteY34" fmla="*/ 4082484 h 5410842"/>
              <a:gd name="connsiteX35" fmla="*/ 5796469 w 6545099"/>
              <a:gd name="connsiteY35" fmla="*/ 4082488 h 5410842"/>
              <a:gd name="connsiteX36" fmla="*/ 5768625 w 6545099"/>
              <a:gd name="connsiteY36" fmla="*/ 4124478 h 5410842"/>
              <a:gd name="connsiteX37" fmla="*/ 5761912 w 6545099"/>
              <a:gd name="connsiteY37" fmla="*/ 4151590 h 5410842"/>
              <a:gd name="connsiteX38" fmla="*/ 5761907 w 6545099"/>
              <a:gd name="connsiteY38" fmla="*/ 4151599 h 5410842"/>
              <a:gd name="connsiteX39" fmla="*/ 5761911 w 6545099"/>
              <a:gd name="connsiteY39" fmla="*/ 4151595 h 5410842"/>
              <a:gd name="connsiteX40" fmla="*/ 5761912 w 6545099"/>
              <a:gd name="connsiteY40" fmla="*/ 4151590 h 5410842"/>
              <a:gd name="connsiteX41" fmla="*/ 5796469 w 6545099"/>
              <a:gd name="connsiteY41" fmla="*/ 4082488 h 5410842"/>
              <a:gd name="connsiteX42" fmla="*/ 5796475 w 6545099"/>
              <a:gd name="connsiteY42" fmla="*/ 4082479 h 5410842"/>
              <a:gd name="connsiteX43" fmla="*/ 5827505 w 6545099"/>
              <a:gd name="connsiteY43" fmla="*/ 4041396 h 5410842"/>
              <a:gd name="connsiteX44" fmla="*/ 5843767 w 6545099"/>
              <a:gd name="connsiteY44" fmla="*/ 4017006 h 5410842"/>
              <a:gd name="connsiteX45" fmla="*/ 5847013 w 6545099"/>
              <a:gd name="connsiteY45" fmla="*/ 4064388 h 5410842"/>
              <a:gd name="connsiteX46" fmla="*/ 5839457 w 6545099"/>
              <a:gd name="connsiteY46" fmla="*/ 4117981 h 5410842"/>
              <a:gd name="connsiteX47" fmla="*/ 5835194 w 6545099"/>
              <a:gd name="connsiteY47" fmla="*/ 4129277 h 5410842"/>
              <a:gd name="connsiteX48" fmla="*/ 5839460 w 6545099"/>
              <a:gd name="connsiteY48" fmla="*/ 4117976 h 5410842"/>
              <a:gd name="connsiteX49" fmla="*/ 5843769 w 6545099"/>
              <a:gd name="connsiteY49" fmla="*/ 4017001 h 5410842"/>
              <a:gd name="connsiteX50" fmla="*/ 2794216 w 6545099"/>
              <a:gd name="connsiteY50" fmla="*/ 3730272 h 5410842"/>
              <a:gd name="connsiteX51" fmla="*/ 3068182 w 6545099"/>
              <a:gd name="connsiteY51" fmla="*/ 3737224 h 5410842"/>
              <a:gd name="connsiteX52" fmla="*/ 3068182 w 6545099"/>
              <a:gd name="connsiteY52" fmla="*/ 3751130 h 5410842"/>
              <a:gd name="connsiteX53" fmla="*/ 2794216 w 6545099"/>
              <a:gd name="connsiteY53" fmla="*/ 3744176 h 5410842"/>
              <a:gd name="connsiteX54" fmla="*/ 1906603 w 6545099"/>
              <a:gd name="connsiteY54" fmla="*/ 3209009 h 5410842"/>
              <a:gd name="connsiteX55" fmla="*/ 1868813 w 6545099"/>
              <a:gd name="connsiteY55" fmla="*/ 3212484 h 5410842"/>
              <a:gd name="connsiteX56" fmla="*/ 2208909 w 6545099"/>
              <a:gd name="connsiteY56" fmla="*/ 3275059 h 5410842"/>
              <a:gd name="connsiteX57" fmla="*/ 2586791 w 6545099"/>
              <a:gd name="connsiteY57" fmla="*/ 3323726 h 5410842"/>
              <a:gd name="connsiteX58" fmla="*/ 2643473 w 6545099"/>
              <a:gd name="connsiteY58" fmla="*/ 3361966 h 5410842"/>
              <a:gd name="connsiteX59" fmla="*/ 2690705 w 6545099"/>
              <a:gd name="connsiteY59" fmla="*/ 3361966 h 5410842"/>
              <a:gd name="connsiteX60" fmla="*/ 2690705 w 6545099"/>
              <a:gd name="connsiteY60" fmla="*/ 3372396 h 5410842"/>
              <a:gd name="connsiteX61" fmla="*/ 2643473 w 6545099"/>
              <a:gd name="connsiteY61" fmla="*/ 3379348 h 5410842"/>
              <a:gd name="connsiteX62" fmla="*/ 2553726 w 6545099"/>
              <a:gd name="connsiteY62" fmla="*/ 3361966 h 5410842"/>
              <a:gd name="connsiteX63" fmla="*/ 2463977 w 6545099"/>
              <a:gd name="connsiteY63" fmla="*/ 3344585 h 5410842"/>
              <a:gd name="connsiteX64" fmla="*/ 2435637 w 6545099"/>
              <a:gd name="connsiteY64" fmla="*/ 3348062 h 5410842"/>
              <a:gd name="connsiteX65" fmla="*/ 2416741 w 6545099"/>
              <a:gd name="connsiteY65" fmla="*/ 3351539 h 5410842"/>
              <a:gd name="connsiteX66" fmla="*/ 2293931 w 6545099"/>
              <a:gd name="connsiteY66" fmla="*/ 3328942 h 5410842"/>
              <a:gd name="connsiteX67" fmla="*/ 2180566 w 6545099"/>
              <a:gd name="connsiteY67" fmla="*/ 3306345 h 5410842"/>
              <a:gd name="connsiteX68" fmla="*/ 2166395 w 6545099"/>
              <a:gd name="connsiteY68" fmla="*/ 3309823 h 5410842"/>
              <a:gd name="connsiteX69" fmla="*/ 2142777 w 6545099"/>
              <a:gd name="connsiteY69" fmla="*/ 3313299 h 5410842"/>
              <a:gd name="connsiteX70" fmla="*/ 1736556 w 6545099"/>
              <a:gd name="connsiteY70" fmla="*/ 3257677 h 5410842"/>
              <a:gd name="connsiteX71" fmla="*/ 1569329 w 6545099"/>
              <a:gd name="connsiteY71" fmla="*/ 3220316 h 5410842"/>
              <a:gd name="connsiteX72" fmla="*/ 1551932 w 6545099"/>
              <a:gd name="connsiteY72" fmla="*/ 3227073 h 5410842"/>
              <a:gd name="connsiteX73" fmla="*/ 1490524 w 6545099"/>
              <a:gd name="connsiteY73" fmla="*/ 3285302 h 5410842"/>
              <a:gd name="connsiteX74" fmla="*/ 2104584 w 6545099"/>
              <a:gd name="connsiteY74" fmla="*/ 3361780 h 5410842"/>
              <a:gd name="connsiteX75" fmla="*/ 2425783 w 6545099"/>
              <a:gd name="connsiteY75" fmla="*/ 3368732 h 5410842"/>
              <a:gd name="connsiteX76" fmla="*/ 2510804 w 6545099"/>
              <a:gd name="connsiteY76" fmla="*/ 3393069 h 5410842"/>
              <a:gd name="connsiteX77" fmla="*/ 2916437 w 6545099"/>
              <a:gd name="connsiteY77" fmla="*/ 3420444 h 5410842"/>
              <a:gd name="connsiteX78" fmla="*/ 3101564 w 6545099"/>
              <a:gd name="connsiteY78" fmla="*/ 3434450 h 5410842"/>
              <a:gd name="connsiteX79" fmla="*/ 3005412 w 6545099"/>
              <a:gd name="connsiteY79" fmla="*/ 3417588 h 5410842"/>
              <a:gd name="connsiteX80" fmla="*/ 2851304 w 6545099"/>
              <a:gd name="connsiteY80" fmla="*/ 3386302 h 5410842"/>
              <a:gd name="connsiteX81" fmla="*/ 2794627 w 6545099"/>
              <a:gd name="connsiteY81" fmla="*/ 3403682 h 5410842"/>
              <a:gd name="connsiteX82" fmla="*/ 2747390 w 6545099"/>
              <a:gd name="connsiteY82" fmla="*/ 3382825 h 5410842"/>
              <a:gd name="connsiteX83" fmla="*/ 2794627 w 6545099"/>
              <a:gd name="connsiteY83" fmla="*/ 3372396 h 5410842"/>
              <a:gd name="connsiteX84" fmla="*/ 3276422 w 6545099"/>
              <a:gd name="connsiteY84" fmla="*/ 3434969 h 5410842"/>
              <a:gd name="connsiteX85" fmla="*/ 3597621 w 6545099"/>
              <a:gd name="connsiteY85" fmla="*/ 3476685 h 5410842"/>
              <a:gd name="connsiteX86" fmla="*/ 3680283 w 6545099"/>
              <a:gd name="connsiteY86" fmla="*/ 3469733 h 5410842"/>
              <a:gd name="connsiteX87" fmla="*/ 3751889 w 6545099"/>
              <a:gd name="connsiteY87" fmla="*/ 3450569 h 5410842"/>
              <a:gd name="connsiteX88" fmla="*/ 3722978 w 6545099"/>
              <a:gd name="connsiteY88" fmla="*/ 3442605 h 5410842"/>
              <a:gd name="connsiteX89" fmla="*/ 3434844 w 6545099"/>
              <a:gd name="connsiteY89" fmla="*/ 3386983 h 5410842"/>
              <a:gd name="connsiteX90" fmla="*/ 3389789 w 6545099"/>
              <a:gd name="connsiteY90" fmla="*/ 3380594 h 5410842"/>
              <a:gd name="connsiteX91" fmla="*/ 3389789 w 6545099"/>
              <a:gd name="connsiteY91" fmla="*/ 3389778 h 5410842"/>
              <a:gd name="connsiteX92" fmla="*/ 3115822 w 6545099"/>
              <a:gd name="connsiteY92" fmla="*/ 3382825 h 5410842"/>
              <a:gd name="connsiteX93" fmla="*/ 3115822 w 6545099"/>
              <a:gd name="connsiteY93" fmla="*/ 3368920 h 5410842"/>
              <a:gd name="connsiteX94" fmla="*/ 3349232 w 6545099"/>
              <a:gd name="connsiteY94" fmla="*/ 3374843 h 5410842"/>
              <a:gd name="connsiteX95" fmla="*/ 3257122 w 6545099"/>
              <a:gd name="connsiteY95" fmla="*/ 3361780 h 5410842"/>
              <a:gd name="connsiteX96" fmla="*/ 2693252 w 6545099"/>
              <a:gd name="connsiteY96" fmla="*/ 3290082 h 5410842"/>
              <a:gd name="connsiteX97" fmla="*/ 2643749 w 6545099"/>
              <a:gd name="connsiteY97" fmla="*/ 3283941 h 5410842"/>
              <a:gd name="connsiteX98" fmla="*/ 3099338 w 6545099"/>
              <a:gd name="connsiteY98" fmla="*/ 2939355 h 5410842"/>
              <a:gd name="connsiteX99" fmla="*/ 3030394 w 6545099"/>
              <a:gd name="connsiteY99" fmla="*/ 2944621 h 5410842"/>
              <a:gd name="connsiteX100" fmla="*/ 2756429 w 6545099"/>
              <a:gd name="connsiteY100" fmla="*/ 2981991 h 5410842"/>
              <a:gd name="connsiteX101" fmla="*/ 2593246 w 6545099"/>
              <a:gd name="connsiteY101" fmla="*/ 3003126 h 5410842"/>
              <a:gd name="connsiteX102" fmla="*/ 2747390 w 6545099"/>
              <a:gd name="connsiteY102" fmla="*/ 3007380 h 5410842"/>
              <a:gd name="connsiteX103" fmla="*/ 2832411 w 6545099"/>
              <a:gd name="connsiteY103" fmla="*/ 3031717 h 5410842"/>
              <a:gd name="connsiteX104" fmla="*/ 3427575 w 6545099"/>
              <a:gd name="connsiteY104" fmla="*/ 3073431 h 5410842"/>
              <a:gd name="connsiteX105" fmla="*/ 3753499 w 6545099"/>
              <a:gd name="connsiteY105" fmla="*/ 3111671 h 5410842"/>
              <a:gd name="connsiteX106" fmla="*/ 3994400 w 6545099"/>
              <a:gd name="connsiteY106" fmla="*/ 3142957 h 5410842"/>
              <a:gd name="connsiteX107" fmla="*/ 4060528 w 6545099"/>
              <a:gd name="connsiteY107" fmla="*/ 3125576 h 5410842"/>
              <a:gd name="connsiteX108" fmla="*/ 4060528 w 6545099"/>
              <a:gd name="connsiteY108" fmla="*/ 3115147 h 5410842"/>
              <a:gd name="connsiteX109" fmla="*/ 4155000 w 6545099"/>
              <a:gd name="connsiteY109" fmla="*/ 3129054 h 5410842"/>
              <a:gd name="connsiteX110" fmla="*/ 4155000 w 6545099"/>
              <a:gd name="connsiteY110" fmla="*/ 3125576 h 5410842"/>
              <a:gd name="connsiteX111" fmla="*/ 4155000 w 6545099"/>
              <a:gd name="connsiteY111" fmla="*/ 3111671 h 5410842"/>
              <a:gd name="connsiteX112" fmla="*/ 3578728 w 6545099"/>
              <a:gd name="connsiteY112" fmla="*/ 3000428 h 5410842"/>
              <a:gd name="connsiteX113" fmla="*/ 3180182 w 6545099"/>
              <a:gd name="connsiteY113" fmla="*/ 2949587 h 5410842"/>
              <a:gd name="connsiteX114" fmla="*/ 3795603 w 6545099"/>
              <a:gd name="connsiteY114" fmla="*/ 2906381 h 5410842"/>
              <a:gd name="connsiteX115" fmla="*/ 3405911 w 6545099"/>
              <a:gd name="connsiteY115" fmla="*/ 2915941 h 5410842"/>
              <a:gd name="connsiteX116" fmla="*/ 3227228 w 6545099"/>
              <a:gd name="connsiteY116" fmla="*/ 2929587 h 5410842"/>
              <a:gd name="connsiteX117" fmla="*/ 3354363 w 6545099"/>
              <a:gd name="connsiteY117" fmla="*/ 2940461 h 5410842"/>
              <a:gd name="connsiteX118" fmla="*/ 3796010 w 6545099"/>
              <a:gd name="connsiteY118" fmla="*/ 2990001 h 5410842"/>
              <a:gd name="connsiteX119" fmla="*/ 3852692 w 6545099"/>
              <a:gd name="connsiteY119" fmla="*/ 3010858 h 5410842"/>
              <a:gd name="connsiteX120" fmla="*/ 4589563 w 6545099"/>
              <a:gd name="connsiteY120" fmla="*/ 3177721 h 5410842"/>
              <a:gd name="connsiteX121" fmla="*/ 4702927 w 6545099"/>
              <a:gd name="connsiteY121" fmla="*/ 3285486 h 5410842"/>
              <a:gd name="connsiteX122" fmla="*/ 4813017 w 6545099"/>
              <a:gd name="connsiteY122" fmla="*/ 3313931 h 5410842"/>
              <a:gd name="connsiteX123" fmla="*/ 4792582 w 6545099"/>
              <a:gd name="connsiteY123" fmla="*/ 3158729 h 5410842"/>
              <a:gd name="connsiteX124" fmla="*/ 4775622 w 6545099"/>
              <a:gd name="connsiteY124" fmla="*/ 3062106 h 5410842"/>
              <a:gd name="connsiteX125" fmla="*/ 4759201 w 6545099"/>
              <a:gd name="connsiteY125" fmla="*/ 3062817 h 5410842"/>
              <a:gd name="connsiteX126" fmla="*/ 4589155 w 6545099"/>
              <a:gd name="connsiteY126" fmla="*/ 3003718 h 5410842"/>
              <a:gd name="connsiteX127" fmla="*/ 4466345 w 6545099"/>
              <a:gd name="connsiteY127" fmla="*/ 2944621 h 5410842"/>
              <a:gd name="connsiteX128" fmla="*/ 4154592 w 6545099"/>
              <a:gd name="connsiteY128" fmla="*/ 2906381 h 5410842"/>
              <a:gd name="connsiteX129" fmla="*/ 1415357 w 6545099"/>
              <a:gd name="connsiteY129" fmla="*/ 2374690 h 5410842"/>
              <a:gd name="connsiteX130" fmla="*/ 1349229 w 6545099"/>
              <a:gd name="connsiteY130" fmla="*/ 2399024 h 5410842"/>
              <a:gd name="connsiteX131" fmla="*/ 1368122 w 6545099"/>
              <a:gd name="connsiteY131" fmla="*/ 2409452 h 5410842"/>
              <a:gd name="connsiteX132" fmla="*/ 1434250 w 6545099"/>
              <a:gd name="connsiteY132" fmla="*/ 2381642 h 5410842"/>
              <a:gd name="connsiteX133" fmla="*/ 1660978 w 6545099"/>
              <a:gd name="connsiteY133" fmla="*/ 2284304 h 5410842"/>
              <a:gd name="connsiteX134" fmla="*/ 1679875 w 6545099"/>
              <a:gd name="connsiteY134" fmla="*/ 2294734 h 5410842"/>
              <a:gd name="connsiteX135" fmla="*/ 1462592 w 6545099"/>
              <a:gd name="connsiteY135" fmla="*/ 2357308 h 5410842"/>
              <a:gd name="connsiteX136" fmla="*/ 1443696 w 6545099"/>
              <a:gd name="connsiteY136" fmla="*/ 2346879 h 5410842"/>
              <a:gd name="connsiteX137" fmla="*/ 1991628 w 6545099"/>
              <a:gd name="connsiteY137" fmla="*/ 2225207 h 5410842"/>
              <a:gd name="connsiteX138" fmla="*/ 1991628 w 6545099"/>
              <a:gd name="connsiteY138" fmla="*/ 2235637 h 5410842"/>
              <a:gd name="connsiteX139" fmla="*/ 1698766 w 6545099"/>
              <a:gd name="connsiteY139" fmla="*/ 2291257 h 5410842"/>
              <a:gd name="connsiteX140" fmla="*/ 1689321 w 6545099"/>
              <a:gd name="connsiteY140" fmla="*/ 2280829 h 5410842"/>
              <a:gd name="connsiteX141" fmla="*/ 2057756 w 6545099"/>
              <a:gd name="connsiteY141" fmla="*/ 2211301 h 5410842"/>
              <a:gd name="connsiteX142" fmla="*/ 2152228 w 6545099"/>
              <a:gd name="connsiteY142" fmla="*/ 2211301 h 5410842"/>
              <a:gd name="connsiteX143" fmla="*/ 2152228 w 6545099"/>
              <a:gd name="connsiteY143" fmla="*/ 2225207 h 5410842"/>
              <a:gd name="connsiteX144" fmla="*/ 2057756 w 6545099"/>
              <a:gd name="connsiteY144" fmla="*/ 2225207 h 5410842"/>
              <a:gd name="connsiteX145" fmla="*/ 2416741 w 6545099"/>
              <a:gd name="connsiteY145" fmla="*/ 2190443 h 5410842"/>
              <a:gd name="connsiteX146" fmla="*/ 2416741 w 6545099"/>
              <a:gd name="connsiteY146" fmla="*/ 2200873 h 5410842"/>
              <a:gd name="connsiteX147" fmla="*/ 2492319 w 6545099"/>
              <a:gd name="connsiteY147" fmla="*/ 2200873 h 5410842"/>
              <a:gd name="connsiteX148" fmla="*/ 2492319 w 6545099"/>
              <a:gd name="connsiteY148" fmla="*/ 2190443 h 5410842"/>
              <a:gd name="connsiteX149" fmla="*/ 3777117 w 6545099"/>
              <a:gd name="connsiteY149" fmla="*/ 2070511 h 5410842"/>
              <a:gd name="connsiteX150" fmla="*/ 3814903 w 6545099"/>
              <a:gd name="connsiteY150" fmla="*/ 2075724 h 5410842"/>
              <a:gd name="connsiteX151" fmla="*/ 3777117 w 6545099"/>
              <a:gd name="connsiteY151" fmla="*/ 2075724 h 5410842"/>
              <a:gd name="connsiteX152" fmla="*/ 4079421 w 6545099"/>
              <a:gd name="connsiteY152" fmla="*/ 2047914 h 5410842"/>
              <a:gd name="connsiteX153" fmla="*/ 4079421 w 6545099"/>
              <a:gd name="connsiteY153" fmla="*/ 2061820 h 5410842"/>
              <a:gd name="connsiteX154" fmla="*/ 4136103 w 6545099"/>
              <a:gd name="connsiteY154" fmla="*/ 2061820 h 5410842"/>
              <a:gd name="connsiteX155" fmla="*/ 4136103 w 6545099"/>
              <a:gd name="connsiteY155" fmla="*/ 2047914 h 5410842"/>
              <a:gd name="connsiteX156" fmla="*/ 3984953 w 6545099"/>
              <a:gd name="connsiteY156" fmla="*/ 2047914 h 5410842"/>
              <a:gd name="connsiteX157" fmla="*/ 3975503 w 6545099"/>
              <a:gd name="connsiteY157" fmla="*/ 2058344 h 5410842"/>
              <a:gd name="connsiteX158" fmla="*/ 4051082 w 6545099"/>
              <a:gd name="connsiteY158" fmla="*/ 2068772 h 5410842"/>
              <a:gd name="connsiteX159" fmla="*/ 4051082 w 6545099"/>
              <a:gd name="connsiteY159" fmla="*/ 2058344 h 5410842"/>
              <a:gd name="connsiteX160" fmla="*/ 792205 w 6545099"/>
              <a:gd name="connsiteY160" fmla="*/ 1868517 h 5410842"/>
              <a:gd name="connsiteX161" fmla="*/ 819940 w 6545099"/>
              <a:gd name="connsiteY161" fmla="*/ 1928587 h 5410842"/>
              <a:gd name="connsiteX162" fmla="*/ 872375 w 6545099"/>
              <a:gd name="connsiteY162" fmla="*/ 1871605 h 5410842"/>
              <a:gd name="connsiteX163" fmla="*/ 1055973 w 6545099"/>
              <a:gd name="connsiteY163" fmla="*/ 1949474 h 5410842"/>
              <a:gd name="connsiteX164" fmla="*/ 1010152 w 6545099"/>
              <a:gd name="connsiteY164" fmla="*/ 2042117 h 5410842"/>
              <a:gd name="connsiteX165" fmla="*/ 1104632 w 6545099"/>
              <a:gd name="connsiteY165" fmla="*/ 2140154 h 5410842"/>
              <a:gd name="connsiteX166" fmla="*/ 1115540 w 6545099"/>
              <a:gd name="connsiteY166" fmla="*/ 2270381 h 5410842"/>
              <a:gd name="connsiteX167" fmla="*/ 898554 w 6545099"/>
              <a:gd name="connsiteY167" fmla="*/ 2503934 h 5410842"/>
              <a:gd name="connsiteX168" fmla="*/ 620558 w 6545099"/>
              <a:gd name="connsiteY168" fmla="*/ 2605334 h 5410842"/>
              <a:gd name="connsiteX169" fmla="*/ 569381 w 6545099"/>
              <a:gd name="connsiteY169" fmla="*/ 2579762 h 5410842"/>
              <a:gd name="connsiteX170" fmla="*/ 501747 w 6545099"/>
              <a:gd name="connsiteY170" fmla="*/ 2411957 h 5410842"/>
              <a:gd name="connsiteX171" fmla="*/ 513029 w 6545099"/>
              <a:gd name="connsiteY171" fmla="*/ 2329785 h 5410842"/>
              <a:gd name="connsiteX172" fmla="*/ 306877 w 6545099"/>
              <a:gd name="connsiteY172" fmla="*/ 2416254 h 5410842"/>
              <a:gd name="connsiteX173" fmla="*/ 236916 w 6545099"/>
              <a:gd name="connsiteY173" fmla="*/ 2307353 h 5410842"/>
              <a:gd name="connsiteX174" fmla="*/ 395291 w 6545099"/>
              <a:gd name="connsiteY174" fmla="*/ 2160048 h 5410842"/>
              <a:gd name="connsiteX175" fmla="*/ 577995 w 6545099"/>
              <a:gd name="connsiteY175" fmla="*/ 2108080 h 5410842"/>
              <a:gd name="connsiteX176" fmla="*/ 609130 w 6545099"/>
              <a:gd name="connsiteY176" fmla="*/ 2132879 h 5410842"/>
              <a:gd name="connsiteX177" fmla="*/ 645996 w 6545099"/>
              <a:gd name="connsiteY177" fmla="*/ 2063498 h 5410842"/>
              <a:gd name="connsiteX178" fmla="*/ 734039 w 6545099"/>
              <a:gd name="connsiteY178" fmla="*/ 2019685 h 5410842"/>
              <a:gd name="connsiteX179" fmla="*/ 755341 w 6545099"/>
              <a:gd name="connsiteY179" fmla="*/ 1937902 h 5410842"/>
              <a:gd name="connsiteX180" fmla="*/ 386526 w 6545099"/>
              <a:gd name="connsiteY180" fmla="*/ 2077110 h 5410842"/>
              <a:gd name="connsiteX181" fmla="*/ 280586 w 6545099"/>
              <a:gd name="connsiteY181" fmla="*/ 2167432 h 5410842"/>
              <a:gd name="connsiteX182" fmla="*/ 122392 w 6545099"/>
              <a:gd name="connsiteY182" fmla="*/ 2208546 h 5410842"/>
              <a:gd name="connsiteX183" fmla="*/ 0 w 6545099"/>
              <a:gd name="connsiteY183" fmla="*/ 2156630 h 5410842"/>
              <a:gd name="connsiteX184" fmla="*/ 49216 w 6545099"/>
              <a:gd name="connsiteY184" fmla="*/ 2028720 h 5410842"/>
              <a:gd name="connsiteX185" fmla="*/ 175198 w 6545099"/>
              <a:gd name="connsiteY185" fmla="*/ 1939167 h 5410842"/>
              <a:gd name="connsiteX186" fmla="*/ 316564 w 6545099"/>
              <a:gd name="connsiteY186" fmla="*/ 1968213 h 5410842"/>
              <a:gd name="connsiteX187" fmla="*/ 338752 w 6545099"/>
              <a:gd name="connsiteY187" fmla="*/ 2016269 h 5410842"/>
              <a:gd name="connsiteX188" fmla="*/ 454087 w 6545099"/>
              <a:gd name="connsiteY188" fmla="*/ 1967601 h 5410842"/>
              <a:gd name="connsiteX189" fmla="*/ 603954 w 6545099"/>
              <a:gd name="connsiteY189" fmla="*/ 1908471 h 5410842"/>
              <a:gd name="connsiteX190" fmla="*/ 792205 w 6545099"/>
              <a:gd name="connsiteY190" fmla="*/ 1868517 h 5410842"/>
              <a:gd name="connsiteX191" fmla="*/ 901734 w 6545099"/>
              <a:gd name="connsiteY191" fmla="*/ 1636730 h 5410842"/>
              <a:gd name="connsiteX192" fmla="*/ 871043 w 6545099"/>
              <a:gd name="connsiteY192" fmla="*/ 1676847 h 5410842"/>
              <a:gd name="connsiteX193" fmla="*/ 844826 w 6545099"/>
              <a:gd name="connsiteY193" fmla="*/ 1705338 h 5410842"/>
              <a:gd name="connsiteX194" fmla="*/ 808146 w 6545099"/>
              <a:gd name="connsiteY194" fmla="*/ 1668522 h 5410842"/>
              <a:gd name="connsiteX195" fmla="*/ 901734 w 6545099"/>
              <a:gd name="connsiteY195" fmla="*/ 1636730 h 5410842"/>
              <a:gd name="connsiteX196" fmla="*/ 3591943 w 6545099"/>
              <a:gd name="connsiteY196" fmla="*/ 479 h 5410842"/>
              <a:gd name="connsiteX197" fmla="*/ 3848703 w 6545099"/>
              <a:gd name="connsiteY197" fmla="*/ 3725 h 5410842"/>
              <a:gd name="connsiteX198" fmla="*/ 4918829 w 6545099"/>
              <a:gd name="connsiteY198" fmla="*/ 379203 h 5410842"/>
              <a:gd name="connsiteX199" fmla="*/ 5032981 w 6545099"/>
              <a:gd name="connsiteY199" fmla="*/ 453440 h 5410842"/>
              <a:gd name="connsiteX200" fmla="*/ 5043879 w 6545099"/>
              <a:gd name="connsiteY200" fmla="*/ 442804 h 5410842"/>
              <a:gd name="connsiteX201" fmla="*/ 5617098 w 6545099"/>
              <a:gd name="connsiteY201" fmla="*/ 934051 h 5410842"/>
              <a:gd name="connsiteX202" fmla="*/ 5698374 w 6545099"/>
              <a:gd name="connsiteY202" fmla="*/ 1035440 h 5410842"/>
              <a:gd name="connsiteX203" fmla="*/ 5761632 w 6545099"/>
              <a:gd name="connsiteY203" fmla="*/ 1118267 h 5410842"/>
              <a:gd name="connsiteX204" fmla="*/ 5776432 w 6545099"/>
              <a:gd name="connsiteY204" fmla="*/ 1136471 h 5410842"/>
              <a:gd name="connsiteX205" fmla="*/ 5874691 w 6545099"/>
              <a:gd name="connsiteY205" fmla="*/ 1271349 h 5410842"/>
              <a:gd name="connsiteX206" fmla="*/ 5874819 w 6545099"/>
              <a:gd name="connsiteY206" fmla="*/ 1271604 h 5410842"/>
              <a:gd name="connsiteX207" fmla="*/ 5917294 w 6545099"/>
              <a:gd name="connsiteY207" fmla="*/ 1333233 h 5410842"/>
              <a:gd name="connsiteX208" fmla="*/ 6248359 w 6545099"/>
              <a:gd name="connsiteY208" fmla="*/ 2274211 h 5410842"/>
              <a:gd name="connsiteX209" fmla="*/ 6269868 w 6545099"/>
              <a:gd name="connsiteY209" fmla="*/ 2419861 h 5410842"/>
              <a:gd name="connsiteX210" fmla="*/ 6274377 w 6545099"/>
              <a:gd name="connsiteY210" fmla="*/ 2487886 h 5410842"/>
              <a:gd name="connsiteX211" fmla="*/ 6365606 w 6545099"/>
              <a:gd name="connsiteY211" fmla="*/ 2510266 h 5410842"/>
              <a:gd name="connsiteX212" fmla="*/ 6545099 w 6545099"/>
              <a:gd name="connsiteY212" fmla="*/ 2586745 h 5410842"/>
              <a:gd name="connsiteX213" fmla="*/ 6535653 w 6545099"/>
              <a:gd name="connsiteY213" fmla="*/ 2604128 h 5410842"/>
              <a:gd name="connsiteX214" fmla="*/ 6526206 w 6545099"/>
              <a:gd name="connsiteY214" fmla="*/ 2611079 h 5410842"/>
              <a:gd name="connsiteX215" fmla="*/ 6441181 w 6545099"/>
              <a:gd name="connsiteY215" fmla="*/ 2611079 h 5410842"/>
              <a:gd name="connsiteX216" fmla="*/ 6337264 w 6545099"/>
              <a:gd name="connsiteY216" fmla="*/ 2590221 h 5410842"/>
              <a:gd name="connsiteX217" fmla="*/ 6304200 w 6545099"/>
              <a:gd name="connsiteY217" fmla="*/ 2598913 h 5410842"/>
              <a:gd name="connsiteX218" fmla="*/ 6280553 w 6545099"/>
              <a:gd name="connsiteY218" fmla="*/ 2605128 h 5410842"/>
              <a:gd name="connsiteX219" fmla="*/ 6280517 w 6545099"/>
              <a:gd name="connsiteY219" fmla="*/ 2662461 h 5410842"/>
              <a:gd name="connsiteX220" fmla="*/ 6318371 w 6545099"/>
              <a:gd name="connsiteY220" fmla="*/ 2666701 h 5410842"/>
              <a:gd name="connsiteX221" fmla="*/ 6384499 w 6545099"/>
              <a:gd name="connsiteY221" fmla="*/ 2750132 h 5410842"/>
              <a:gd name="connsiteX222" fmla="*/ 6384499 w 6545099"/>
              <a:gd name="connsiteY222" fmla="*/ 2781420 h 5410842"/>
              <a:gd name="connsiteX223" fmla="*/ 6308334 w 6545099"/>
              <a:gd name="connsiteY223" fmla="*/ 2793152 h 5410842"/>
              <a:gd name="connsiteX224" fmla="*/ 6278163 w 6545099"/>
              <a:gd name="connsiteY224" fmla="*/ 2799055 h 5410842"/>
              <a:gd name="connsiteX225" fmla="*/ 6277158 w 6545099"/>
              <a:gd name="connsiteY225" fmla="*/ 2816803 h 5410842"/>
              <a:gd name="connsiteX226" fmla="*/ 6285305 w 6545099"/>
              <a:gd name="connsiteY226" fmla="*/ 2824874 h 5410842"/>
              <a:gd name="connsiteX227" fmla="*/ 6337264 w 6545099"/>
              <a:gd name="connsiteY227" fmla="*/ 2878757 h 5410842"/>
              <a:gd name="connsiteX228" fmla="*/ 6275311 w 6545099"/>
              <a:gd name="connsiteY228" fmla="*/ 2849445 h 5410842"/>
              <a:gd name="connsiteX229" fmla="*/ 6269534 w 6545099"/>
              <a:gd name="connsiteY229" fmla="*/ 2951538 h 5410842"/>
              <a:gd name="connsiteX230" fmla="*/ 6117736 w 6545099"/>
              <a:gd name="connsiteY230" fmla="*/ 3881471 h 5410842"/>
              <a:gd name="connsiteX231" fmla="*/ 5876529 w 6545099"/>
              <a:gd name="connsiteY231" fmla="*/ 4676729 h 5410842"/>
              <a:gd name="connsiteX232" fmla="*/ 5875337 w 6545099"/>
              <a:gd name="connsiteY232" fmla="*/ 4732136 h 5410842"/>
              <a:gd name="connsiteX233" fmla="*/ 5605293 w 6545099"/>
              <a:gd name="connsiteY233" fmla="*/ 5379799 h 5410842"/>
              <a:gd name="connsiteX234" fmla="*/ 5551263 w 6545099"/>
              <a:gd name="connsiteY234" fmla="*/ 5410842 h 5410842"/>
              <a:gd name="connsiteX235" fmla="*/ 5652548 w 6545099"/>
              <a:gd name="connsiteY235" fmla="*/ 5068086 h 5410842"/>
              <a:gd name="connsiteX236" fmla="*/ 5588451 w 6545099"/>
              <a:gd name="connsiteY236" fmla="*/ 5170584 h 5410842"/>
              <a:gd name="connsiteX237" fmla="*/ 5502477 w 6545099"/>
              <a:gd name="connsiteY237" fmla="*/ 5099597 h 5410842"/>
              <a:gd name="connsiteX238" fmla="*/ 5494785 w 6545099"/>
              <a:gd name="connsiteY238" fmla="*/ 5060237 h 5410842"/>
              <a:gd name="connsiteX239" fmla="*/ 5476291 w 6545099"/>
              <a:gd name="connsiteY239" fmla="*/ 5027087 h 5410842"/>
              <a:gd name="connsiteX240" fmla="*/ 5547079 w 6545099"/>
              <a:gd name="connsiteY240" fmla="*/ 4712808 h 5410842"/>
              <a:gd name="connsiteX241" fmla="*/ 5621983 w 6545099"/>
              <a:gd name="connsiteY241" fmla="*/ 4604105 h 5410842"/>
              <a:gd name="connsiteX242" fmla="*/ 5733339 w 6545099"/>
              <a:gd name="connsiteY242" fmla="*/ 4189898 h 5410842"/>
              <a:gd name="connsiteX243" fmla="*/ 5660820 w 6545099"/>
              <a:gd name="connsiteY243" fmla="*/ 4187786 h 5410842"/>
              <a:gd name="connsiteX244" fmla="*/ 5566499 w 6545099"/>
              <a:gd name="connsiteY244" fmla="*/ 4504648 h 5410842"/>
              <a:gd name="connsiteX245" fmla="*/ 5305799 w 6545099"/>
              <a:gd name="connsiteY245" fmla="*/ 5015609 h 5410842"/>
              <a:gd name="connsiteX246" fmla="*/ 5205704 w 6545099"/>
              <a:gd name="connsiteY246" fmla="*/ 5302955 h 5410842"/>
              <a:gd name="connsiteX247" fmla="*/ 5222937 w 6545099"/>
              <a:gd name="connsiteY247" fmla="*/ 4899048 h 5410842"/>
              <a:gd name="connsiteX248" fmla="*/ 5201793 w 6545099"/>
              <a:gd name="connsiteY248" fmla="*/ 4790817 h 5410842"/>
              <a:gd name="connsiteX249" fmla="*/ 5140339 w 6545099"/>
              <a:gd name="connsiteY249" fmla="*/ 4968403 h 5410842"/>
              <a:gd name="connsiteX250" fmla="*/ 5087051 w 6545099"/>
              <a:gd name="connsiteY250" fmla="*/ 5064686 h 5410842"/>
              <a:gd name="connsiteX251" fmla="*/ 4986692 w 6545099"/>
              <a:gd name="connsiteY251" fmla="*/ 5166129 h 5410842"/>
              <a:gd name="connsiteX252" fmla="*/ 4980199 w 6545099"/>
              <a:gd name="connsiteY252" fmla="*/ 5071361 h 5410842"/>
              <a:gd name="connsiteX253" fmla="*/ 4966738 w 6545099"/>
              <a:gd name="connsiteY253" fmla="*/ 5002481 h 5410842"/>
              <a:gd name="connsiteX254" fmla="*/ 4978130 w 6545099"/>
              <a:gd name="connsiteY254" fmla="*/ 4968575 h 5410842"/>
              <a:gd name="connsiteX255" fmla="*/ 4989535 w 6545099"/>
              <a:gd name="connsiteY255" fmla="*/ 4934665 h 5410842"/>
              <a:gd name="connsiteX256" fmla="*/ 4923977 w 6545099"/>
              <a:gd name="connsiteY256" fmla="*/ 4906667 h 5410842"/>
              <a:gd name="connsiteX257" fmla="*/ 4871877 w 6545099"/>
              <a:gd name="connsiteY257" fmla="*/ 4947546 h 5410842"/>
              <a:gd name="connsiteX258" fmla="*/ 4873074 w 6545099"/>
              <a:gd name="connsiteY258" fmla="*/ 4892135 h 5410842"/>
              <a:gd name="connsiteX259" fmla="*/ 4861541 w 6545099"/>
              <a:gd name="connsiteY259" fmla="*/ 4833097 h 5410842"/>
              <a:gd name="connsiteX260" fmla="*/ 4765486 w 6545099"/>
              <a:gd name="connsiteY260" fmla="*/ 4833566 h 5410842"/>
              <a:gd name="connsiteX261" fmla="*/ 4780371 w 6545099"/>
              <a:gd name="connsiteY261" fmla="*/ 4786708 h 5410842"/>
              <a:gd name="connsiteX262" fmla="*/ 4784445 w 6545099"/>
              <a:gd name="connsiteY262" fmla="*/ 4746062 h 5410842"/>
              <a:gd name="connsiteX263" fmla="*/ 4717695 w 6545099"/>
              <a:gd name="connsiteY263" fmla="*/ 4773470 h 5410842"/>
              <a:gd name="connsiteX264" fmla="*/ 4858703 w 6545099"/>
              <a:gd name="connsiteY264" fmla="*/ 3972858 h 5410842"/>
              <a:gd name="connsiteX265" fmla="*/ 4857707 w 6545099"/>
              <a:gd name="connsiteY265" fmla="*/ 3928748 h 5410842"/>
              <a:gd name="connsiteX266" fmla="*/ 4849945 w 6545099"/>
              <a:gd name="connsiteY266" fmla="*/ 3935777 h 5410842"/>
              <a:gd name="connsiteX267" fmla="*/ 4759114 w 6545099"/>
              <a:gd name="connsiteY267" fmla="*/ 3999071 h 5410842"/>
              <a:gd name="connsiteX268" fmla="*/ 4750343 w 6545099"/>
              <a:gd name="connsiteY268" fmla="*/ 4038144 h 5410842"/>
              <a:gd name="connsiteX269" fmla="*/ 4334084 w 6545099"/>
              <a:gd name="connsiteY269" fmla="*/ 4432490 h 5410842"/>
              <a:gd name="connsiteX270" fmla="*/ 2888687 w 6545099"/>
              <a:gd name="connsiteY270" fmla="*/ 4891365 h 5410842"/>
              <a:gd name="connsiteX271" fmla="*/ 2624169 w 6545099"/>
              <a:gd name="connsiteY271" fmla="*/ 4908746 h 5410842"/>
              <a:gd name="connsiteX272" fmla="*/ 2151821 w 6545099"/>
              <a:gd name="connsiteY272" fmla="*/ 5030418 h 5410842"/>
              <a:gd name="connsiteX273" fmla="*/ 1443289 w 6545099"/>
              <a:gd name="connsiteY273" fmla="*/ 5099945 h 5410842"/>
              <a:gd name="connsiteX274" fmla="*/ 1226006 w 6545099"/>
              <a:gd name="connsiteY274" fmla="*/ 5079087 h 5410842"/>
              <a:gd name="connsiteX275" fmla="*/ 1112643 w 6545099"/>
              <a:gd name="connsiteY275" fmla="*/ 5026942 h 5410842"/>
              <a:gd name="connsiteX276" fmla="*/ 1452735 w 6545099"/>
              <a:gd name="connsiteY276" fmla="*/ 4940034 h 5410842"/>
              <a:gd name="connsiteX277" fmla="*/ 1972324 w 6545099"/>
              <a:gd name="connsiteY277" fmla="*/ 4853127 h 5410842"/>
              <a:gd name="connsiteX278" fmla="*/ 1792831 w 6545099"/>
              <a:gd name="connsiteY278" fmla="*/ 4856603 h 5410842"/>
              <a:gd name="connsiteX279" fmla="*/ 1849513 w 6545099"/>
              <a:gd name="connsiteY279" fmla="*/ 4835744 h 5410842"/>
              <a:gd name="connsiteX280" fmla="*/ 1726702 w 6545099"/>
              <a:gd name="connsiteY280" fmla="*/ 4800981 h 5410842"/>
              <a:gd name="connsiteX281" fmla="*/ 1887302 w 6545099"/>
              <a:gd name="connsiteY281" fmla="*/ 4748836 h 5410842"/>
              <a:gd name="connsiteX282" fmla="*/ 1858959 w 6545099"/>
              <a:gd name="connsiteY282" fmla="*/ 4738407 h 5410842"/>
              <a:gd name="connsiteX283" fmla="*/ 1339371 w 6545099"/>
              <a:gd name="connsiteY283" fmla="*/ 4832267 h 5410842"/>
              <a:gd name="connsiteX284" fmla="*/ 1226006 w 6545099"/>
              <a:gd name="connsiteY284" fmla="*/ 4825316 h 5410842"/>
              <a:gd name="connsiteX285" fmla="*/ 1358268 w 6545099"/>
              <a:gd name="connsiteY285" fmla="*/ 4755788 h 5410842"/>
              <a:gd name="connsiteX286" fmla="*/ 1462185 w 6545099"/>
              <a:gd name="connsiteY286" fmla="*/ 4730585 h 5410842"/>
              <a:gd name="connsiteX287" fmla="*/ 1532894 w 6545099"/>
              <a:gd name="connsiteY287" fmla="*/ 4713673 h 5410842"/>
              <a:gd name="connsiteX288" fmla="*/ 1462591 w 6545099"/>
              <a:gd name="connsiteY288" fmla="*/ 4694270 h 5410842"/>
              <a:gd name="connsiteX289" fmla="*/ 1434250 w 6545099"/>
              <a:gd name="connsiteY289" fmla="*/ 4665590 h 5410842"/>
              <a:gd name="connsiteX290" fmla="*/ 1774343 w 6545099"/>
              <a:gd name="connsiteY290" fmla="*/ 4578682 h 5410842"/>
              <a:gd name="connsiteX291" fmla="*/ 2293931 w 6545099"/>
              <a:gd name="connsiteY291" fmla="*/ 4491775 h 5410842"/>
              <a:gd name="connsiteX292" fmla="*/ 2114438 w 6545099"/>
              <a:gd name="connsiteY292" fmla="*/ 4495251 h 5410842"/>
              <a:gd name="connsiteX293" fmla="*/ 2171119 w 6545099"/>
              <a:gd name="connsiteY293" fmla="*/ 4474392 h 5410842"/>
              <a:gd name="connsiteX294" fmla="*/ 2048310 w 6545099"/>
              <a:gd name="connsiteY294" fmla="*/ 4439629 h 5410842"/>
              <a:gd name="connsiteX295" fmla="*/ 2208909 w 6545099"/>
              <a:gd name="connsiteY295" fmla="*/ 4387484 h 5410842"/>
              <a:gd name="connsiteX296" fmla="*/ 2180566 w 6545099"/>
              <a:gd name="connsiteY296" fmla="*/ 4377055 h 5410842"/>
              <a:gd name="connsiteX297" fmla="*/ 1660978 w 6545099"/>
              <a:gd name="connsiteY297" fmla="*/ 4470915 h 5410842"/>
              <a:gd name="connsiteX298" fmla="*/ 1547613 w 6545099"/>
              <a:gd name="connsiteY298" fmla="*/ 4463964 h 5410842"/>
              <a:gd name="connsiteX299" fmla="*/ 1679875 w 6545099"/>
              <a:gd name="connsiteY299" fmla="*/ 4394437 h 5410842"/>
              <a:gd name="connsiteX300" fmla="*/ 1925496 w 6545099"/>
              <a:gd name="connsiteY300" fmla="*/ 4335339 h 5410842"/>
              <a:gd name="connsiteX301" fmla="*/ 3257528 w 6545099"/>
              <a:gd name="connsiteY301" fmla="*/ 3912312 h 5410842"/>
              <a:gd name="connsiteX302" fmla="*/ 3332115 w 6545099"/>
              <a:gd name="connsiteY302" fmla="*/ 3878348 h 5410842"/>
              <a:gd name="connsiteX303" fmla="*/ 3247675 w 6545099"/>
              <a:gd name="connsiteY303" fmla="*/ 3865847 h 5410842"/>
              <a:gd name="connsiteX304" fmla="*/ 2822557 w 6545099"/>
              <a:gd name="connsiteY304" fmla="*/ 3803274 h 5410842"/>
              <a:gd name="connsiteX305" fmla="*/ 2529697 w 6545099"/>
              <a:gd name="connsiteY305" fmla="*/ 3747654 h 5410842"/>
              <a:gd name="connsiteX306" fmla="*/ 2473020 w 6545099"/>
              <a:gd name="connsiteY306" fmla="*/ 3765034 h 5410842"/>
              <a:gd name="connsiteX307" fmla="*/ 2425783 w 6545099"/>
              <a:gd name="connsiteY307" fmla="*/ 3744176 h 5410842"/>
              <a:gd name="connsiteX308" fmla="*/ 2473020 w 6545099"/>
              <a:gd name="connsiteY308" fmla="*/ 3733748 h 5410842"/>
              <a:gd name="connsiteX309" fmla="*/ 2954815 w 6545099"/>
              <a:gd name="connsiteY309" fmla="*/ 3796321 h 5410842"/>
              <a:gd name="connsiteX310" fmla="*/ 3276015 w 6545099"/>
              <a:gd name="connsiteY310" fmla="*/ 3838037 h 5410842"/>
              <a:gd name="connsiteX311" fmla="*/ 3436614 w 6545099"/>
              <a:gd name="connsiteY311" fmla="*/ 3810227 h 5410842"/>
              <a:gd name="connsiteX312" fmla="*/ 3436614 w 6545099"/>
              <a:gd name="connsiteY312" fmla="*/ 3792845 h 5410842"/>
              <a:gd name="connsiteX313" fmla="*/ 3096522 w 6545099"/>
              <a:gd name="connsiteY313" fmla="*/ 3744176 h 5410842"/>
              <a:gd name="connsiteX314" fmla="*/ 3294911 w 6545099"/>
              <a:gd name="connsiteY314" fmla="*/ 3744176 h 5410842"/>
              <a:gd name="connsiteX315" fmla="*/ 1584996 w 6545099"/>
              <a:gd name="connsiteY315" fmla="*/ 3570361 h 5410842"/>
              <a:gd name="connsiteX316" fmla="*/ 1547206 w 6545099"/>
              <a:gd name="connsiteY316" fmla="*/ 3573836 h 5410842"/>
              <a:gd name="connsiteX317" fmla="*/ 1887302 w 6545099"/>
              <a:gd name="connsiteY317" fmla="*/ 3636411 h 5410842"/>
              <a:gd name="connsiteX318" fmla="*/ 2265184 w 6545099"/>
              <a:gd name="connsiteY318" fmla="*/ 3685078 h 5410842"/>
              <a:gd name="connsiteX319" fmla="*/ 2321866 w 6545099"/>
              <a:gd name="connsiteY319" fmla="*/ 3723318 h 5410842"/>
              <a:gd name="connsiteX320" fmla="*/ 2369098 w 6545099"/>
              <a:gd name="connsiteY320" fmla="*/ 3723318 h 5410842"/>
              <a:gd name="connsiteX321" fmla="*/ 2369098 w 6545099"/>
              <a:gd name="connsiteY321" fmla="*/ 3733748 h 5410842"/>
              <a:gd name="connsiteX322" fmla="*/ 2321866 w 6545099"/>
              <a:gd name="connsiteY322" fmla="*/ 3740700 h 5410842"/>
              <a:gd name="connsiteX323" fmla="*/ 2232119 w 6545099"/>
              <a:gd name="connsiteY323" fmla="*/ 3723318 h 5410842"/>
              <a:gd name="connsiteX324" fmla="*/ 2142370 w 6545099"/>
              <a:gd name="connsiteY324" fmla="*/ 3705937 h 5410842"/>
              <a:gd name="connsiteX325" fmla="*/ 2114031 w 6545099"/>
              <a:gd name="connsiteY325" fmla="*/ 3709414 h 5410842"/>
              <a:gd name="connsiteX326" fmla="*/ 2095135 w 6545099"/>
              <a:gd name="connsiteY326" fmla="*/ 3712890 h 5410842"/>
              <a:gd name="connsiteX327" fmla="*/ 1972324 w 6545099"/>
              <a:gd name="connsiteY327" fmla="*/ 3690294 h 5410842"/>
              <a:gd name="connsiteX328" fmla="*/ 1858959 w 6545099"/>
              <a:gd name="connsiteY328" fmla="*/ 3667697 h 5410842"/>
              <a:gd name="connsiteX329" fmla="*/ 1844788 w 6545099"/>
              <a:gd name="connsiteY329" fmla="*/ 3671174 h 5410842"/>
              <a:gd name="connsiteX330" fmla="*/ 1821170 w 6545099"/>
              <a:gd name="connsiteY330" fmla="*/ 3674651 h 5410842"/>
              <a:gd name="connsiteX331" fmla="*/ 1414949 w 6545099"/>
              <a:gd name="connsiteY331" fmla="*/ 3619028 h 5410842"/>
              <a:gd name="connsiteX332" fmla="*/ 1055960 w 6545099"/>
              <a:gd name="connsiteY332" fmla="*/ 3511263 h 5410842"/>
              <a:gd name="connsiteX333" fmla="*/ 1046515 w 6545099"/>
              <a:gd name="connsiteY333" fmla="*/ 3466069 h 5410842"/>
              <a:gd name="connsiteX334" fmla="*/ 848125 w 6545099"/>
              <a:gd name="connsiteY334" fmla="*/ 3420878 h 5410842"/>
              <a:gd name="connsiteX335" fmla="*/ 621397 w 6545099"/>
              <a:gd name="connsiteY335" fmla="*/ 3344399 h 5410842"/>
              <a:gd name="connsiteX336" fmla="*/ 611951 w 6545099"/>
              <a:gd name="connsiteY336" fmla="*/ 3340922 h 5410842"/>
              <a:gd name="connsiteX337" fmla="*/ 611951 w 6545099"/>
              <a:gd name="connsiteY337" fmla="*/ 3342661 h 5410842"/>
              <a:gd name="connsiteX338" fmla="*/ 611951 w 6545099"/>
              <a:gd name="connsiteY338" fmla="*/ 3354829 h 5410842"/>
              <a:gd name="connsiteX339" fmla="*/ 645015 w 6545099"/>
              <a:gd name="connsiteY339" fmla="*/ 3375686 h 5410842"/>
              <a:gd name="connsiteX340" fmla="*/ 678079 w 6545099"/>
              <a:gd name="connsiteY340" fmla="*/ 3396543 h 5410842"/>
              <a:gd name="connsiteX341" fmla="*/ 867022 w 6545099"/>
              <a:gd name="connsiteY341" fmla="*/ 3478237 h 5410842"/>
              <a:gd name="connsiteX342" fmla="*/ 1027622 w 6545099"/>
              <a:gd name="connsiteY342" fmla="*/ 3528644 h 5410842"/>
              <a:gd name="connsiteX343" fmla="*/ 640293 w 6545099"/>
              <a:gd name="connsiteY343" fmla="*/ 3459118 h 5410842"/>
              <a:gd name="connsiteX344" fmla="*/ 479693 w 6545099"/>
              <a:gd name="connsiteY344" fmla="*/ 3354829 h 5410842"/>
              <a:gd name="connsiteX345" fmla="*/ 366330 w 6545099"/>
              <a:gd name="connsiteY345" fmla="*/ 3177536 h 5410842"/>
              <a:gd name="connsiteX346" fmla="*/ 432458 w 6545099"/>
              <a:gd name="connsiteY346" fmla="*/ 3066293 h 5410842"/>
              <a:gd name="connsiteX347" fmla="*/ 555269 w 6545099"/>
              <a:gd name="connsiteY347" fmla="*/ 2982861 h 5410842"/>
              <a:gd name="connsiteX348" fmla="*/ 649739 w 6545099"/>
              <a:gd name="connsiteY348" fmla="*/ 2930716 h 5410842"/>
              <a:gd name="connsiteX349" fmla="*/ 733723 w 6545099"/>
              <a:gd name="connsiteY349" fmla="*/ 2887793 h 5410842"/>
              <a:gd name="connsiteX350" fmla="*/ 716276 w 6545099"/>
              <a:gd name="connsiteY350" fmla="*/ 2860507 h 5410842"/>
              <a:gd name="connsiteX351" fmla="*/ 687937 w 6545099"/>
              <a:gd name="connsiteY351" fmla="*/ 2816184 h 5410842"/>
              <a:gd name="connsiteX352" fmla="*/ 754065 w 6545099"/>
              <a:gd name="connsiteY352" fmla="*/ 2704941 h 5410842"/>
              <a:gd name="connsiteX353" fmla="*/ 876876 w 6545099"/>
              <a:gd name="connsiteY353" fmla="*/ 2621509 h 5410842"/>
              <a:gd name="connsiteX354" fmla="*/ 1141392 w 6545099"/>
              <a:gd name="connsiteY354" fmla="*/ 2482456 h 5410842"/>
              <a:gd name="connsiteX355" fmla="*/ 1330332 w 6545099"/>
              <a:gd name="connsiteY355" fmla="*/ 2405976 h 5410842"/>
              <a:gd name="connsiteX356" fmla="*/ 1254757 w 6545099"/>
              <a:gd name="connsiteY356" fmla="*/ 2426834 h 5410842"/>
              <a:gd name="connsiteX357" fmla="*/ 1405910 w 6545099"/>
              <a:gd name="connsiteY357" fmla="*/ 2360784 h 5410842"/>
              <a:gd name="connsiteX358" fmla="*/ 1443696 w 6545099"/>
              <a:gd name="connsiteY358" fmla="*/ 2378166 h 5410842"/>
              <a:gd name="connsiteX359" fmla="*/ 1972731 w 6545099"/>
              <a:gd name="connsiteY359" fmla="*/ 2280829 h 5410842"/>
              <a:gd name="connsiteX360" fmla="*/ 2001075 w 6545099"/>
              <a:gd name="connsiteY360" fmla="*/ 2294734 h 5410842"/>
              <a:gd name="connsiteX361" fmla="*/ 2062477 w 6545099"/>
              <a:gd name="connsiteY361" fmla="*/ 2280829 h 5410842"/>
              <a:gd name="connsiteX362" fmla="*/ 2081374 w 6545099"/>
              <a:gd name="connsiteY362" fmla="*/ 2273877 h 5410842"/>
              <a:gd name="connsiteX363" fmla="*/ 2104991 w 6545099"/>
              <a:gd name="connsiteY363" fmla="*/ 2266923 h 5410842"/>
              <a:gd name="connsiteX364" fmla="*/ 2119159 w 6545099"/>
              <a:gd name="connsiteY364" fmla="*/ 2270399 h 5410842"/>
              <a:gd name="connsiteX365" fmla="*/ 2142777 w 6545099"/>
              <a:gd name="connsiteY365" fmla="*/ 2273877 h 5410842"/>
              <a:gd name="connsiteX366" fmla="*/ 2265591 w 6545099"/>
              <a:gd name="connsiteY366" fmla="*/ 2256494 h 5410842"/>
              <a:gd name="connsiteX367" fmla="*/ 2416741 w 6545099"/>
              <a:gd name="connsiteY367" fmla="*/ 2232159 h 5410842"/>
              <a:gd name="connsiteX368" fmla="*/ 3607071 w 6545099"/>
              <a:gd name="connsiteY368" fmla="*/ 2138300 h 5410842"/>
              <a:gd name="connsiteX369" fmla="*/ 3659028 w 6545099"/>
              <a:gd name="connsiteY369" fmla="*/ 2131346 h 5410842"/>
              <a:gd name="connsiteX370" fmla="*/ 3715711 w 6545099"/>
              <a:gd name="connsiteY370" fmla="*/ 2124394 h 5410842"/>
              <a:gd name="connsiteX371" fmla="*/ 4159720 w 6545099"/>
              <a:gd name="connsiteY371" fmla="*/ 2117441 h 5410842"/>
              <a:gd name="connsiteX372" fmla="*/ 4219432 w 6545099"/>
              <a:gd name="connsiteY372" fmla="*/ 2116458 h 5410842"/>
              <a:gd name="connsiteX373" fmla="*/ 4188164 w 6545099"/>
              <a:gd name="connsiteY373" fmla="*/ 2094025 h 5410842"/>
              <a:gd name="connsiteX374" fmla="*/ 4164571 w 6545099"/>
              <a:gd name="connsiteY374" fmla="*/ 2078754 h 5410842"/>
              <a:gd name="connsiteX375" fmla="*/ 4095364 w 6545099"/>
              <a:gd name="connsiteY375" fmla="*/ 2078985 h 5410842"/>
              <a:gd name="connsiteX376" fmla="*/ 3899928 w 6545099"/>
              <a:gd name="connsiteY376" fmla="*/ 2079202 h 5410842"/>
              <a:gd name="connsiteX377" fmla="*/ 3928270 w 6545099"/>
              <a:gd name="connsiteY377" fmla="*/ 2070511 h 5410842"/>
              <a:gd name="connsiteX378" fmla="*/ 3956610 w 6545099"/>
              <a:gd name="connsiteY378" fmla="*/ 2061820 h 5410842"/>
              <a:gd name="connsiteX379" fmla="*/ 3947163 w 6545099"/>
              <a:gd name="connsiteY379" fmla="*/ 2051390 h 5410842"/>
              <a:gd name="connsiteX380" fmla="*/ 3881035 w 6545099"/>
              <a:gd name="connsiteY380" fmla="*/ 2058344 h 5410842"/>
              <a:gd name="connsiteX381" fmla="*/ 3871585 w 6545099"/>
              <a:gd name="connsiteY381" fmla="*/ 2079202 h 5410842"/>
              <a:gd name="connsiteX382" fmla="*/ 3814903 w 6545099"/>
              <a:gd name="connsiteY382" fmla="*/ 2075724 h 5410842"/>
              <a:gd name="connsiteX383" fmla="*/ 3833800 w 6545099"/>
              <a:gd name="connsiteY383" fmla="*/ 2075724 h 5410842"/>
              <a:gd name="connsiteX384" fmla="*/ 3833800 w 6545099"/>
              <a:gd name="connsiteY384" fmla="*/ 2065297 h 5410842"/>
              <a:gd name="connsiteX385" fmla="*/ 3777117 w 6545099"/>
              <a:gd name="connsiteY385" fmla="*/ 2065297 h 5410842"/>
              <a:gd name="connsiteX386" fmla="*/ 3777117 w 6545099"/>
              <a:gd name="connsiteY386" fmla="*/ 2070511 h 5410842"/>
              <a:gd name="connsiteX387" fmla="*/ 3739328 w 6545099"/>
              <a:gd name="connsiteY387" fmla="*/ 2065297 h 5410842"/>
              <a:gd name="connsiteX388" fmla="*/ 3710989 w 6545099"/>
              <a:gd name="connsiteY388" fmla="*/ 2086154 h 5410842"/>
              <a:gd name="connsiteX389" fmla="*/ 3550389 w 6545099"/>
              <a:gd name="connsiteY389" fmla="*/ 2089630 h 5410842"/>
              <a:gd name="connsiteX390" fmla="*/ 2889095 w 6545099"/>
              <a:gd name="connsiteY390" fmla="*/ 2141775 h 5410842"/>
              <a:gd name="connsiteX391" fmla="*/ 2360059 w 6545099"/>
              <a:gd name="connsiteY391" fmla="*/ 2228683 h 5410842"/>
              <a:gd name="connsiteX392" fmla="*/ 2360059 w 6545099"/>
              <a:gd name="connsiteY392" fmla="*/ 2197397 h 5410842"/>
              <a:gd name="connsiteX393" fmla="*/ 2275037 w 6545099"/>
              <a:gd name="connsiteY393" fmla="*/ 2193920 h 5410842"/>
              <a:gd name="connsiteX394" fmla="*/ 2463977 w 6545099"/>
              <a:gd name="connsiteY394" fmla="*/ 2159157 h 5410842"/>
              <a:gd name="connsiteX395" fmla="*/ 2435637 w 6545099"/>
              <a:gd name="connsiteY395" fmla="*/ 2152204 h 5410842"/>
              <a:gd name="connsiteX396" fmla="*/ 4155000 w 6545099"/>
              <a:gd name="connsiteY396" fmla="*/ 1985341 h 5410842"/>
              <a:gd name="connsiteX397" fmla="*/ 4155418 w 6545099"/>
              <a:gd name="connsiteY397" fmla="*/ 1985389 h 5410842"/>
              <a:gd name="connsiteX398" fmla="*/ 4174700 w 6545099"/>
              <a:gd name="connsiteY398" fmla="*/ 1963591 h 5410842"/>
              <a:gd name="connsiteX399" fmla="*/ 4228840 w 6545099"/>
              <a:gd name="connsiteY399" fmla="*/ 1902384 h 5410842"/>
              <a:gd name="connsiteX400" fmla="*/ 4215383 w 6545099"/>
              <a:gd name="connsiteY400" fmla="*/ 1833506 h 5410842"/>
              <a:gd name="connsiteX401" fmla="*/ 4186888 w 6545099"/>
              <a:gd name="connsiteY401" fmla="*/ 1787631 h 5410842"/>
              <a:gd name="connsiteX402" fmla="*/ 4161734 w 6545099"/>
              <a:gd name="connsiteY402" fmla="*/ 1744627 h 5410842"/>
              <a:gd name="connsiteX403" fmla="*/ 4031981 w 6545099"/>
              <a:gd name="connsiteY403" fmla="*/ 1701189 h 5410842"/>
              <a:gd name="connsiteX404" fmla="*/ 3815301 w 6545099"/>
              <a:gd name="connsiteY404" fmla="*/ 1650255 h 5410842"/>
              <a:gd name="connsiteX405" fmla="*/ 3800939 w 6545099"/>
              <a:gd name="connsiteY405" fmla="*/ 1647945 h 5410842"/>
              <a:gd name="connsiteX406" fmla="*/ 3789432 w 6545099"/>
              <a:gd name="connsiteY406" fmla="*/ 1667838 h 5410842"/>
              <a:gd name="connsiteX407" fmla="*/ 3724785 w 6545099"/>
              <a:gd name="connsiteY407" fmla="*/ 1721401 h 5410842"/>
              <a:gd name="connsiteX408" fmla="*/ 3479259 w 6545099"/>
              <a:gd name="connsiteY408" fmla="*/ 1725670 h 5410842"/>
              <a:gd name="connsiteX409" fmla="*/ 3348605 w 6545099"/>
              <a:gd name="connsiteY409" fmla="*/ 1604770 h 5410842"/>
              <a:gd name="connsiteX410" fmla="*/ 3342681 w 6545099"/>
              <a:gd name="connsiteY410" fmla="*/ 1587053 h 5410842"/>
              <a:gd name="connsiteX411" fmla="*/ 3286363 w 6545099"/>
              <a:gd name="connsiteY411" fmla="*/ 1581218 h 5410842"/>
              <a:gd name="connsiteX412" fmla="*/ 2974106 w 6545099"/>
              <a:gd name="connsiteY412" fmla="*/ 1563114 h 5410842"/>
              <a:gd name="connsiteX413" fmla="*/ 2438337 w 6545099"/>
              <a:gd name="connsiteY413" fmla="*/ 1660483 h 5410842"/>
              <a:gd name="connsiteX414" fmla="*/ 1952489 w 6545099"/>
              <a:gd name="connsiteY414" fmla="*/ 1865992 h 5410842"/>
              <a:gd name="connsiteX415" fmla="*/ 1776402 w 6545099"/>
              <a:gd name="connsiteY415" fmla="*/ 1953609 h 5410842"/>
              <a:gd name="connsiteX416" fmla="*/ 1726298 w 6545099"/>
              <a:gd name="connsiteY416" fmla="*/ 1951682 h 5410842"/>
              <a:gd name="connsiteX417" fmla="*/ 1720937 w 6545099"/>
              <a:gd name="connsiteY417" fmla="*/ 1833470 h 5410842"/>
              <a:gd name="connsiteX418" fmla="*/ 1650791 w 6545099"/>
              <a:gd name="connsiteY418" fmla="*/ 1830769 h 5410842"/>
              <a:gd name="connsiteX419" fmla="*/ 1304346 w 6545099"/>
              <a:gd name="connsiteY419" fmla="*/ 1911838 h 5410842"/>
              <a:gd name="connsiteX420" fmla="*/ 1226322 w 6545099"/>
              <a:gd name="connsiteY420" fmla="*/ 1956033 h 5410842"/>
              <a:gd name="connsiteX421" fmla="*/ 1156175 w 6545099"/>
              <a:gd name="connsiteY421" fmla="*/ 1953332 h 5410842"/>
              <a:gd name="connsiteX422" fmla="*/ 1230986 w 6545099"/>
              <a:gd name="connsiteY422" fmla="*/ 1838212 h 5410842"/>
              <a:gd name="connsiteX423" fmla="*/ 1080664 w 6545099"/>
              <a:gd name="connsiteY423" fmla="*/ 1832430 h 5410842"/>
              <a:gd name="connsiteX424" fmla="*/ 1075214 w 6545099"/>
              <a:gd name="connsiteY424" fmla="*/ 1767316 h 5410842"/>
              <a:gd name="connsiteX425" fmla="*/ 991737 w 6545099"/>
              <a:gd name="connsiteY425" fmla="*/ 1746395 h 5410842"/>
              <a:gd name="connsiteX426" fmla="*/ 1008566 w 6545099"/>
              <a:gd name="connsiteY426" fmla="*/ 1676239 h 5410842"/>
              <a:gd name="connsiteX427" fmla="*/ 1042027 w 6545099"/>
              <a:gd name="connsiteY427" fmla="*/ 1642130 h 5410842"/>
              <a:gd name="connsiteX428" fmla="*/ 989962 w 6545099"/>
              <a:gd name="connsiteY428" fmla="*/ 1486719 h 5410842"/>
              <a:gd name="connsiteX429" fmla="*/ 883490 w 6545099"/>
              <a:gd name="connsiteY429" fmla="*/ 1565223 h 5410842"/>
              <a:gd name="connsiteX430" fmla="*/ 736926 w 6545099"/>
              <a:gd name="connsiteY430" fmla="*/ 1642181 h 5410842"/>
              <a:gd name="connsiteX431" fmla="*/ 686822 w 6545099"/>
              <a:gd name="connsiteY431" fmla="*/ 1640257 h 5410842"/>
              <a:gd name="connsiteX432" fmla="*/ 651210 w 6545099"/>
              <a:gd name="connsiteY432" fmla="*/ 1627082 h 5410842"/>
              <a:gd name="connsiteX433" fmla="*/ 305838 w 6545099"/>
              <a:gd name="connsiteY433" fmla="*/ 1731791 h 5410842"/>
              <a:gd name="connsiteX434" fmla="*/ 363914 w 6545099"/>
              <a:gd name="connsiteY434" fmla="*/ 1633725 h 5410842"/>
              <a:gd name="connsiteX435" fmla="*/ 575703 w 6545099"/>
              <a:gd name="connsiteY435" fmla="*/ 1506170 h 5410842"/>
              <a:gd name="connsiteX436" fmla="*/ 714035 w 6545099"/>
              <a:gd name="connsiteY436" fmla="*/ 1358097 h 5410842"/>
              <a:gd name="connsiteX437" fmla="*/ 937898 w 6545099"/>
              <a:gd name="connsiteY437" fmla="*/ 1331310 h 5410842"/>
              <a:gd name="connsiteX438" fmla="*/ 954541 w 6545099"/>
              <a:gd name="connsiteY438" fmla="*/ 1367354 h 5410842"/>
              <a:gd name="connsiteX439" fmla="*/ 1051530 w 6545099"/>
              <a:gd name="connsiteY439" fmla="*/ 1300286 h 5410842"/>
              <a:gd name="connsiteX440" fmla="*/ 1020391 w 6545099"/>
              <a:gd name="connsiteY440" fmla="*/ 1275488 h 5410842"/>
              <a:gd name="connsiteX441" fmla="*/ 956872 w 6545099"/>
              <a:gd name="connsiteY441" fmla="*/ 1308445 h 5410842"/>
              <a:gd name="connsiteX442" fmla="*/ 994806 w 6545099"/>
              <a:gd name="connsiteY442" fmla="*/ 1262698 h 5410842"/>
              <a:gd name="connsiteX443" fmla="*/ 994992 w 6545099"/>
              <a:gd name="connsiteY443" fmla="*/ 1156505 h 5410842"/>
              <a:gd name="connsiteX444" fmla="*/ 1039735 w 6545099"/>
              <a:gd name="connsiteY444" fmla="*/ 1040221 h 5410842"/>
              <a:gd name="connsiteX445" fmla="*/ 1095385 w 6545099"/>
              <a:gd name="connsiteY445" fmla="*/ 1054164 h 5410842"/>
              <a:gd name="connsiteX446" fmla="*/ 1168043 w 6545099"/>
              <a:gd name="connsiteY446" fmla="*/ 891760 h 5410842"/>
              <a:gd name="connsiteX447" fmla="*/ 1215027 w 6545099"/>
              <a:gd name="connsiteY447" fmla="*/ 769659 h 5410842"/>
              <a:gd name="connsiteX448" fmla="*/ 1221737 w 6545099"/>
              <a:gd name="connsiteY448" fmla="*/ 752218 h 5410842"/>
              <a:gd name="connsiteX449" fmla="*/ 1222920 w 6545099"/>
              <a:gd name="connsiteY449" fmla="*/ 733980 h 5410842"/>
              <a:gd name="connsiteX450" fmla="*/ 2151972 w 6545099"/>
              <a:gd name="connsiteY450" fmla="*/ 301139 h 5410842"/>
              <a:gd name="connsiteX451" fmla="*/ 2310451 w 6545099"/>
              <a:gd name="connsiteY451" fmla="*/ 246886 h 5410842"/>
              <a:gd name="connsiteX452" fmla="*/ 2624709 w 6545099"/>
              <a:gd name="connsiteY452" fmla="*/ 145405 h 5410842"/>
              <a:gd name="connsiteX453" fmla="*/ 2897156 w 6545099"/>
              <a:gd name="connsiteY453" fmla="*/ 73292 h 5410842"/>
              <a:gd name="connsiteX454" fmla="*/ 3591943 w 6545099"/>
              <a:gd name="connsiteY454" fmla="*/ 479 h 5410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</a:cxnLst>
            <a:rect l="l" t="t" r="r" b="b"/>
            <a:pathLst>
              <a:path w="6545099" h="5410842">
                <a:moveTo>
                  <a:pt x="1943984" y="4901794"/>
                </a:moveTo>
                <a:cubicBezTo>
                  <a:pt x="1824321" y="4920335"/>
                  <a:pt x="1654274" y="4943510"/>
                  <a:pt x="1433842" y="4971320"/>
                </a:cubicBezTo>
                <a:cubicBezTo>
                  <a:pt x="1446439" y="4971320"/>
                  <a:pt x="1466907" y="4973059"/>
                  <a:pt x="1495249" y="4976535"/>
                </a:cubicBezTo>
                <a:cubicBezTo>
                  <a:pt x="1523588" y="4980012"/>
                  <a:pt x="1544060" y="4981750"/>
                  <a:pt x="1556656" y="4981750"/>
                </a:cubicBezTo>
                <a:cubicBezTo>
                  <a:pt x="1600743" y="4981750"/>
                  <a:pt x="1682616" y="4975955"/>
                  <a:pt x="1802278" y="4964369"/>
                </a:cubicBezTo>
                <a:cubicBezTo>
                  <a:pt x="1821170" y="4962051"/>
                  <a:pt x="1851089" y="4956836"/>
                  <a:pt x="1892025" y="4948726"/>
                </a:cubicBezTo>
                <a:cubicBezTo>
                  <a:pt x="1932963" y="4940613"/>
                  <a:pt x="1959727" y="4936557"/>
                  <a:pt x="1972324" y="4936557"/>
                </a:cubicBezTo>
                <a:cubicBezTo>
                  <a:pt x="1972324" y="4934239"/>
                  <a:pt x="1967602" y="4928447"/>
                  <a:pt x="1958153" y="4919176"/>
                </a:cubicBezTo>
                <a:cubicBezTo>
                  <a:pt x="1948706" y="4909906"/>
                  <a:pt x="1943984" y="4904112"/>
                  <a:pt x="1943984" y="4901794"/>
                </a:cubicBezTo>
                <a:close/>
                <a:moveTo>
                  <a:pt x="781997" y="4863554"/>
                </a:moveTo>
                <a:cubicBezTo>
                  <a:pt x="882765" y="4863554"/>
                  <a:pt x="936300" y="4877460"/>
                  <a:pt x="942597" y="4905270"/>
                </a:cubicBezTo>
                <a:lnTo>
                  <a:pt x="942597" y="4943510"/>
                </a:lnTo>
                <a:lnTo>
                  <a:pt x="914257" y="4936557"/>
                </a:lnTo>
                <a:cubicBezTo>
                  <a:pt x="895360" y="4936557"/>
                  <a:pt x="859146" y="4937716"/>
                  <a:pt x="805614" y="4940034"/>
                </a:cubicBezTo>
                <a:cubicBezTo>
                  <a:pt x="752083" y="4942352"/>
                  <a:pt x="715869" y="4943510"/>
                  <a:pt x="696976" y="4943510"/>
                </a:cubicBezTo>
                <a:cubicBezTo>
                  <a:pt x="652887" y="4943510"/>
                  <a:pt x="630848" y="4931923"/>
                  <a:pt x="630848" y="4908746"/>
                </a:cubicBezTo>
                <a:cubicBezTo>
                  <a:pt x="630848" y="4878619"/>
                  <a:pt x="681229" y="4863554"/>
                  <a:pt x="781997" y="4863554"/>
                </a:cubicBezTo>
                <a:close/>
                <a:moveTo>
                  <a:pt x="2079884" y="4567182"/>
                </a:moveTo>
                <a:lnTo>
                  <a:pt x="2048309" y="4571729"/>
                </a:lnTo>
                <a:cubicBezTo>
                  <a:pt x="1963284" y="4583316"/>
                  <a:pt x="1865666" y="4596063"/>
                  <a:pt x="1755449" y="4609968"/>
                </a:cubicBezTo>
                <a:cubicBezTo>
                  <a:pt x="1768046" y="4609968"/>
                  <a:pt x="1788514" y="4611707"/>
                  <a:pt x="1816856" y="4615183"/>
                </a:cubicBezTo>
                <a:cubicBezTo>
                  <a:pt x="1845196" y="4618660"/>
                  <a:pt x="1865666" y="4620398"/>
                  <a:pt x="1878264" y="4620398"/>
                </a:cubicBezTo>
                <a:lnTo>
                  <a:pt x="1885525" y="4620063"/>
                </a:lnTo>
                <a:close/>
                <a:moveTo>
                  <a:pt x="1103604" y="4502202"/>
                </a:moveTo>
                <a:cubicBezTo>
                  <a:pt x="1204372" y="4502202"/>
                  <a:pt x="1257907" y="4516108"/>
                  <a:pt x="1264204" y="4543918"/>
                </a:cubicBezTo>
                <a:lnTo>
                  <a:pt x="1264204" y="4582158"/>
                </a:lnTo>
                <a:lnTo>
                  <a:pt x="1235864" y="4575206"/>
                </a:lnTo>
                <a:cubicBezTo>
                  <a:pt x="1216967" y="4575206"/>
                  <a:pt x="1180753" y="4576364"/>
                  <a:pt x="1127221" y="4578682"/>
                </a:cubicBezTo>
                <a:cubicBezTo>
                  <a:pt x="1073690" y="4581000"/>
                  <a:pt x="1037476" y="4582158"/>
                  <a:pt x="1018583" y="4582158"/>
                </a:cubicBezTo>
                <a:cubicBezTo>
                  <a:pt x="974494" y="4582158"/>
                  <a:pt x="952455" y="4570571"/>
                  <a:pt x="952455" y="4547394"/>
                </a:cubicBezTo>
                <a:cubicBezTo>
                  <a:pt x="952455" y="4517267"/>
                  <a:pt x="1002836" y="4502202"/>
                  <a:pt x="1103604" y="4502202"/>
                </a:cubicBezTo>
                <a:close/>
                <a:moveTo>
                  <a:pt x="5843769" y="4017001"/>
                </a:moveTo>
                <a:lnTo>
                  <a:pt x="5843767" y="4017006"/>
                </a:lnTo>
                <a:lnTo>
                  <a:pt x="5843767" y="4017004"/>
                </a:lnTo>
                <a:cubicBezTo>
                  <a:pt x="5837845" y="4027705"/>
                  <a:pt x="5822081" y="4049529"/>
                  <a:pt x="5796471" y="4082484"/>
                </a:cubicBezTo>
                <a:lnTo>
                  <a:pt x="5796469" y="4082488"/>
                </a:lnTo>
                <a:lnTo>
                  <a:pt x="5768625" y="4124478"/>
                </a:lnTo>
                <a:lnTo>
                  <a:pt x="5761912" y="4151590"/>
                </a:lnTo>
                <a:lnTo>
                  <a:pt x="5761907" y="4151599"/>
                </a:lnTo>
                <a:lnTo>
                  <a:pt x="5761911" y="4151595"/>
                </a:lnTo>
                <a:lnTo>
                  <a:pt x="5761912" y="4151590"/>
                </a:lnTo>
                <a:lnTo>
                  <a:pt x="5796469" y="4082488"/>
                </a:lnTo>
                <a:lnTo>
                  <a:pt x="5796475" y="4082479"/>
                </a:lnTo>
                <a:cubicBezTo>
                  <a:pt x="5809279" y="4066002"/>
                  <a:pt x="5819623" y="4052308"/>
                  <a:pt x="5827505" y="4041396"/>
                </a:cubicBezTo>
                <a:lnTo>
                  <a:pt x="5843767" y="4017006"/>
                </a:lnTo>
                <a:lnTo>
                  <a:pt x="5847013" y="4064388"/>
                </a:lnTo>
                <a:cubicBezTo>
                  <a:pt x="5846296" y="4081217"/>
                  <a:pt x="5843777" y="4099081"/>
                  <a:pt x="5839457" y="4117981"/>
                </a:cubicBezTo>
                <a:lnTo>
                  <a:pt x="5835194" y="4129277"/>
                </a:lnTo>
                <a:lnTo>
                  <a:pt x="5839460" y="4117976"/>
                </a:lnTo>
                <a:cubicBezTo>
                  <a:pt x="5848099" y="4080182"/>
                  <a:pt x="5849535" y="4046520"/>
                  <a:pt x="5843769" y="4017001"/>
                </a:cubicBezTo>
                <a:close/>
                <a:moveTo>
                  <a:pt x="2794216" y="3730272"/>
                </a:moveTo>
                <a:lnTo>
                  <a:pt x="3068182" y="3737224"/>
                </a:lnTo>
                <a:lnTo>
                  <a:pt x="3068182" y="3751130"/>
                </a:lnTo>
                <a:lnTo>
                  <a:pt x="2794216" y="3744176"/>
                </a:lnTo>
                <a:close/>
                <a:moveTo>
                  <a:pt x="1906603" y="3209009"/>
                </a:moveTo>
                <a:cubicBezTo>
                  <a:pt x="1894006" y="3209009"/>
                  <a:pt x="1881409" y="3210166"/>
                  <a:pt x="1868813" y="3212484"/>
                </a:cubicBezTo>
                <a:cubicBezTo>
                  <a:pt x="1919200" y="3231025"/>
                  <a:pt x="2032563" y="3251882"/>
                  <a:pt x="2208909" y="3275059"/>
                </a:cubicBezTo>
                <a:cubicBezTo>
                  <a:pt x="2334869" y="3291282"/>
                  <a:pt x="2460830" y="3307503"/>
                  <a:pt x="2586791" y="3323726"/>
                </a:cubicBezTo>
                <a:cubicBezTo>
                  <a:pt x="2599387" y="3332996"/>
                  <a:pt x="2618280" y="3345743"/>
                  <a:pt x="2643473" y="3361966"/>
                </a:cubicBezTo>
                <a:cubicBezTo>
                  <a:pt x="2662365" y="3359649"/>
                  <a:pt x="2678112" y="3359649"/>
                  <a:pt x="2690705" y="3361966"/>
                </a:cubicBezTo>
                <a:lnTo>
                  <a:pt x="2690705" y="3372396"/>
                </a:lnTo>
                <a:cubicBezTo>
                  <a:pt x="2690705" y="3377032"/>
                  <a:pt x="2674962" y="3379348"/>
                  <a:pt x="2643473" y="3379348"/>
                </a:cubicBezTo>
                <a:cubicBezTo>
                  <a:pt x="2624576" y="3379348"/>
                  <a:pt x="2594662" y="3373554"/>
                  <a:pt x="2553726" y="3361966"/>
                </a:cubicBezTo>
                <a:cubicBezTo>
                  <a:pt x="2512788" y="3350379"/>
                  <a:pt x="2482874" y="3344585"/>
                  <a:pt x="2463977" y="3344585"/>
                </a:cubicBezTo>
                <a:cubicBezTo>
                  <a:pt x="2445084" y="3344585"/>
                  <a:pt x="2435637" y="3345743"/>
                  <a:pt x="2435637" y="3348062"/>
                </a:cubicBezTo>
                <a:cubicBezTo>
                  <a:pt x="2435637" y="3350379"/>
                  <a:pt x="2429337" y="3351539"/>
                  <a:pt x="2416741" y="3351539"/>
                </a:cubicBezTo>
                <a:cubicBezTo>
                  <a:pt x="2397848" y="3351539"/>
                  <a:pt x="2356912" y="3344006"/>
                  <a:pt x="2293931" y="3328942"/>
                </a:cubicBezTo>
                <a:cubicBezTo>
                  <a:pt x="2230952" y="3313877"/>
                  <a:pt x="2193162" y="3306345"/>
                  <a:pt x="2180566" y="3306345"/>
                </a:cubicBezTo>
                <a:cubicBezTo>
                  <a:pt x="2167971" y="3306345"/>
                  <a:pt x="2163249" y="3307503"/>
                  <a:pt x="2166395" y="3309823"/>
                </a:cubicBezTo>
                <a:cubicBezTo>
                  <a:pt x="2169545" y="3312139"/>
                  <a:pt x="2161674" y="3313299"/>
                  <a:pt x="2142777" y="3313299"/>
                </a:cubicBezTo>
                <a:cubicBezTo>
                  <a:pt x="2092395" y="3313299"/>
                  <a:pt x="1956988" y="3294758"/>
                  <a:pt x="1736556" y="3257677"/>
                </a:cubicBezTo>
                <a:lnTo>
                  <a:pt x="1569329" y="3220316"/>
                </a:lnTo>
                <a:lnTo>
                  <a:pt x="1551932" y="3227073"/>
                </a:lnTo>
                <a:cubicBezTo>
                  <a:pt x="1520441" y="3245034"/>
                  <a:pt x="1499972" y="3264443"/>
                  <a:pt x="1490524" y="3285302"/>
                </a:cubicBezTo>
                <a:cubicBezTo>
                  <a:pt x="1578695" y="3324700"/>
                  <a:pt x="1783385" y="3350193"/>
                  <a:pt x="2104584" y="3361780"/>
                </a:cubicBezTo>
                <a:cubicBezTo>
                  <a:pt x="2173862" y="3361780"/>
                  <a:pt x="2280927" y="3364098"/>
                  <a:pt x="2425783" y="3368732"/>
                </a:cubicBezTo>
                <a:cubicBezTo>
                  <a:pt x="2438380" y="3373368"/>
                  <a:pt x="2466719" y="3381479"/>
                  <a:pt x="2510804" y="3393069"/>
                </a:cubicBezTo>
                <a:cubicBezTo>
                  <a:pt x="2605275" y="3398282"/>
                  <a:pt x="2740487" y="3407408"/>
                  <a:pt x="2916437" y="3420444"/>
                </a:cubicBezTo>
                <a:lnTo>
                  <a:pt x="3101564" y="3434450"/>
                </a:lnTo>
                <a:lnTo>
                  <a:pt x="3005412" y="3417588"/>
                </a:lnTo>
                <a:cubicBezTo>
                  <a:pt x="2888505" y="3396731"/>
                  <a:pt x="2837135" y="3386302"/>
                  <a:pt x="2851304" y="3386302"/>
                </a:cubicBezTo>
                <a:cubicBezTo>
                  <a:pt x="2845008" y="3386302"/>
                  <a:pt x="2826115" y="3392095"/>
                  <a:pt x="2794627" y="3403682"/>
                </a:cubicBezTo>
                <a:cubicBezTo>
                  <a:pt x="2756837" y="3394413"/>
                  <a:pt x="2741090" y="3387459"/>
                  <a:pt x="2747390" y="3382825"/>
                </a:cubicBezTo>
                <a:cubicBezTo>
                  <a:pt x="2753687" y="3375872"/>
                  <a:pt x="2769433" y="3372396"/>
                  <a:pt x="2794627" y="3372396"/>
                </a:cubicBezTo>
                <a:cubicBezTo>
                  <a:pt x="2889095" y="3383983"/>
                  <a:pt x="3049694" y="3404842"/>
                  <a:pt x="3276422" y="3434969"/>
                </a:cubicBezTo>
                <a:cubicBezTo>
                  <a:pt x="3471660" y="3462779"/>
                  <a:pt x="3578728" y="3476685"/>
                  <a:pt x="3597621" y="3476685"/>
                </a:cubicBezTo>
                <a:cubicBezTo>
                  <a:pt x="3625962" y="3476685"/>
                  <a:pt x="3653517" y="3474367"/>
                  <a:pt x="3680283" y="3469733"/>
                </a:cubicBezTo>
                <a:lnTo>
                  <a:pt x="3751889" y="3450569"/>
                </a:lnTo>
                <a:lnTo>
                  <a:pt x="3722978" y="3442605"/>
                </a:lnTo>
                <a:cubicBezTo>
                  <a:pt x="3641891" y="3422906"/>
                  <a:pt x="3545847" y="3404366"/>
                  <a:pt x="3434844" y="3386983"/>
                </a:cubicBezTo>
                <a:lnTo>
                  <a:pt x="3389789" y="3380594"/>
                </a:lnTo>
                <a:lnTo>
                  <a:pt x="3389789" y="3389778"/>
                </a:lnTo>
                <a:lnTo>
                  <a:pt x="3115822" y="3382825"/>
                </a:lnTo>
                <a:lnTo>
                  <a:pt x="3115822" y="3368920"/>
                </a:lnTo>
                <a:lnTo>
                  <a:pt x="3349232" y="3374843"/>
                </a:lnTo>
                <a:lnTo>
                  <a:pt x="3257122" y="3361780"/>
                </a:lnTo>
                <a:cubicBezTo>
                  <a:pt x="2985520" y="3327016"/>
                  <a:pt x="2797562" y="3303117"/>
                  <a:pt x="2693252" y="3290082"/>
                </a:cubicBezTo>
                <a:lnTo>
                  <a:pt x="2643749" y="3283941"/>
                </a:lnTo>
                <a:close/>
                <a:moveTo>
                  <a:pt x="3099338" y="2939355"/>
                </a:moveTo>
                <a:lnTo>
                  <a:pt x="3030394" y="2944621"/>
                </a:lnTo>
                <a:cubicBezTo>
                  <a:pt x="2957967" y="2955050"/>
                  <a:pt x="2866645" y="2967506"/>
                  <a:pt x="2756429" y="2981991"/>
                </a:cubicBezTo>
                <a:lnTo>
                  <a:pt x="2593246" y="3003126"/>
                </a:lnTo>
                <a:lnTo>
                  <a:pt x="2747390" y="3007380"/>
                </a:lnTo>
                <a:cubicBezTo>
                  <a:pt x="2759987" y="3012016"/>
                  <a:pt x="2788326" y="3020127"/>
                  <a:pt x="2832411" y="3031717"/>
                </a:cubicBezTo>
                <a:cubicBezTo>
                  <a:pt x="2958373" y="3038668"/>
                  <a:pt x="3156761" y="3052574"/>
                  <a:pt x="3427575" y="3073431"/>
                </a:cubicBezTo>
                <a:cubicBezTo>
                  <a:pt x="3496854" y="3078067"/>
                  <a:pt x="3605496" y="3090814"/>
                  <a:pt x="3753499" y="3111671"/>
                </a:cubicBezTo>
                <a:cubicBezTo>
                  <a:pt x="3901503" y="3132530"/>
                  <a:pt x="3981803" y="3142957"/>
                  <a:pt x="3994400" y="3142957"/>
                </a:cubicBezTo>
                <a:cubicBezTo>
                  <a:pt x="4038485" y="3142957"/>
                  <a:pt x="4060528" y="3137164"/>
                  <a:pt x="4060528" y="3125576"/>
                </a:cubicBezTo>
                <a:lnTo>
                  <a:pt x="4060528" y="3115147"/>
                </a:lnTo>
                <a:cubicBezTo>
                  <a:pt x="4092016" y="3117464"/>
                  <a:pt x="4123510" y="3122100"/>
                  <a:pt x="4155000" y="3129054"/>
                </a:cubicBezTo>
                <a:lnTo>
                  <a:pt x="4155000" y="3125576"/>
                </a:lnTo>
                <a:lnTo>
                  <a:pt x="4155000" y="3111671"/>
                </a:lnTo>
                <a:cubicBezTo>
                  <a:pt x="4022738" y="3069955"/>
                  <a:pt x="3830650" y="3032874"/>
                  <a:pt x="3578728" y="3000428"/>
                </a:cubicBezTo>
                <a:cubicBezTo>
                  <a:pt x="3415766" y="2979571"/>
                  <a:pt x="3282918" y="2962624"/>
                  <a:pt x="3180182" y="2949587"/>
                </a:cubicBezTo>
                <a:close/>
                <a:moveTo>
                  <a:pt x="3795603" y="2906381"/>
                </a:moveTo>
                <a:cubicBezTo>
                  <a:pt x="3663344" y="2906381"/>
                  <a:pt x="3533447" y="2909569"/>
                  <a:pt x="3405911" y="2915941"/>
                </a:cubicBezTo>
                <a:lnTo>
                  <a:pt x="3227228" y="2929587"/>
                </a:lnTo>
                <a:lnTo>
                  <a:pt x="3354363" y="2940461"/>
                </a:lnTo>
                <a:cubicBezTo>
                  <a:pt x="3500792" y="2954946"/>
                  <a:pt x="3648007" y="2971460"/>
                  <a:pt x="3796010" y="2990001"/>
                </a:cubicBezTo>
                <a:lnTo>
                  <a:pt x="3852692" y="3010858"/>
                </a:lnTo>
                <a:cubicBezTo>
                  <a:pt x="4110913" y="3031717"/>
                  <a:pt x="4356534" y="3087336"/>
                  <a:pt x="4589563" y="3177721"/>
                </a:cubicBezTo>
                <a:cubicBezTo>
                  <a:pt x="4608456" y="3203214"/>
                  <a:pt x="4646244" y="3239136"/>
                  <a:pt x="4702927" y="3285486"/>
                </a:cubicBezTo>
                <a:lnTo>
                  <a:pt x="4813017" y="3313931"/>
                </a:lnTo>
                <a:lnTo>
                  <a:pt x="4792582" y="3158729"/>
                </a:lnTo>
                <a:lnTo>
                  <a:pt x="4775622" y="3062106"/>
                </a:lnTo>
                <a:lnTo>
                  <a:pt x="4759201" y="3062817"/>
                </a:lnTo>
                <a:cubicBezTo>
                  <a:pt x="4734008" y="3062817"/>
                  <a:pt x="4677326" y="3043118"/>
                  <a:pt x="4589155" y="3003718"/>
                </a:cubicBezTo>
                <a:cubicBezTo>
                  <a:pt x="4563963" y="2987497"/>
                  <a:pt x="4523027" y="2967797"/>
                  <a:pt x="4466345" y="2944621"/>
                </a:cubicBezTo>
                <a:cubicBezTo>
                  <a:pt x="4346680" y="2919128"/>
                  <a:pt x="4242764" y="2906381"/>
                  <a:pt x="4154592" y="2906381"/>
                </a:cubicBezTo>
                <a:close/>
                <a:moveTo>
                  <a:pt x="1415357" y="2374690"/>
                </a:moveTo>
                <a:lnTo>
                  <a:pt x="1349229" y="2399024"/>
                </a:lnTo>
                <a:lnTo>
                  <a:pt x="1368122" y="2409452"/>
                </a:lnTo>
                <a:lnTo>
                  <a:pt x="1434250" y="2381642"/>
                </a:lnTo>
                <a:close/>
                <a:moveTo>
                  <a:pt x="1660978" y="2284304"/>
                </a:moveTo>
                <a:lnTo>
                  <a:pt x="1679875" y="2294734"/>
                </a:lnTo>
                <a:lnTo>
                  <a:pt x="1462592" y="2357308"/>
                </a:lnTo>
                <a:lnTo>
                  <a:pt x="1443696" y="2346879"/>
                </a:lnTo>
                <a:close/>
                <a:moveTo>
                  <a:pt x="1991628" y="2225207"/>
                </a:moveTo>
                <a:lnTo>
                  <a:pt x="1991628" y="2235637"/>
                </a:lnTo>
                <a:lnTo>
                  <a:pt x="1698766" y="2291257"/>
                </a:lnTo>
                <a:lnTo>
                  <a:pt x="1689321" y="2280829"/>
                </a:lnTo>
                <a:close/>
                <a:moveTo>
                  <a:pt x="2057756" y="2211301"/>
                </a:moveTo>
                <a:lnTo>
                  <a:pt x="2152228" y="2211301"/>
                </a:lnTo>
                <a:lnTo>
                  <a:pt x="2152228" y="2225207"/>
                </a:lnTo>
                <a:lnTo>
                  <a:pt x="2057756" y="2225207"/>
                </a:lnTo>
                <a:close/>
                <a:moveTo>
                  <a:pt x="2416741" y="2190443"/>
                </a:moveTo>
                <a:lnTo>
                  <a:pt x="2416741" y="2200873"/>
                </a:lnTo>
                <a:lnTo>
                  <a:pt x="2492319" y="2200873"/>
                </a:lnTo>
                <a:lnTo>
                  <a:pt x="2492319" y="2190443"/>
                </a:lnTo>
                <a:close/>
                <a:moveTo>
                  <a:pt x="3777117" y="2070511"/>
                </a:moveTo>
                <a:lnTo>
                  <a:pt x="3814903" y="2075724"/>
                </a:lnTo>
                <a:lnTo>
                  <a:pt x="3777117" y="2075724"/>
                </a:lnTo>
                <a:close/>
                <a:moveTo>
                  <a:pt x="4079421" y="2047914"/>
                </a:moveTo>
                <a:lnTo>
                  <a:pt x="4079421" y="2061820"/>
                </a:lnTo>
                <a:lnTo>
                  <a:pt x="4136103" y="2061820"/>
                </a:lnTo>
                <a:lnTo>
                  <a:pt x="4136103" y="2047914"/>
                </a:lnTo>
                <a:close/>
                <a:moveTo>
                  <a:pt x="3984953" y="2047914"/>
                </a:moveTo>
                <a:lnTo>
                  <a:pt x="3975503" y="2058344"/>
                </a:lnTo>
                <a:lnTo>
                  <a:pt x="4051082" y="2068772"/>
                </a:lnTo>
                <a:lnTo>
                  <a:pt x="4051082" y="2058344"/>
                </a:lnTo>
                <a:close/>
                <a:moveTo>
                  <a:pt x="792205" y="1868517"/>
                </a:moveTo>
                <a:cubicBezTo>
                  <a:pt x="792205" y="1868517"/>
                  <a:pt x="801450" y="1888542"/>
                  <a:pt x="819940" y="1928587"/>
                </a:cubicBezTo>
                <a:cubicBezTo>
                  <a:pt x="839983" y="1929361"/>
                  <a:pt x="857460" y="1910368"/>
                  <a:pt x="872375" y="1871605"/>
                </a:cubicBezTo>
                <a:cubicBezTo>
                  <a:pt x="922835" y="1881418"/>
                  <a:pt x="984035" y="1907369"/>
                  <a:pt x="1055973" y="1949474"/>
                </a:cubicBezTo>
                <a:cubicBezTo>
                  <a:pt x="1076011" y="1950245"/>
                  <a:pt x="1060740" y="1981124"/>
                  <a:pt x="1010152" y="2042117"/>
                </a:cubicBezTo>
                <a:cubicBezTo>
                  <a:pt x="1013850" y="2050126"/>
                  <a:pt x="1045344" y="2082805"/>
                  <a:pt x="1104632" y="2140154"/>
                </a:cubicBezTo>
                <a:cubicBezTo>
                  <a:pt x="1132782" y="2172706"/>
                  <a:pt x="1136421" y="2216116"/>
                  <a:pt x="1115540" y="2270381"/>
                </a:cubicBezTo>
                <a:cubicBezTo>
                  <a:pt x="1082731" y="2355652"/>
                  <a:pt x="1010399" y="2433502"/>
                  <a:pt x="898554" y="2503934"/>
                </a:cubicBezTo>
                <a:cubicBezTo>
                  <a:pt x="786710" y="2574365"/>
                  <a:pt x="694044" y="2608161"/>
                  <a:pt x="620558" y="2605334"/>
                </a:cubicBezTo>
                <a:cubicBezTo>
                  <a:pt x="593836" y="2604306"/>
                  <a:pt x="576775" y="2595783"/>
                  <a:pt x="569381" y="2579762"/>
                </a:cubicBezTo>
                <a:cubicBezTo>
                  <a:pt x="566526" y="2516715"/>
                  <a:pt x="543978" y="2460781"/>
                  <a:pt x="501747" y="2411957"/>
                </a:cubicBezTo>
                <a:cubicBezTo>
                  <a:pt x="507713" y="2396451"/>
                  <a:pt x="511475" y="2369062"/>
                  <a:pt x="513029" y="2329785"/>
                </a:cubicBezTo>
                <a:cubicBezTo>
                  <a:pt x="415676" y="2388976"/>
                  <a:pt x="346957" y="2417799"/>
                  <a:pt x="306877" y="2416254"/>
                </a:cubicBezTo>
                <a:cubicBezTo>
                  <a:pt x="233390" y="2413424"/>
                  <a:pt x="210068" y="2377124"/>
                  <a:pt x="236916" y="2307353"/>
                </a:cubicBezTo>
                <a:cubicBezTo>
                  <a:pt x="260778" y="2245338"/>
                  <a:pt x="313567" y="2196237"/>
                  <a:pt x="395291" y="2160048"/>
                </a:cubicBezTo>
                <a:cubicBezTo>
                  <a:pt x="477009" y="2123862"/>
                  <a:pt x="537915" y="2106536"/>
                  <a:pt x="577995" y="2108080"/>
                </a:cubicBezTo>
                <a:cubicBezTo>
                  <a:pt x="591354" y="2108594"/>
                  <a:pt x="601737" y="2116858"/>
                  <a:pt x="609130" y="2132879"/>
                </a:cubicBezTo>
                <a:cubicBezTo>
                  <a:pt x="638118" y="2110397"/>
                  <a:pt x="650408" y="2087269"/>
                  <a:pt x="645996" y="2063498"/>
                </a:cubicBezTo>
                <a:cubicBezTo>
                  <a:pt x="666043" y="2064268"/>
                  <a:pt x="695390" y="2049661"/>
                  <a:pt x="734039" y="2019685"/>
                </a:cubicBezTo>
                <a:lnTo>
                  <a:pt x="755341" y="1937902"/>
                </a:lnTo>
                <a:cubicBezTo>
                  <a:pt x="613494" y="1971779"/>
                  <a:pt x="490557" y="2018175"/>
                  <a:pt x="386526" y="2077110"/>
                </a:cubicBezTo>
                <a:cubicBezTo>
                  <a:pt x="364216" y="2099849"/>
                  <a:pt x="328903" y="2129957"/>
                  <a:pt x="280586" y="2167432"/>
                </a:cubicBezTo>
                <a:cubicBezTo>
                  <a:pt x="215206" y="2196385"/>
                  <a:pt x="162476" y="2210088"/>
                  <a:pt x="122392" y="2208546"/>
                </a:cubicBezTo>
                <a:cubicBezTo>
                  <a:pt x="95671" y="2207517"/>
                  <a:pt x="54871" y="2190210"/>
                  <a:pt x="0" y="2156630"/>
                </a:cubicBezTo>
                <a:lnTo>
                  <a:pt x="49216" y="2028720"/>
                </a:lnTo>
                <a:cubicBezTo>
                  <a:pt x="126521" y="1968762"/>
                  <a:pt x="168518" y="1938911"/>
                  <a:pt x="175198" y="1939167"/>
                </a:cubicBezTo>
                <a:cubicBezTo>
                  <a:pt x="155155" y="1938398"/>
                  <a:pt x="202279" y="1948075"/>
                  <a:pt x="316564" y="1968213"/>
                </a:cubicBezTo>
                <a:cubicBezTo>
                  <a:pt x="344717" y="2000763"/>
                  <a:pt x="352111" y="2016783"/>
                  <a:pt x="338752" y="2016269"/>
                </a:cubicBezTo>
                <a:cubicBezTo>
                  <a:pt x="345431" y="2016524"/>
                  <a:pt x="383875" y="2000303"/>
                  <a:pt x="454087" y="1967601"/>
                </a:cubicBezTo>
                <a:cubicBezTo>
                  <a:pt x="524294" y="1934905"/>
                  <a:pt x="574252" y="1915192"/>
                  <a:pt x="603954" y="1908471"/>
                </a:cubicBezTo>
                <a:cubicBezTo>
                  <a:pt x="709414" y="1881066"/>
                  <a:pt x="772167" y="1867746"/>
                  <a:pt x="792205" y="1868517"/>
                </a:cubicBezTo>
                <a:close/>
                <a:moveTo>
                  <a:pt x="901734" y="1636730"/>
                </a:moveTo>
                <a:cubicBezTo>
                  <a:pt x="895769" y="1652235"/>
                  <a:pt x="885536" y="1665606"/>
                  <a:pt x="871043" y="1676847"/>
                </a:cubicBezTo>
                <a:cubicBezTo>
                  <a:pt x="856547" y="1688088"/>
                  <a:pt x="847811" y="1697586"/>
                  <a:pt x="844826" y="1705338"/>
                </a:cubicBezTo>
                <a:cubicBezTo>
                  <a:pt x="834448" y="1697068"/>
                  <a:pt x="822222" y="1684802"/>
                  <a:pt x="808146" y="1668522"/>
                </a:cubicBezTo>
                <a:cubicBezTo>
                  <a:pt x="834868" y="1669551"/>
                  <a:pt x="866062" y="1658954"/>
                  <a:pt x="901734" y="1636730"/>
                </a:cubicBezTo>
                <a:close/>
                <a:moveTo>
                  <a:pt x="3591943" y="479"/>
                </a:moveTo>
                <a:cubicBezTo>
                  <a:pt x="3675433" y="-732"/>
                  <a:pt x="3761020" y="350"/>
                  <a:pt x="3848703" y="3725"/>
                </a:cubicBezTo>
                <a:cubicBezTo>
                  <a:pt x="4176055" y="16328"/>
                  <a:pt x="4532763" y="141485"/>
                  <a:pt x="4918829" y="379203"/>
                </a:cubicBezTo>
                <a:lnTo>
                  <a:pt x="5032981" y="453440"/>
                </a:lnTo>
                <a:lnTo>
                  <a:pt x="5043879" y="442804"/>
                </a:lnTo>
                <a:lnTo>
                  <a:pt x="5617098" y="934051"/>
                </a:lnTo>
                <a:lnTo>
                  <a:pt x="5698374" y="1035440"/>
                </a:lnTo>
                <a:lnTo>
                  <a:pt x="5761632" y="1118267"/>
                </a:lnTo>
                <a:lnTo>
                  <a:pt x="5776432" y="1136471"/>
                </a:lnTo>
                <a:cubicBezTo>
                  <a:pt x="5824660" y="1196961"/>
                  <a:pt x="5857413" y="1241921"/>
                  <a:pt x="5874691" y="1271349"/>
                </a:cubicBezTo>
                <a:lnTo>
                  <a:pt x="5874819" y="1271604"/>
                </a:lnTo>
                <a:lnTo>
                  <a:pt x="5917294" y="1333233"/>
                </a:lnTo>
                <a:cubicBezTo>
                  <a:pt x="6059501" y="1558762"/>
                  <a:pt x="6169852" y="1872424"/>
                  <a:pt x="6248359" y="2274211"/>
                </a:cubicBezTo>
                <a:cubicBezTo>
                  <a:pt x="6257330" y="2320130"/>
                  <a:pt x="6264500" y="2368680"/>
                  <a:pt x="6269868" y="2419861"/>
                </a:cubicBezTo>
                <a:lnTo>
                  <a:pt x="6274377" y="2487886"/>
                </a:lnTo>
                <a:lnTo>
                  <a:pt x="6365606" y="2510266"/>
                </a:lnTo>
                <a:cubicBezTo>
                  <a:pt x="6485267" y="2540395"/>
                  <a:pt x="6545099" y="2565888"/>
                  <a:pt x="6545099" y="2586745"/>
                </a:cubicBezTo>
                <a:cubicBezTo>
                  <a:pt x="6545099" y="2593699"/>
                  <a:pt x="6541949" y="2599492"/>
                  <a:pt x="6535653" y="2604128"/>
                </a:cubicBezTo>
                <a:cubicBezTo>
                  <a:pt x="6529356" y="2608762"/>
                  <a:pt x="6526206" y="2611079"/>
                  <a:pt x="6526206" y="2611079"/>
                </a:cubicBezTo>
                <a:lnTo>
                  <a:pt x="6441181" y="2611079"/>
                </a:lnTo>
                <a:cubicBezTo>
                  <a:pt x="6453778" y="2611079"/>
                  <a:pt x="6419139" y="2604128"/>
                  <a:pt x="6337264" y="2590221"/>
                </a:cubicBezTo>
                <a:cubicBezTo>
                  <a:pt x="6337264" y="2590221"/>
                  <a:pt x="6326243" y="2593118"/>
                  <a:pt x="6304200" y="2598913"/>
                </a:cubicBezTo>
                <a:lnTo>
                  <a:pt x="6280553" y="2605128"/>
                </a:lnTo>
                <a:lnTo>
                  <a:pt x="6280517" y="2662461"/>
                </a:lnTo>
                <a:lnTo>
                  <a:pt x="6318371" y="2666701"/>
                </a:lnTo>
                <a:cubicBezTo>
                  <a:pt x="6362456" y="2703783"/>
                  <a:pt x="6384499" y="2731592"/>
                  <a:pt x="6384499" y="2750132"/>
                </a:cubicBezTo>
                <a:lnTo>
                  <a:pt x="6384499" y="2781420"/>
                </a:lnTo>
                <a:cubicBezTo>
                  <a:pt x="6375052" y="2781420"/>
                  <a:pt x="6349664" y="2785331"/>
                  <a:pt x="6308334" y="2793152"/>
                </a:cubicBezTo>
                <a:lnTo>
                  <a:pt x="6278163" y="2799055"/>
                </a:lnTo>
                <a:lnTo>
                  <a:pt x="6277158" y="2816803"/>
                </a:lnTo>
                <a:lnTo>
                  <a:pt x="6285305" y="2824874"/>
                </a:lnTo>
                <a:cubicBezTo>
                  <a:pt x="6297901" y="2837620"/>
                  <a:pt x="6315221" y="2855581"/>
                  <a:pt x="6337264" y="2878757"/>
                </a:cubicBezTo>
                <a:lnTo>
                  <a:pt x="6275311" y="2849445"/>
                </a:lnTo>
                <a:lnTo>
                  <a:pt x="6269534" y="2951538"/>
                </a:lnTo>
                <a:cubicBezTo>
                  <a:pt x="6247764" y="3219414"/>
                  <a:pt x="6197165" y="3529391"/>
                  <a:pt x="6117736" y="3881471"/>
                </a:cubicBezTo>
                <a:cubicBezTo>
                  <a:pt x="6078540" y="4049923"/>
                  <a:pt x="5998139" y="4315003"/>
                  <a:pt x="5876529" y="4676729"/>
                </a:cubicBezTo>
                <a:cubicBezTo>
                  <a:pt x="5879092" y="4689847"/>
                  <a:pt x="5878694" y="4708323"/>
                  <a:pt x="5875337" y="4732136"/>
                </a:cubicBezTo>
                <a:cubicBezTo>
                  <a:pt x="5716915" y="5151495"/>
                  <a:pt x="5626901" y="5367380"/>
                  <a:pt x="5605293" y="5379799"/>
                </a:cubicBezTo>
                <a:lnTo>
                  <a:pt x="5551263" y="5410842"/>
                </a:lnTo>
                <a:cubicBezTo>
                  <a:pt x="5571594" y="5391862"/>
                  <a:pt x="5605355" y="5277612"/>
                  <a:pt x="5652548" y="5068086"/>
                </a:cubicBezTo>
                <a:cubicBezTo>
                  <a:pt x="5640709" y="5089482"/>
                  <a:pt x="5619337" y="5123651"/>
                  <a:pt x="5588451" y="5170584"/>
                </a:cubicBezTo>
                <a:cubicBezTo>
                  <a:pt x="5536259" y="5149499"/>
                  <a:pt x="5507600" y="5125839"/>
                  <a:pt x="5502477" y="5099597"/>
                </a:cubicBezTo>
                <a:cubicBezTo>
                  <a:pt x="5499911" y="5086483"/>
                  <a:pt x="5497348" y="5073355"/>
                  <a:pt x="5494785" y="5060237"/>
                </a:cubicBezTo>
                <a:cubicBezTo>
                  <a:pt x="5485020" y="5051257"/>
                  <a:pt x="5478853" y="5040211"/>
                  <a:pt x="5476291" y="5027087"/>
                </a:cubicBezTo>
                <a:cubicBezTo>
                  <a:pt x="5471165" y="5000848"/>
                  <a:pt x="5494757" y="4896094"/>
                  <a:pt x="5547079" y="4712808"/>
                </a:cubicBezTo>
                <a:cubicBezTo>
                  <a:pt x="5566123" y="4687269"/>
                  <a:pt x="5591091" y="4651033"/>
                  <a:pt x="5621983" y="4604105"/>
                </a:cubicBezTo>
                <a:cubicBezTo>
                  <a:pt x="5643897" y="4511253"/>
                  <a:pt x="5681019" y="4373179"/>
                  <a:pt x="5733339" y="4189898"/>
                </a:cubicBezTo>
                <a:cubicBezTo>
                  <a:pt x="5723573" y="4180915"/>
                  <a:pt x="5699400" y="4180214"/>
                  <a:pt x="5660820" y="4187786"/>
                </a:cubicBezTo>
                <a:cubicBezTo>
                  <a:pt x="5642261" y="4256824"/>
                  <a:pt x="5610819" y="4362441"/>
                  <a:pt x="5566499" y="4504648"/>
                </a:cubicBezTo>
                <a:cubicBezTo>
                  <a:pt x="5501362" y="4622332"/>
                  <a:pt x="5414463" y="4792650"/>
                  <a:pt x="5305799" y="5015609"/>
                </a:cubicBezTo>
                <a:cubicBezTo>
                  <a:pt x="5285957" y="5078078"/>
                  <a:pt x="5252593" y="5173863"/>
                  <a:pt x="5205704" y="5302955"/>
                </a:cubicBezTo>
                <a:cubicBezTo>
                  <a:pt x="5214017" y="5181437"/>
                  <a:pt x="5219758" y="5046802"/>
                  <a:pt x="5222937" y="4899048"/>
                </a:cubicBezTo>
                <a:lnTo>
                  <a:pt x="5201793" y="4790817"/>
                </a:lnTo>
                <a:cubicBezTo>
                  <a:pt x="5194587" y="4794957"/>
                  <a:pt x="5174103" y="4854150"/>
                  <a:pt x="5140339" y="4968403"/>
                </a:cubicBezTo>
                <a:cubicBezTo>
                  <a:pt x="5105611" y="4995650"/>
                  <a:pt x="5087848" y="5027749"/>
                  <a:pt x="5087051" y="5064686"/>
                </a:cubicBezTo>
                <a:cubicBezTo>
                  <a:pt x="5065442" y="5077104"/>
                  <a:pt x="5031991" y="5110916"/>
                  <a:pt x="4986692" y="5166129"/>
                </a:cubicBezTo>
                <a:cubicBezTo>
                  <a:pt x="4982845" y="5146446"/>
                  <a:pt x="4980684" y="5114860"/>
                  <a:pt x="4980199" y="5071361"/>
                </a:cubicBezTo>
                <a:cubicBezTo>
                  <a:pt x="4972507" y="5032002"/>
                  <a:pt x="4968023" y="5009042"/>
                  <a:pt x="4966738" y="5002481"/>
                </a:cubicBezTo>
                <a:cubicBezTo>
                  <a:pt x="4964177" y="4989362"/>
                  <a:pt x="4967973" y="4978062"/>
                  <a:pt x="4978130" y="4968575"/>
                </a:cubicBezTo>
                <a:cubicBezTo>
                  <a:pt x="4988303" y="4959082"/>
                  <a:pt x="4992103" y="4947782"/>
                  <a:pt x="4989535" y="4934665"/>
                </a:cubicBezTo>
                <a:cubicBezTo>
                  <a:pt x="4992103" y="4947782"/>
                  <a:pt x="4970247" y="4938452"/>
                  <a:pt x="4923977" y="4906667"/>
                </a:cubicBezTo>
                <a:cubicBezTo>
                  <a:pt x="4890531" y="4940475"/>
                  <a:pt x="4873163" y="4954105"/>
                  <a:pt x="4871877" y="4947546"/>
                </a:cubicBezTo>
                <a:cubicBezTo>
                  <a:pt x="4870599" y="4940985"/>
                  <a:pt x="4870997" y="4922516"/>
                  <a:pt x="4873074" y="4892135"/>
                </a:cubicBezTo>
                <a:cubicBezTo>
                  <a:pt x="4867947" y="4865896"/>
                  <a:pt x="4864101" y="4846212"/>
                  <a:pt x="4861541" y="4833097"/>
                </a:cubicBezTo>
                <a:cubicBezTo>
                  <a:pt x="4853847" y="4793742"/>
                  <a:pt x="4821827" y="4793900"/>
                  <a:pt x="4765486" y="4833566"/>
                </a:cubicBezTo>
                <a:cubicBezTo>
                  <a:pt x="4771409" y="4822869"/>
                  <a:pt x="4776369" y="4807249"/>
                  <a:pt x="4780371" y="4786708"/>
                </a:cubicBezTo>
                <a:cubicBezTo>
                  <a:pt x="4784367" y="4766175"/>
                  <a:pt x="4785728" y="4752619"/>
                  <a:pt x="4784445" y="4746062"/>
                </a:cubicBezTo>
                <a:cubicBezTo>
                  <a:pt x="4775959" y="4743641"/>
                  <a:pt x="4753711" y="4752780"/>
                  <a:pt x="4717695" y="4773470"/>
                </a:cubicBezTo>
                <a:cubicBezTo>
                  <a:pt x="4808349" y="4560865"/>
                  <a:pt x="4855352" y="4293994"/>
                  <a:pt x="4858703" y="3972858"/>
                </a:cubicBezTo>
                <a:lnTo>
                  <a:pt x="4857707" y="3928748"/>
                </a:lnTo>
                <a:lnTo>
                  <a:pt x="4849945" y="3935777"/>
                </a:lnTo>
                <a:lnTo>
                  <a:pt x="4759114" y="3999071"/>
                </a:lnTo>
                <a:lnTo>
                  <a:pt x="4750343" y="4038144"/>
                </a:lnTo>
                <a:cubicBezTo>
                  <a:pt x="4694842" y="4163726"/>
                  <a:pt x="4556090" y="4295174"/>
                  <a:pt x="4334084" y="4432490"/>
                </a:cubicBezTo>
                <a:cubicBezTo>
                  <a:pt x="4069567" y="4590084"/>
                  <a:pt x="3587768" y="4743043"/>
                  <a:pt x="2888687" y="4891365"/>
                </a:cubicBezTo>
                <a:cubicBezTo>
                  <a:pt x="2825708" y="4891365"/>
                  <a:pt x="2737532" y="4897159"/>
                  <a:pt x="2624169" y="4908746"/>
                </a:cubicBezTo>
                <a:cubicBezTo>
                  <a:pt x="2517105" y="4936557"/>
                  <a:pt x="2359651" y="4977115"/>
                  <a:pt x="2151821" y="5030418"/>
                </a:cubicBezTo>
                <a:cubicBezTo>
                  <a:pt x="1950281" y="5076769"/>
                  <a:pt x="1714106" y="5099945"/>
                  <a:pt x="1443289" y="5099945"/>
                </a:cubicBezTo>
                <a:cubicBezTo>
                  <a:pt x="1374011" y="5099945"/>
                  <a:pt x="1301585" y="5092993"/>
                  <a:pt x="1226006" y="5079087"/>
                </a:cubicBezTo>
                <a:cubicBezTo>
                  <a:pt x="1150432" y="5065182"/>
                  <a:pt x="1112643" y="5047799"/>
                  <a:pt x="1112643" y="5026942"/>
                </a:cubicBezTo>
                <a:cubicBezTo>
                  <a:pt x="1112643" y="5008402"/>
                  <a:pt x="1226006" y="4979432"/>
                  <a:pt x="1452735" y="4940034"/>
                </a:cubicBezTo>
                <a:cubicBezTo>
                  <a:pt x="1773935" y="4886731"/>
                  <a:pt x="1947130" y="4857760"/>
                  <a:pt x="1972324" y="4853127"/>
                </a:cubicBezTo>
                <a:cubicBezTo>
                  <a:pt x="1921941" y="4846173"/>
                  <a:pt x="1862109" y="4847333"/>
                  <a:pt x="1792831" y="4856603"/>
                </a:cubicBezTo>
                <a:cubicBezTo>
                  <a:pt x="1792831" y="4856603"/>
                  <a:pt x="1811724" y="4849649"/>
                  <a:pt x="1849513" y="4835744"/>
                </a:cubicBezTo>
                <a:cubicBezTo>
                  <a:pt x="1824321" y="4828790"/>
                  <a:pt x="1783385" y="4817203"/>
                  <a:pt x="1726702" y="4800981"/>
                </a:cubicBezTo>
                <a:cubicBezTo>
                  <a:pt x="1751892" y="4798663"/>
                  <a:pt x="1805427" y="4781282"/>
                  <a:pt x="1887302" y="4748836"/>
                </a:cubicBezTo>
                <a:lnTo>
                  <a:pt x="1858959" y="4738407"/>
                </a:lnTo>
                <a:cubicBezTo>
                  <a:pt x="1745595" y="4763900"/>
                  <a:pt x="1572399" y="4795187"/>
                  <a:pt x="1339371" y="4832267"/>
                </a:cubicBezTo>
                <a:lnTo>
                  <a:pt x="1226006" y="4825316"/>
                </a:lnTo>
                <a:cubicBezTo>
                  <a:pt x="1257496" y="4806775"/>
                  <a:pt x="1301585" y="4783600"/>
                  <a:pt x="1358268" y="4755788"/>
                </a:cubicBezTo>
                <a:cubicBezTo>
                  <a:pt x="1386609" y="4748836"/>
                  <a:pt x="1421247" y="4740435"/>
                  <a:pt x="1462185" y="4730585"/>
                </a:cubicBezTo>
                <a:lnTo>
                  <a:pt x="1532894" y="4713673"/>
                </a:lnTo>
                <a:lnTo>
                  <a:pt x="1462591" y="4694270"/>
                </a:lnTo>
                <a:cubicBezTo>
                  <a:pt x="1443696" y="4685579"/>
                  <a:pt x="1434250" y="4676019"/>
                  <a:pt x="1434250" y="4665590"/>
                </a:cubicBezTo>
                <a:cubicBezTo>
                  <a:pt x="1434250" y="4647051"/>
                  <a:pt x="1547613" y="4618080"/>
                  <a:pt x="1774343" y="4578682"/>
                </a:cubicBezTo>
                <a:cubicBezTo>
                  <a:pt x="2095542" y="4525379"/>
                  <a:pt x="2268737" y="4496408"/>
                  <a:pt x="2293931" y="4491775"/>
                </a:cubicBezTo>
                <a:cubicBezTo>
                  <a:pt x="2243548" y="4484821"/>
                  <a:pt x="2183716" y="4485981"/>
                  <a:pt x="2114438" y="4495251"/>
                </a:cubicBezTo>
                <a:cubicBezTo>
                  <a:pt x="2114438" y="4495251"/>
                  <a:pt x="2133330" y="4488297"/>
                  <a:pt x="2171119" y="4474392"/>
                </a:cubicBezTo>
                <a:cubicBezTo>
                  <a:pt x="2145928" y="4467439"/>
                  <a:pt x="2104991" y="4455852"/>
                  <a:pt x="2048310" y="4439629"/>
                </a:cubicBezTo>
                <a:cubicBezTo>
                  <a:pt x="2073499" y="4437311"/>
                  <a:pt x="2127035" y="4419930"/>
                  <a:pt x="2208909" y="4387484"/>
                </a:cubicBezTo>
                <a:lnTo>
                  <a:pt x="2180566" y="4377055"/>
                </a:lnTo>
                <a:cubicBezTo>
                  <a:pt x="2067203" y="4402549"/>
                  <a:pt x="1894006" y="4433835"/>
                  <a:pt x="1660978" y="4470915"/>
                </a:cubicBezTo>
                <a:lnTo>
                  <a:pt x="1547613" y="4463964"/>
                </a:lnTo>
                <a:cubicBezTo>
                  <a:pt x="1579103" y="4445423"/>
                  <a:pt x="1623192" y="4422248"/>
                  <a:pt x="1679875" y="4394437"/>
                </a:cubicBezTo>
                <a:cubicBezTo>
                  <a:pt x="1736556" y="4380532"/>
                  <a:pt x="1818432" y="4360833"/>
                  <a:pt x="1925496" y="4335339"/>
                </a:cubicBezTo>
                <a:cubicBezTo>
                  <a:pt x="2454531" y="4201501"/>
                  <a:pt x="2898541" y="4060491"/>
                  <a:pt x="3257528" y="3912312"/>
                </a:cubicBezTo>
                <a:lnTo>
                  <a:pt x="3332115" y="3878348"/>
                </a:lnTo>
                <a:lnTo>
                  <a:pt x="3247675" y="3865847"/>
                </a:lnTo>
                <a:cubicBezTo>
                  <a:pt x="3027244" y="3838037"/>
                  <a:pt x="2885539" y="3817180"/>
                  <a:pt x="2822557" y="3803274"/>
                </a:cubicBezTo>
                <a:cubicBezTo>
                  <a:pt x="2608426" y="3766193"/>
                  <a:pt x="2510804" y="3747654"/>
                  <a:pt x="2529697" y="3747654"/>
                </a:cubicBezTo>
                <a:cubicBezTo>
                  <a:pt x="2523401" y="3747654"/>
                  <a:pt x="2504508" y="3753447"/>
                  <a:pt x="2473020" y="3765034"/>
                </a:cubicBezTo>
                <a:cubicBezTo>
                  <a:pt x="2435230" y="3755765"/>
                  <a:pt x="2419483" y="3748811"/>
                  <a:pt x="2425783" y="3744176"/>
                </a:cubicBezTo>
                <a:cubicBezTo>
                  <a:pt x="2432080" y="3737224"/>
                  <a:pt x="2447826" y="3733748"/>
                  <a:pt x="2473020" y="3733748"/>
                </a:cubicBezTo>
                <a:cubicBezTo>
                  <a:pt x="2567487" y="3745335"/>
                  <a:pt x="2728087" y="3766193"/>
                  <a:pt x="2954815" y="3796321"/>
                </a:cubicBezTo>
                <a:cubicBezTo>
                  <a:pt x="3150053" y="3824132"/>
                  <a:pt x="3257122" y="3838037"/>
                  <a:pt x="3276015" y="3838037"/>
                </a:cubicBezTo>
                <a:cubicBezTo>
                  <a:pt x="3332696" y="3838037"/>
                  <a:pt x="3386232" y="3828767"/>
                  <a:pt x="3436614" y="3810227"/>
                </a:cubicBezTo>
                <a:lnTo>
                  <a:pt x="3436614" y="3792845"/>
                </a:lnTo>
                <a:cubicBezTo>
                  <a:pt x="3361040" y="3781257"/>
                  <a:pt x="3247675" y="3765034"/>
                  <a:pt x="3096522" y="3744176"/>
                </a:cubicBezTo>
                <a:cubicBezTo>
                  <a:pt x="3172096" y="3748811"/>
                  <a:pt x="3238229" y="3748811"/>
                  <a:pt x="3294911" y="3744176"/>
                </a:cubicBezTo>
                <a:lnTo>
                  <a:pt x="1584996" y="3570361"/>
                </a:lnTo>
                <a:cubicBezTo>
                  <a:pt x="1572399" y="3570361"/>
                  <a:pt x="1559802" y="3571518"/>
                  <a:pt x="1547206" y="3573836"/>
                </a:cubicBezTo>
                <a:cubicBezTo>
                  <a:pt x="1597592" y="3592377"/>
                  <a:pt x="1710956" y="3613234"/>
                  <a:pt x="1887302" y="3636411"/>
                </a:cubicBezTo>
                <a:cubicBezTo>
                  <a:pt x="2013263" y="3652634"/>
                  <a:pt x="2139224" y="3668855"/>
                  <a:pt x="2265184" y="3685078"/>
                </a:cubicBezTo>
                <a:cubicBezTo>
                  <a:pt x="2277780" y="3694348"/>
                  <a:pt x="2296673" y="3707095"/>
                  <a:pt x="2321866" y="3723318"/>
                </a:cubicBezTo>
                <a:cubicBezTo>
                  <a:pt x="2340758" y="3721001"/>
                  <a:pt x="2356505" y="3721001"/>
                  <a:pt x="2369098" y="3723318"/>
                </a:cubicBezTo>
                <a:lnTo>
                  <a:pt x="2369098" y="3733748"/>
                </a:lnTo>
                <a:cubicBezTo>
                  <a:pt x="2369098" y="3738384"/>
                  <a:pt x="2353355" y="3740700"/>
                  <a:pt x="2321866" y="3740700"/>
                </a:cubicBezTo>
                <a:cubicBezTo>
                  <a:pt x="2302969" y="3740700"/>
                  <a:pt x="2273056" y="3734906"/>
                  <a:pt x="2232119" y="3723318"/>
                </a:cubicBezTo>
                <a:cubicBezTo>
                  <a:pt x="2191181" y="3711731"/>
                  <a:pt x="2161267" y="3705937"/>
                  <a:pt x="2142370" y="3705937"/>
                </a:cubicBezTo>
                <a:cubicBezTo>
                  <a:pt x="2123477" y="3705937"/>
                  <a:pt x="2114031" y="3707095"/>
                  <a:pt x="2114031" y="3709414"/>
                </a:cubicBezTo>
                <a:cubicBezTo>
                  <a:pt x="2114031" y="3711731"/>
                  <a:pt x="2107730" y="3712890"/>
                  <a:pt x="2095135" y="3712890"/>
                </a:cubicBezTo>
                <a:cubicBezTo>
                  <a:pt x="2076242" y="3712890"/>
                  <a:pt x="2035306" y="3705358"/>
                  <a:pt x="1972324" y="3690294"/>
                </a:cubicBezTo>
                <a:cubicBezTo>
                  <a:pt x="1909346" y="3675229"/>
                  <a:pt x="1871556" y="3667697"/>
                  <a:pt x="1858959" y="3667697"/>
                </a:cubicBezTo>
                <a:cubicBezTo>
                  <a:pt x="1846364" y="3667697"/>
                  <a:pt x="1841642" y="3668855"/>
                  <a:pt x="1844788" y="3671174"/>
                </a:cubicBezTo>
                <a:cubicBezTo>
                  <a:pt x="1847938" y="3673491"/>
                  <a:pt x="1840067" y="3674651"/>
                  <a:pt x="1821170" y="3674651"/>
                </a:cubicBezTo>
                <a:cubicBezTo>
                  <a:pt x="1770787" y="3674651"/>
                  <a:pt x="1635381" y="3656110"/>
                  <a:pt x="1414949" y="3619028"/>
                </a:cubicBezTo>
                <a:cubicBezTo>
                  <a:pt x="1270097" y="3595853"/>
                  <a:pt x="1150432" y="3559931"/>
                  <a:pt x="1055960" y="3511263"/>
                </a:cubicBezTo>
                <a:cubicBezTo>
                  <a:pt x="1030768" y="3497358"/>
                  <a:pt x="1027622" y="3482292"/>
                  <a:pt x="1046515" y="3466069"/>
                </a:cubicBezTo>
                <a:cubicBezTo>
                  <a:pt x="1002428" y="3454482"/>
                  <a:pt x="936300" y="3439419"/>
                  <a:pt x="848125" y="3420878"/>
                </a:cubicBezTo>
                <a:cubicBezTo>
                  <a:pt x="822936" y="3416242"/>
                  <a:pt x="747357" y="3390749"/>
                  <a:pt x="621397" y="3344399"/>
                </a:cubicBezTo>
                <a:cubicBezTo>
                  <a:pt x="621397" y="3342082"/>
                  <a:pt x="618247" y="3340922"/>
                  <a:pt x="611951" y="3340922"/>
                </a:cubicBezTo>
                <a:cubicBezTo>
                  <a:pt x="611951" y="3340922"/>
                  <a:pt x="611951" y="3341502"/>
                  <a:pt x="611951" y="3342661"/>
                </a:cubicBezTo>
                <a:cubicBezTo>
                  <a:pt x="611951" y="3343819"/>
                  <a:pt x="611951" y="3347875"/>
                  <a:pt x="611951" y="3354829"/>
                </a:cubicBezTo>
                <a:cubicBezTo>
                  <a:pt x="611951" y="3359463"/>
                  <a:pt x="622972" y="3366416"/>
                  <a:pt x="645015" y="3375686"/>
                </a:cubicBezTo>
                <a:cubicBezTo>
                  <a:pt x="667058" y="3384956"/>
                  <a:pt x="678079" y="3391909"/>
                  <a:pt x="678079" y="3396543"/>
                </a:cubicBezTo>
                <a:cubicBezTo>
                  <a:pt x="715869" y="3426672"/>
                  <a:pt x="778847" y="3453902"/>
                  <a:pt x="867022" y="3478237"/>
                </a:cubicBezTo>
                <a:cubicBezTo>
                  <a:pt x="955193" y="3502572"/>
                  <a:pt x="1008725" y="3519375"/>
                  <a:pt x="1027622" y="3528644"/>
                </a:cubicBezTo>
                <a:cubicBezTo>
                  <a:pt x="876469" y="3514739"/>
                  <a:pt x="747357" y="3491562"/>
                  <a:pt x="640293" y="3459118"/>
                </a:cubicBezTo>
                <a:cubicBezTo>
                  <a:pt x="558418" y="3431307"/>
                  <a:pt x="504886" y="3396543"/>
                  <a:pt x="479693" y="3354829"/>
                </a:cubicBezTo>
                <a:cubicBezTo>
                  <a:pt x="404114" y="3236633"/>
                  <a:pt x="366330" y="3177536"/>
                  <a:pt x="366330" y="3177536"/>
                </a:cubicBezTo>
                <a:cubicBezTo>
                  <a:pt x="366330" y="3149723"/>
                  <a:pt x="388369" y="3112643"/>
                  <a:pt x="432458" y="3066293"/>
                </a:cubicBezTo>
                <a:cubicBezTo>
                  <a:pt x="445055" y="3054704"/>
                  <a:pt x="485989" y="3026895"/>
                  <a:pt x="555269" y="2982861"/>
                </a:cubicBezTo>
                <a:cubicBezTo>
                  <a:pt x="574163" y="2971272"/>
                  <a:pt x="605653" y="2953891"/>
                  <a:pt x="649739" y="2930716"/>
                </a:cubicBezTo>
                <a:lnTo>
                  <a:pt x="733723" y="2887793"/>
                </a:lnTo>
                <a:lnTo>
                  <a:pt x="716276" y="2860507"/>
                </a:lnTo>
                <a:cubicBezTo>
                  <a:pt x="697383" y="2830959"/>
                  <a:pt x="687937" y="2816184"/>
                  <a:pt x="687937" y="2816184"/>
                </a:cubicBezTo>
                <a:cubicBezTo>
                  <a:pt x="687937" y="2788372"/>
                  <a:pt x="709976" y="2751291"/>
                  <a:pt x="754065" y="2704941"/>
                </a:cubicBezTo>
                <a:cubicBezTo>
                  <a:pt x="766661" y="2693353"/>
                  <a:pt x="807596" y="2665543"/>
                  <a:pt x="876876" y="2621509"/>
                </a:cubicBezTo>
                <a:cubicBezTo>
                  <a:pt x="914665" y="2598334"/>
                  <a:pt x="1002836" y="2551983"/>
                  <a:pt x="1141392" y="2482456"/>
                </a:cubicBezTo>
                <a:cubicBezTo>
                  <a:pt x="1198075" y="2470869"/>
                  <a:pt x="1261053" y="2445376"/>
                  <a:pt x="1330332" y="2405976"/>
                </a:cubicBezTo>
                <a:cubicBezTo>
                  <a:pt x="1317739" y="2405976"/>
                  <a:pt x="1292546" y="2412928"/>
                  <a:pt x="1254757" y="2426834"/>
                </a:cubicBezTo>
                <a:cubicBezTo>
                  <a:pt x="1330332" y="2382801"/>
                  <a:pt x="1380717" y="2360784"/>
                  <a:pt x="1405910" y="2360784"/>
                </a:cubicBezTo>
                <a:cubicBezTo>
                  <a:pt x="1405910" y="2360784"/>
                  <a:pt x="1418507" y="2366578"/>
                  <a:pt x="1443696" y="2378166"/>
                </a:cubicBezTo>
                <a:cubicBezTo>
                  <a:pt x="1701917" y="2313274"/>
                  <a:pt x="1878264" y="2280829"/>
                  <a:pt x="1972731" y="2280829"/>
                </a:cubicBezTo>
                <a:cubicBezTo>
                  <a:pt x="1966435" y="2280829"/>
                  <a:pt x="1975881" y="2285464"/>
                  <a:pt x="2001075" y="2294734"/>
                </a:cubicBezTo>
                <a:cubicBezTo>
                  <a:pt x="2026263" y="2285464"/>
                  <a:pt x="2046734" y="2280829"/>
                  <a:pt x="2062477" y="2280829"/>
                </a:cubicBezTo>
                <a:cubicBezTo>
                  <a:pt x="2078224" y="2280829"/>
                  <a:pt x="2084524" y="2278510"/>
                  <a:pt x="2081374" y="2273877"/>
                </a:cubicBezTo>
                <a:cubicBezTo>
                  <a:pt x="2078224" y="2269241"/>
                  <a:pt x="2086096" y="2266923"/>
                  <a:pt x="2104991" y="2266923"/>
                </a:cubicBezTo>
                <a:cubicBezTo>
                  <a:pt x="2117588" y="2266923"/>
                  <a:pt x="2122310" y="2268083"/>
                  <a:pt x="2119159" y="2270399"/>
                </a:cubicBezTo>
                <a:cubicBezTo>
                  <a:pt x="2116014" y="2272717"/>
                  <a:pt x="2123884" y="2273877"/>
                  <a:pt x="2142777" y="2273877"/>
                </a:cubicBezTo>
                <a:cubicBezTo>
                  <a:pt x="2155374" y="2273877"/>
                  <a:pt x="2196312" y="2268083"/>
                  <a:pt x="2265591" y="2256494"/>
                </a:cubicBezTo>
                <a:cubicBezTo>
                  <a:pt x="2334869" y="2244906"/>
                  <a:pt x="2385252" y="2236794"/>
                  <a:pt x="2416741" y="2232159"/>
                </a:cubicBezTo>
                <a:cubicBezTo>
                  <a:pt x="2693855" y="2204350"/>
                  <a:pt x="3090633" y="2173062"/>
                  <a:pt x="3607071" y="2138300"/>
                </a:cubicBezTo>
                <a:cubicBezTo>
                  <a:pt x="3619665" y="2138300"/>
                  <a:pt x="3636986" y="2135981"/>
                  <a:pt x="3659028" y="2131346"/>
                </a:cubicBezTo>
                <a:cubicBezTo>
                  <a:pt x="3681071" y="2126710"/>
                  <a:pt x="3699964" y="2124394"/>
                  <a:pt x="3715711" y="2124394"/>
                </a:cubicBezTo>
                <a:cubicBezTo>
                  <a:pt x="3731456" y="2124394"/>
                  <a:pt x="3879461" y="2122076"/>
                  <a:pt x="4159720" y="2117441"/>
                </a:cubicBezTo>
                <a:lnTo>
                  <a:pt x="4219432" y="2116458"/>
                </a:lnTo>
                <a:lnTo>
                  <a:pt x="4188164" y="2094025"/>
                </a:lnTo>
                <a:lnTo>
                  <a:pt x="4164571" y="2078754"/>
                </a:lnTo>
                <a:lnTo>
                  <a:pt x="4095364" y="2078985"/>
                </a:lnTo>
                <a:cubicBezTo>
                  <a:pt x="4037501" y="2079130"/>
                  <a:pt x="3972355" y="2079202"/>
                  <a:pt x="3899928" y="2079202"/>
                </a:cubicBezTo>
                <a:cubicBezTo>
                  <a:pt x="3906225" y="2076884"/>
                  <a:pt x="3915675" y="2073987"/>
                  <a:pt x="3928270" y="2070511"/>
                </a:cubicBezTo>
                <a:cubicBezTo>
                  <a:pt x="3940863" y="2067035"/>
                  <a:pt x="3950314" y="2064137"/>
                  <a:pt x="3956610" y="2061820"/>
                </a:cubicBezTo>
                <a:cubicBezTo>
                  <a:pt x="3962910" y="2059501"/>
                  <a:pt x="3959760" y="2056025"/>
                  <a:pt x="3947163" y="2051390"/>
                </a:cubicBezTo>
                <a:cubicBezTo>
                  <a:pt x="3940863" y="2053708"/>
                  <a:pt x="3918821" y="2056025"/>
                  <a:pt x="3881035" y="2058344"/>
                </a:cubicBezTo>
                <a:cubicBezTo>
                  <a:pt x="3862138" y="2060661"/>
                  <a:pt x="3858992" y="2067613"/>
                  <a:pt x="3871585" y="2079202"/>
                </a:cubicBezTo>
                <a:cubicBezTo>
                  <a:pt x="3855842" y="2079202"/>
                  <a:pt x="3836946" y="2078043"/>
                  <a:pt x="3814903" y="2075724"/>
                </a:cubicBezTo>
                <a:lnTo>
                  <a:pt x="3833800" y="2075724"/>
                </a:lnTo>
                <a:lnTo>
                  <a:pt x="3833800" y="2065297"/>
                </a:lnTo>
                <a:lnTo>
                  <a:pt x="3777117" y="2065297"/>
                </a:lnTo>
                <a:lnTo>
                  <a:pt x="3777117" y="2070511"/>
                </a:lnTo>
                <a:lnTo>
                  <a:pt x="3739328" y="2065297"/>
                </a:lnTo>
                <a:cubicBezTo>
                  <a:pt x="3720435" y="2065297"/>
                  <a:pt x="3710989" y="2072248"/>
                  <a:pt x="3710989" y="2086154"/>
                </a:cubicBezTo>
                <a:cubicBezTo>
                  <a:pt x="3742478" y="2088472"/>
                  <a:pt x="3688943" y="2089630"/>
                  <a:pt x="3550389" y="2089630"/>
                </a:cubicBezTo>
                <a:cubicBezTo>
                  <a:pt x="3411832" y="2089630"/>
                  <a:pt x="3191401" y="2107011"/>
                  <a:pt x="2889095" y="2141775"/>
                </a:cubicBezTo>
                <a:cubicBezTo>
                  <a:pt x="2719048" y="2162634"/>
                  <a:pt x="2542705" y="2191603"/>
                  <a:pt x="2360059" y="2228683"/>
                </a:cubicBezTo>
                <a:lnTo>
                  <a:pt x="2360059" y="2197397"/>
                </a:lnTo>
                <a:cubicBezTo>
                  <a:pt x="2334869" y="2190443"/>
                  <a:pt x="2306527" y="2189285"/>
                  <a:pt x="2275037" y="2193920"/>
                </a:cubicBezTo>
                <a:cubicBezTo>
                  <a:pt x="2306527" y="2191603"/>
                  <a:pt x="2369509" y="2180015"/>
                  <a:pt x="2463977" y="2159157"/>
                </a:cubicBezTo>
                <a:cubicBezTo>
                  <a:pt x="2457681" y="2154522"/>
                  <a:pt x="2448234" y="2152204"/>
                  <a:pt x="2435637" y="2152204"/>
                </a:cubicBezTo>
                <a:cubicBezTo>
                  <a:pt x="3229189" y="2040962"/>
                  <a:pt x="3802310" y="1985341"/>
                  <a:pt x="4155000" y="1985341"/>
                </a:cubicBezTo>
                <a:lnTo>
                  <a:pt x="4155418" y="1985389"/>
                </a:lnTo>
                <a:lnTo>
                  <a:pt x="4174700" y="1963591"/>
                </a:lnTo>
                <a:cubicBezTo>
                  <a:pt x="4191106" y="1945044"/>
                  <a:pt x="4209153" y="1924642"/>
                  <a:pt x="4228840" y="1902384"/>
                </a:cubicBezTo>
                <a:lnTo>
                  <a:pt x="4215383" y="1833506"/>
                </a:lnTo>
                <a:cubicBezTo>
                  <a:pt x="4206775" y="1820210"/>
                  <a:pt x="4197277" y="1804919"/>
                  <a:pt x="4186888" y="1787631"/>
                </a:cubicBezTo>
                <a:lnTo>
                  <a:pt x="4161734" y="1744627"/>
                </a:lnTo>
                <a:lnTo>
                  <a:pt x="4031981" y="1701189"/>
                </a:lnTo>
                <a:cubicBezTo>
                  <a:pt x="3965065" y="1682386"/>
                  <a:pt x="3892837" y="1665409"/>
                  <a:pt x="3815301" y="1650255"/>
                </a:cubicBezTo>
                <a:lnTo>
                  <a:pt x="3800939" y="1647945"/>
                </a:lnTo>
                <a:lnTo>
                  <a:pt x="3789432" y="1667838"/>
                </a:lnTo>
                <a:cubicBezTo>
                  <a:pt x="3771545" y="1689060"/>
                  <a:pt x="3749997" y="1706915"/>
                  <a:pt x="3724785" y="1721401"/>
                </a:cubicBezTo>
                <a:cubicBezTo>
                  <a:pt x="3645553" y="1766929"/>
                  <a:pt x="3563711" y="1768347"/>
                  <a:pt x="3479259" y="1725670"/>
                </a:cubicBezTo>
                <a:cubicBezTo>
                  <a:pt x="3415919" y="1693662"/>
                  <a:pt x="3372371" y="1653360"/>
                  <a:pt x="3348605" y="1604770"/>
                </a:cubicBezTo>
                <a:lnTo>
                  <a:pt x="3342681" y="1587053"/>
                </a:lnTo>
                <a:lnTo>
                  <a:pt x="3286363" y="1581218"/>
                </a:lnTo>
                <a:cubicBezTo>
                  <a:pt x="3187587" y="1573359"/>
                  <a:pt x="3083502" y="1567324"/>
                  <a:pt x="2974106" y="1563114"/>
                </a:cubicBezTo>
                <a:cubicBezTo>
                  <a:pt x="2847177" y="1558222"/>
                  <a:pt x="2668585" y="1590682"/>
                  <a:pt x="2438337" y="1660483"/>
                </a:cubicBezTo>
                <a:cubicBezTo>
                  <a:pt x="2369982" y="1697187"/>
                  <a:pt x="2208033" y="1765687"/>
                  <a:pt x="1952489" y="1865992"/>
                </a:cubicBezTo>
                <a:cubicBezTo>
                  <a:pt x="1939128" y="1865472"/>
                  <a:pt x="1880430" y="1894689"/>
                  <a:pt x="1776402" y="1953609"/>
                </a:cubicBezTo>
                <a:lnTo>
                  <a:pt x="1726298" y="1951682"/>
                </a:lnTo>
                <a:cubicBezTo>
                  <a:pt x="1724870" y="1920159"/>
                  <a:pt x="1723084" y="1880756"/>
                  <a:pt x="1720937" y="1833470"/>
                </a:cubicBezTo>
                <a:lnTo>
                  <a:pt x="1650791" y="1830769"/>
                </a:lnTo>
                <a:cubicBezTo>
                  <a:pt x="1575029" y="1851458"/>
                  <a:pt x="1459551" y="1878482"/>
                  <a:pt x="1304346" y="1911838"/>
                </a:cubicBezTo>
                <a:cubicBezTo>
                  <a:pt x="1288007" y="1919072"/>
                  <a:pt x="1261994" y="1933807"/>
                  <a:pt x="1226322" y="1956033"/>
                </a:cubicBezTo>
                <a:lnTo>
                  <a:pt x="1156175" y="1953332"/>
                </a:lnTo>
                <a:cubicBezTo>
                  <a:pt x="1163694" y="1898553"/>
                  <a:pt x="1188634" y="1860186"/>
                  <a:pt x="1230986" y="1838212"/>
                </a:cubicBezTo>
                <a:cubicBezTo>
                  <a:pt x="1237665" y="1838472"/>
                  <a:pt x="1187556" y="1836539"/>
                  <a:pt x="1080664" y="1832430"/>
                </a:cubicBezTo>
                <a:cubicBezTo>
                  <a:pt x="1099284" y="1801678"/>
                  <a:pt x="1097458" y="1779968"/>
                  <a:pt x="1075214" y="1767316"/>
                </a:cubicBezTo>
                <a:cubicBezTo>
                  <a:pt x="1052969" y="1754655"/>
                  <a:pt x="1025138" y="1747680"/>
                  <a:pt x="991737" y="1746395"/>
                </a:cubicBezTo>
                <a:cubicBezTo>
                  <a:pt x="1006653" y="1707636"/>
                  <a:pt x="1012260" y="1684251"/>
                  <a:pt x="1008566" y="1676239"/>
                </a:cubicBezTo>
                <a:cubicBezTo>
                  <a:pt x="1024909" y="1669002"/>
                  <a:pt x="1036062" y="1657632"/>
                  <a:pt x="1042027" y="1642130"/>
                </a:cubicBezTo>
                <a:cubicBezTo>
                  <a:pt x="1080806" y="1541352"/>
                  <a:pt x="1063449" y="1489555"/>
                  <a:pt x="989962" y="1486719"/>
                </a:cubicBezTo>
                <a:cubicBezTo>
                  <a:pt x="969921" y="1485952"/>
                  <a:pt x="934428" y="1512118"/>
                  <a:pt x="883490" y="1565223"/>
                </a:cubicBezTo>
                <a:cubicBezTo>
                  <a:pt x="832541" y="1618331"/>
                  <a:pt x="783690" y="1643983"/>
                  <a:pt x="736926" y="1642181"/>
                </a:cubicBezTo>
                <a:cubicBezTo>
                  <a:pt x="723563" y="1641669"/>
                  <a:pt x="706860" y="1641024"/>
                  <a:pt x="686822" y="1640257"/>
                </a:cubicBezTo>
                <a:cubicBezTo>
                  <a:pt x="669761" y="1631734"/>
                  <a:pt x="657894" y="1627339"/>
                  <a:pt x="651210" y="1627082"/>
                </a:cubicBezTo>
                <a:cubicBezTo>
                  <a:pt x="664569" y="1627597"/>
                  <a:pt x="549449" y="1662500"/>
                  <a:pt x="305838" y="1731791"/>
                </a:cubicBezTo>
                <a:cubicBezTo>
                  <a:pt x="323730" y="1685284"/>
                  <a:pt x="343093" y="1652594"/>
                  <a:pt x="363914" y="1633725"/>
                </a:cubicBezTo>
                <a:cubicBezTo>
                  <a:pt x="384732" y="1614858"/>
                  <a:pt x="455327" y="1572346"/>
                  <a:pt x="575703" y="1506170"/>
                </a:cubicBezTo>
                <a:cubicBezTo>
                  <a:pt x="598731" y="1499195"/>
                  <a:pt x="644836" y="1449833"/>
                  <a:pt x="714035" y="1358097"/>
                </a:cubicBezTo>
                <a:cubicBezTo>
                  <a:pt x="763784" y="1352138"/>
                  <a:pt x="838404" y="1343217"/>
                  <a:pt x="937898" y="1331310"/>
                </a:cubicBezTo>
                <a:lnTo>
                  <a:pt x="954541" y="1367354"/>
                </a:lnTo>
                <a:cubicBezTo>
                  <a:pt x="996891" y="1345381"/>
                  <a:pt x="1029220" y="1323023"/>
                  <a:pt x="1051530" y="1300286"/>
                </a:cubicBezTo>
                <a:cubicBezTo>
                  <a:pt x="1037457" y="1284009"/>
                  <a:pt x="1027079" y="1275744"/>
                  <a:pt x="1020391" y="1275488"/>
                </a:cubicBezTo>
                <a:cubicBezTo>
                  <a:pt x="1000353" y="1274717"/>
                  <a:pt x="979176" y="1285699"/>
                  <a:pt x="956872" y="1308445"/>
                </a:cubicBezTo>
                <a:cubicBezTo>
                  <a:pt x="959852" y="1300691"/>
                  <a:pt x="972497" y="1285444"/>
                  <a:pt x="994806" y="1262698"/>
                </a:cubicBezTo>
                <a:cubicBezTo>
                  <a:pt x="1006015" y="1215937"/>
                  <a:pt x="1006087" y="1180530"/>
                  <a:pt x="994992" y="1156505"/>
                </a:cubicBezTo>
                <a:lnTo>
                  <a:pt x="1039735" y="1040221"/>
                </a:lnTo>
                <a:cubicBezTo>
                  <a:pt x="1073136" y="1041510"/>
                  <a:pt x="1091690" y="1046157"/>
                  <a:pt x="1095385" y="1054164"/>
                </a:cubicBezTo>
                <a:cubicBezTo>
                  <a:pt x="1108034" y="1038916"/>
                  <a:pt x="1132250" y="984782"/>
                  <a:pt x="1168043" y="891760"/>
                </a:cubicBezTo>
                <a:cubicBezTo>
                  <a:pt x="1190417" y="833614"/>
                  <a:pt x="1206077" y="792916"/>
                  <a:pt x="1215027" y="769659"/>
                </a:cubicBezTo>
                <a:lnTo>
                  <a:pt x="1221737" y="752218"/>
                </a:lnTo>
                <a:lnTo>
                  <a:pt x="1222920" y="733980"/>
                </a:lnTo>
                <a:lnTo>
                  <a:pt x="2151972" y="301139"/>
                </a:lnTo>
                <a:lnTo>
                  <a:pt x="2310451" y="246886"/>
                </a:lnTo>
                <a:cubicBezTo>
                  <a:pt x="2398328" y="217821"/>
                  <a:pt x="2503081" y="183994"/>
                  <a:pt x="2624709" y="145405"/>
                </a:cubicBezTo>
                <a:cubicBezTo>
                  <a:pt x="2711797" y="117290"/>
                  <a:pt x="2802612" y="93253"/>
                  <a:pt x="2897156" y="73292"/>
                </a:cubicBezTo>
                <a:cubicBezTo>
                  <a:pt x="3109880" y="28382"/>
                  <a:pt x="3341475" y="4112"/>
                  <a:pt x="3591943" y="479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6226628" y="1763486"/>
            <a:ext cx="5023757" cy="2237014"/>
          </a:xfrm>
          <a:custGeom>
            <a:avLst/>
            <a:gdLst>
              <a:gd name="connsiteX0" fmla="*/ 279627 w 5023757"/>
              <a:gd name="connsiteY0" fmla="*/ 279627 h 2237014"/>
              <a:gd name="connsiteX1" fmla="*/ 279627 w 5023757"/>
              <a:gd name="connsiteY1" fmla="*/ 1957387 h 2237014"/>
              <a:gd name="connsiteX2" fmla="*/ 4744130 w 5023757"/>
              <a:gd name="connsiteY2" fmla="*/ 1957387 h 2237014"/>
              <a:gd name="connsiteX3" fmla="*/ 4744130 w 5023757"/>
              <a:gd name="connsiteY3" fmla="*/ 279627 h 2237014"/>
              <a:gd name="connsiteX4" fmla="*/ 0 w 5023757"/>
              <a:gd name="connsiteY4" fmla="*/ 0 h 2237014"/>
              <a:gd name="connsiteX5" fmla="*/ 5023757 w 5023757"/>
              <a:gd name="connsiteY5" fmla="*/ 0 h 2237014"/>
              <a:gd name="connsiteX6" fmla="*/ 5023757 w 5023757"/>
              <a:gd name="connsiteY6" fmla="*/ 2237014 h 2237014"/>
              <a:gd name="connsiteX7" fmla="*/ 0 w 5023757"/>
              <a:gd name="connsiteY7" fmla="*/ 2237014 h 2237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23757" h="2237014">
                <a:moveTo>
                  <a:pt x="279627" y="279627"/>
                </a:moveTo>
                <a:lnTo>
                  <a:pt x="279627" y="1957387"/>
                </a:lnTo>
                <a:lnTo>
                  <a:pt x="4744130" y="1957387"/>
                </a:lnTo>
                <a:lnTo>
                  <a:pt x="4744130" y="279627"/>
                </a:lnTo>
                <a:close/>
                <a:moveTo>
                  <a:pt x="0" y="0"/>
                </a:moveTo>
                <a:lnTo>
                  <a:pt x="5023757" y="0"/>
                </a:lnTo>
                <a:lnTo>
                  <a:pt x="5023757" y="2237014"/>
                </a:lnTo>
                <a:lnTo>
                  <a:pt x="0" y="223701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780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535113" y="0"/>
            <a:ext cx="4560887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088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0596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685" r:id="rId8"/>
    <p:sldLayoutId id="2147483686" r:id="rId9"/>
    <p:sldLayoutId id="2147483687" r:id="rId10"/>
    <p:sldLayoutId id="2147483688" r:id="rId11"/>
    <p:sldLayoutId id="2147483690" r:id="rId12"/>
    <p:sldLayoutId id="2147483691" r:id="rId13"/>
    <p:sldLayoutId id="2147483692" r:id="rId14"/>
    <p:sldLayoutId id="2147483689" r:id="rId15"/>
    <p:sldLayoutId id="2147483679" r:id="rId16"/>
    <p:sldLayoutId id="2147483680" r:id="rId17"/>
    <p:sldLayoutId id="2147483681" r:id="rId18"/>
    <p:sldLayoutId id="2147483682" r:id="rId19"/>
    <p:sldLayoutId id="2147483683" r:id="rId20"/>
    <p:sldLayoutId id="2147483684" r:id="rId21"/>
    <p:sldLayoutId id="2147483672" r:id="rId22"/>
    <p:sldLayoutId id="2147483673" r:id="rId23"/>
    <p:sldLayoutId id="2147483674" r:id="rId24"/>
    <p:sldLayoutId id="2147483675" r:id="rId25"/>
    <p:sldLayoutId id="2147483676" r:id="rId26"/>
    <p:sldLayoutId id="2147483677" r:id="rId27"/>
    <p:sldLayoutId id="2147483678" r:id="rId28"/>
    <p:sldLayoutId id="2147483666" r:id="rId29"/>
    <p:sldLayoutId id="2147483667" r:id="rId30"/>
    <p:sldLayoutId id="2147483671" r:id="rId31"/>
    <p:sldLayoutId id="2147483668" r:id="rId32"/>
    <p:sldLayoutId id="2147483669" r:id="rId33"/>
    <p:sldLayoutId id="2147483670" r:id="rId34"/>
    <p:sldLayoutId id="2147483657" r:id="rId35"/>
    <p:sldLayoutId id="2147483658" r:id="rId36"/>
    <p:sldLayoutId id="2147483659" r:id="rId37"/>
    <p:sldLayoutId id="2147483661" r:id="rId38"/>
    <p:sldLayoutId id="2147483662" r:id="rId39"/>
    <p:sldLayoutId id="2147483663" r:id="rId40"/>
    <p:sldLayoutId id="2147483664" r:id="rId41"/>
    <p:sldLayoutId id="2147483665" r:id="rId42"/>
    <p:sldLayoutId id="2147483660" r:id="rId43"/>
    <p:sldLayoutId id="2147483650" r:id="rId44"/>
    <p:sldLayoutId id="2147483651" r:id="rId45"/>
    <p:sldLayoutId id="2147483652" r:id="rId46"/>
    <p:sldLayoutId id="2147483653" r:id="rId47"/>
    <p:sldLayoutId id="2147483654" r:id="rId48"/>
    <p:sldLayoutId id="2147483656" r:id="rId4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file:///C:\Users\Oluwole\Dropbox\GBN\Financial%20summary%20template_v3.xlsx!Business%20Case!R5C2:R24C21" TargetMode="Externa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oleObject" Target="file:///C:\Users\Oluwole\Dropbox\GBN\Financial%20summary%20template_v3.xlsx!Start%20up%20costs!R5C2:R18C16" TargetMode="Externa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058F594D-7F09-DAEE-2807-24B7E09EDDC6}"/>
              </a:ext>
            </a:extLst>
          </p:cNvPr>
          <p:cNvGrpSpPr/>
          <p:nvPr/>
        </p:nvGrpSpPr>
        <p:grpSpPr>
          <a:xfrm>
            <a:off x="1169718" y="2293683"/>
            <a:ext cx="10133050" cy="2177178"/>
            <a:chOff x="1169718" y="2293683"/>
            <a:chExt cx="10133050" cy="2177178"/>
          </a:xfrm>
        </p:grpSpPr>
        <p:grpSp>
          <p:nvGrpSpPr>
            <p:cNvPr id="32" name="Group 31"/>
            <p:cNvGrpSpPr/>
            <p:nvPr/>
          </p:nvGrpSpPr>
          <p:grpSpPr>
            <a:xfrm>
              <a:off x="1169718" y="3556063"/>
              <a:ext cx="10116552" cy="914798"/>
              <a:chOff x="1169718" y="3015456"/>
              <a:chExt cx="10116552" cy="914798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1169718" y="3015456"/>
                <a:ext cx="10116552" cy="461665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:r>
                  <a:rPr lang="en-US" sz="3000" spc="600" dirty="0">
                    <a:solidFill>
                      <a:srgbClr val="92D050"/>
                    </a:solidFill>
                    <a:latin typeface="Open Sans Semibold" panose="020B0706030804020204" pitchFamily="34" charset="0"/>
                    <a:ea typeface="Open Sans Semibold" panose="020B0706030804020204" pitchFamily="34" charset="0"/>
                    <a:cs typeface="Open Sans Semibold" panose="020B0706030804020204" pitchFamily="34" charset="0"/>
                  </a:rPr>
                  <a:t>SCALEUP! BUSINESS GRANT CHALLENGE)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1169718" y="3591700"/>
                <a:ext cx="6256072" cy="3385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:r>
                  <a:rPr lang="en-US" sz="2200" b="1" spc="6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Business Plan Pitch Template</a:t>
                </a:r>
              </a:p>
            </p:txBody>
          </p:sp>
        </p:grpSp>
        <p:pic>
          <p:nvPicPr>
            <p:cNvPr id="2" name="Picture 1" descr="Bet9ja Foundation Logo">
              <a:extLst>
                <a:ext uri="{FF2B5EF4-FFF2-40B4-BE49-F238E27FC236}">
                  <a16:creationId xmlns:a16="http://schemas.microsoft.com/office/drawing/2014/main" id="{88B6E337-FF36-407D-9B6F-95001C10A87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9718" y="2306340"/>
              <a:ext cx="2680335" cy="1066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" name="Picture 2" descr="merchandise image">
              <a:extLst>
                <a:ext uri="{FF2B5EF4-FFF2-40B4-BE49-F238E27FC236}">
                  <a16:creationId xmlns:a16="http://schemas.microsoft.com/office/drawing/2014/main" id="{CE57EB11-D72E-0CFC-E5CB-AA47AEDA275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719" t="57147" r="31999" b="21360"/>
            <a:stretch/>
          </p:blipFill>
          <p:spPr bwMode="auto">
            <a:xfrm>
              <a:off x="8276993" y="2293683"/>
              <a:ext cx="3025775" cy="126238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817003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226120" y="248574"/>
            <a:ext cx="11340567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Financial summary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6979870"/>
              </p:ext>
            </p:extLst>
          </p:nvPr>
        </p:nvGraphicFramePr>
        <p:xfrm>
          <a:off x="62305" y="905935"/>
          <a:ext cx="12099925" cy="323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13266316" imgH="3543431" progId="Excel.Sheet.12">
                  <p:link updateAutomatic="1"/>
                </p:oleObj>
              </mc:Choice>
              <mc:Fallback>
                <p:oleObj name="Worksheet" r:id="rId2" imgW="13266316" imgH="354343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2305" y="905935"/>
                        <a:ext cx="12099925" cy="3236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6" name="Group 55"/>
          <p:cNvGrpSpPr/>
          <p:nvPr/>
        </p:nvGrpSpPr>
        <p:grpSpPr>
          <a:xfrm>
            <a:off x="62305" y="4174068"/>
            <a:ext cx="781891" cy="749552"/>
            <a:chOff x="6845683" y="2146092"/>
            <a:chExt cx="1148584" cy="1148584"/>
          </a:xfrm>
        </p:grpSpPr>
        <p:sp>
          <p:nvSpPr>
            <p:cNvPr id="57" name="Rectangle 56"/>
            <p:cNvSpPr/>
            <p:nvPr/>
          </p:nvSpPr>
          <p:spPr>
            <a:xfrm>
              <a:off x="6845683" y="2146092"/>
              <a:ext cx="1148584" cy="1148584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grpSp>
          <p:nvGrpSpPr>
            <p:cNvPr id="62" name="Группа 229"/>
            <p:cNvGrpSpPr/>
            <p:nvPr/>
          </p:nvGrpSpPr>
          <p:grpSpPr>
            <a:xfrm>
              <a:off x="7115590" y="2547044"/>
              <a:ext cx="597314" cy="455132"/>
              <a:chOff x="4219499" y="2870374"/>
              <a:chExt cx="440970" cy="336004"/>
            </a:xfrm>
            <a:solidFill>
              <a:schemeClr val="tx1"/>
            </a:solidFill>
          </p:grpSpPr>
          <p:sp>
            <p:nvSpPr>
              <p:cNvPr id="64" name="Freeform 383"/>
              <p:cNvSpPr>
                <a:spLocks noEditPoints="1"/>
              </p:cNvSpPr>
              <p:nvPr/>
            </p:nvSpPr>
            <p:spPr bwMode="auto">
              <a:xfrm>
                <a:off x="4219499" y="2933448"/>
                <a:ext cx="272930" cy="272930"/>
              </a:xfrm>
              <a:custGeom>
                <a:avLst/>
                <a:gdLst>
                  <a:gd name="T0" fmla="*/ 1620 w 3505"/>
                  <a:gd name="T1" fmla="*/ 152 h 3505"/>
                  <a:gd name="T2" fmla="*/ 1373 w 3505"/>
                  <a:gd name="T3" fmla="*/ 689 h 3505"/>
                  <a:gd name="T4" fmla="*/ 747 w 3505"/>
                  <a:gd name="T5" fmla="*/ 532 h 3505"/>
                  <a:gd name="T6" fmla="*/ 527 w 3505"/>
                  <a:gd name="T7" fmla="*/ 733 h 3505"/>
                  <a:gd name="T8" fmla="*/ 732 w 3505"/>
                  <a:gd name="T9" fmla="*/ 1269 h 3505"/>
                  <a:gd name="T10" fmla="*/ 165 w 3505"/>
                  <a:gd name="T11" fmla="*/ 1608 h 3505"/>
                  <a:gd name="T12" fmla="*/ 134 w 3505"/>
                  <a:gd name="T13" fmla="*/ 1752 h 3505"/>
                  <a:gd name="T14" fmla="*/ 165 w 3505"/>
                  <a:gd name="T15" fmla="*/ 1897 h 3505"/>
                  <a:gd name="T16" fmla="*/ 734 w 3505"/>
                  <a:gd name="T17" fmla="*/ 2239 h 3505"/>
                  <a:gd name="T18" fmla="*/ 527 w 3505"/>
                  <a:gd name="T19" fmla="*/ 2773 h 3505"/>
                  <a:gd name="T20" fmla="*/ 747 w 3505"/>
                  <a:gd name="T21" fmla="*/ 2972 h 3505"/>
                  <a:gd name="T22" fmla="*/ 1376 w 3505"/>
                  <a:gd name="T23" fmla="*/ 2818 h 3505"/>
                  <a:gd name="T24" fmla="*/ 1620 w 3505"/>
                  <a:gd name="T25" fmla="*/ 3354 h 3505"/>
                  <a:gd name="T26" fmla="*/ 1787 w 3505"/>
                  <a:gd name="T27" fmla="*/ 3371 h 3505"/>
                  <a:gd name="T28" fmla="*/ 1904 w 3505"/>
                  <a:gd name="T29" fmla="*/ 3326 h 3505"/>
                  <a:gd name="T30" fmla="*/ 2270 w 3505"/>
                  <a:gd name="T31" fmla="*/ 2761 h 3505"/>
                  <a:gd name="T32" fmla="*/ 2773 w 3505"/>
                  <a:gd name="T33" fmla="*/ 2977 h 3505"/>
                  <a:gd name="T34" fmla="*/ 2972 w 3505"/>
                  <a:gd name="T35" fmla="*/ 2759 h 3505"/>
                  <a:gd name="T36" fmla="*/ 2818 w 3505"/>
                  <a:gd name="T37" fmla="*/ 2129 h 3505"/>
                  <a:gd name="T38" fmla="*/ 3354 w 3505"/>
                  <a:gd name="T39" fmla="*/ 1886 h 3505"/>
                  <a:gd name="T40" fmla="*/ 3371 w 3505"/>
                  <a:gd name="T41" fmla="*/ 1718 h 3505"/>
                  <a:gd name="T42" fmla="*/ 3326 w 3505"/>
                  <a:gd name="T43" fmla="*/ 1601 h 3505"/>
                  <a:gd name="T44" fmla="*/ 2761 w 3505"/>
                  <a:gd name="T45" fmla="*/ 1233 h 3505"/>
                  <a:gd name="T46" fmla="*/ 2978 w 3505"/>
                  <a:gd name="T47" fmla="*/ 716 h 3505"/>
                  <a:gd name="T48" fmla="*/ 2452 w 3505"/>
                  <a:gd name="T49" fmla="*/ 721 h 3505"/>
                  <a:gd name="T50" fmla="*/ 2093 w 3505"/>
                  <a:gd name="T51" fmla="*/ 670 h 3505"/>
                  <a:gd name="T52" fmla="*/ 1871 w 3505"/>
                  <a:gd name="T53" fmla="*/ 142 h 3505"/>
                  <a:gd name="T54" fmla="*/ 1792 w 3505"/>
                  <a:gd name="T55" fmla="*/ 0 h 3505"/>
                  <a:gd name="T56" fmla="*/ 2002 w 3505"/>
                  <a:gd name="T57" fmla="*/ 79 h 3505"/>
                  <a:gd name="T58" fmla="*/ 2290 w 3505"/>
                  <a:gd name="T59" fmla="*/ 608 h 3505"/>
                  <a:gd name="T60" fmla="*/ 2783 w 3505"/>
                  <a:gd name="T61" fmla="*/ 393 h 3505"/>
                  <a:gd name="T62" fmla="*/ 3112 w 3505"/>
                  <a:gd name="T63" fmla="*/ 704 h 3505"/>
                  <a:gd name="T64" fmla="*/ 2895 w 3505"/>
                  <a:gd name="T65" fmla="*/ 1211 h 3505"/>
                  <a:gd name="T66" fmla="*/ 3428 w 3505"/>
                  <a:gd name="T67" fmla="*/ 1505 h 3505"/>
                  <a:gd name="T68" fmla="*/ 3505 w 3505"/>
                  <a:gd name="T69" fmla="*/ 1713 h 3505"/>
                  <a:gd name="T70" fmla="*/ 3478 w 3505"/>
                  <a:gd name="T71" fmla="*/ 1943 h 3505"/>
                  <a:gd name="T72" fmla="*/ 2954 w 3505"/>
                  <a:gd name="T73" fmla="*/ 2160 h 3505"/>
                  <a:gd name="T74" fmla="*/ 3105 w 3505"/>
                  <a:gd name="T75" fmla="*/ 2723 h 3505"/>
                  <a:gd name="T76" fmla="*/ 2850 w 3505"/>
                  <a:gd name="T77" fmla="*/ 3101 h 3505"/>
                  <a:gd name="T78" fmla="*/ 2349 w 3505"/>
                  <a:gd name="T79" fmla="*/ 2890 h 3505"/>
                  <a:gd name="T80" fmla="*/ 2120 w 3505"/>
                  <a:gd name="T81" fmla="*/ 3007 h 3505"/>
                  <a:gd name="T82" fmla="*/ 1864 w 3505"/>
                  <a:gd name="T83" fmla="*/ 3502 h 3505"/>
                  <a:gd name="T84" fmla="*/ 1641 w 3505"/>
                  <a:gd name="T85" fmla="*/ 3502 h 3505"/>
                  <a:gd name="T86" fmla="*/ 1387 w 3505"/>
                  <a:gd name="T87" fmla="*/ 3008 h 3505"/>
                  <a:gd name="T88" fmla="*/ 1143 w 3505"/>
                  <a:gd name="T89" fmla="*/ 2892 h 3505"/>
                  <a:gd name="T90" fmla="*/ 625 w 3505"/>
                  <a:gd name="T91" fmla="*/ 3087 h 3505"/>
                  <a:gd name="T92" fmla="*/ 418 w 3505"/>
                  <a:gd name="T93" fmla="*/ 2689 h 3505"/>
                  <a:gd name="T94" fmla="*/ 536 w 3505"/>
                  <a:gd name="T95" fmla="*/ 2142 h 3505"/>
                  <a:gd name="T96" fmla="*/ 12 w 3505"/>
                  <a:gd name="T97" fmla="*/ 1907 h 3505"/>
                  <a:gd name="T98" fmla="*/ 2 w 3505"/>
                  <a:gd name="T99" fmla="*/ 1682 h 3505"/>
                  <a:gd name="T100" fmla="*/ 112 w 3505"/>
                  <a:gd name="T101" fmla="*/ 1484 h 3505"/>
                  <a:gd name="T102" fmla="*/ 615 w 3505"/>
                  <a:gd name="T103" fmla="*/ 1192 h 3505"/>
                  <a:gd name="T104" fmla="*/ 400 w 3505"/>
                  <a:gd name="T105" fmla="*/ 666 h 3505"/>
                  <a:gd name="T106" fmla="*/ 756 w 3505"/>
                  <a:gd name="T107" fmla="*/ 395 h 3505"/>
                  <a:gd name="T108" fmla="*/ 1211 w 3505"/>
                  <a:gd name="T109" fmla="*/ 610 h 3505"/>
                  <a:gd name="T110" fmla="*/ 1505 w 3505"/>
                  <a:gd name="T111" fmla="*/ 79 h 3505"/>
                  <a:gd name="T112" fmla="*/ 1713 w 3505"/>
                  <a:gd name="T113" fmla="*/ 0 h 35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505" h="3505">
                    <a:moveTo>
                      <a:pt x="1753" y="134"/>
                    </a:moveTo>
                    <a:lnTo>
                      <a:pt x="1718" y="135"/>
                    </a:lnTo>
                    <a:lnTo>
                      <a:pt x="1689" y="135"/>
                    </a:lnTo>
                    <a:lnTo>
                      <a:pt x="1668" y="137"/>
                    </a:lnTo>
                    <a:lnTo>
                      <a:pt x="1653" y="137"/>
                    </a:lnTo>
                    <a:lnTo>
                      <a:pt x="1648" y="139"/>
                    </a:lnTo>
                    <a:lnTo>
                      <a:pt x="1634" y="142"/>
                    </a:lnTo>
                    <a:lnTo>
                      <a:pt x="1620" y="152"/>
                    </a:lnTo>
                    <a:lnTo>
                      <a:pt x="1608" y="164"/>
                    </a:lnTo>
                    <a:lnTo>
                      <a:pt x="1601" y="178"/>
                    </a:lnTo>
                    <a:lnTo>
                      <a:pt x="1517" y="529"/>
                    </a:lnTo>
                    <a:lnTo>
                      <a:pt x="1502" y="570"/>
                    </a:lnTo>
                    <a:lnTo>
                      <a:pt x="1478" y="608"/>
                    </a:lnTo>
                    <a:lnTo>
                      <a:pt x="1447" y="642"/>
                    </a:lnTo>
                    <a:lnTo>
                      <a:pt x="1411" y="670"/>
                    </a:lnTo>
                    <a:lnTo>
                      <a:pt x="1373" y="689"/>
                    </a:lnTo>
                    <a:lnTo>
                      <a:pt x="1266" y="733"/>
                    </a:lnTo>
                    <a:lnTo>
                      <a:pt x="1235" y="744"/>
                    </a:lnTo>
                    <a:lnTo>
                      <a:pt x="1201" y="749"/>
                    </a:lnTo>
                    <a:lnTo>
                      <a:pt x="1161" y="750"/>
                    </a:lnTo>
                    <a:lnTo>
                      <a:pt x="1124" y="745"/>
                    </a:lnTo>
                    <a:lnTo>
                      <a:pt x="1088" y="737"/>
                    </a:lnTo>
                    <a:lnTo>
                      <a:pt x="1055" y="721"/>
                    </a:lnTo>
                    <a:lnTo>
                      <a:pt x="747" y="532"/>
                    </a:lnTo>
                    <a:lnTo>
                      <a:pt x="734" y="529"/>
                    </a:lnTo>
                    <a:lnTo>
                      <a:pt x="716" y="527"/>
                    </a:lnTo>
                    <a:lnTo>
                      <a:pt x="701" y="530"/>
                    </a:lnTo>
                    <a:lnTo>
                      <a:pt x="689" y="537"/>
                    </a:lnTo>
                    <a:lnTo>
                      <a:pt x="536" y="692"/>
                    </a:lnTo>
                    <a:lnTo>
                      <a:pt x="529" y="702"/>
                    </a:lnTo>
                    <a:lnTo>
                      <a:pt x="527" y="718"/>
                    </a:lnTo>
                    <a:lnTo>
                      <a:pt x="527" y="733"/>
                    </a:lnTo>
                    <a:lnTo>
                      <a:pt x="533" y="747"/>
                    </a:lnTo>
                    <a:lnTo>
                      <a:pt x="722" y="1055"/>
                    </a:lnTo>
                    <a:lnTo>
                      <a:pt x="737" y="1087"/>
                    </a:lnTo>
                    <a:lnTo>
                      <a:pt x="747" y="1123"/>
                    </a:lnTo>
                    <a:lnTo>
                      <a:pt x="751" y="1161"/>
                    </a:lnTo>
                    <a:lnTo>
                      <a:pt x="751" y="1199"/>
                    </a:lnTo>
                    <a:lnTo>
                      <a:pt x="744" y="1235"/>
                    </a:lnTo>
                    <a:lnTo>
                      <a:pt x="732" y="1269"/>
                    </a:lnTo>
                    <a:lnTo>
                      <a:pt x="687" y="1376"/>
                    </a:lnTo>
                    <a:lnTo>
                      <a:pt x="670" y="1412"/>
                    </a:lnTo>
                    <a:lnTo>
                      <a:pt x="643" y="1448"/>
                    </a:lnTo>
                    <a:lnTo>
                      <a:pt x="608" y="1477"/>
                    </a:lnTo>
                    <a:lnTo>
                      <a:pt x="570" y="1501"/>
                    </a:lnTo>
                    <a:lnTo>
                      <a:pt x="529" y="1517"/>
                    </a:lnTo>
                    <a:lnTo>
                      <a:pt x="179" y="1601"/>
                    </a:lnTo>
                    <a:lnTo>
                      <a:pt x="165" y="1608"/>
                    </a:lnTo>
                    <a:lnTo>
                      <a:pt x="153" y="1620"/>
                    </a:lnTo>
                    <a:lnTo>
                      <a:pt x="143" y="1634"/>
                    </a:lnTo>
                    <a:lnTo>
                      <a:pt x="139" y="1647"/>
                    </a:lnTo>
                    <a:lnTo>
                      <a:pt x="137" y="1653"/>
                    </a:lnTo>
                    <a:lnTo>
                      <a:pt x="137" y="1668"/>
                    </a:lnTo>
                    <a:lnTo>
                      <a:pt x="136" y="1689"/>
                    </a:lnTo>
                    <a:lnTo>
                      <a:pt x="136" y="1718"/>
                    </a:lnTo>
                    <a:lnTo>
                      <a:pt x="134" y="1752"/>
                    </a:lnTo>
                    <a:lnTo>
                      <a:pt x="136" y="1787"/>
                    </a:lnTo>
                    <a:lnTo>
                      <a:pt x="136" y="1816"/>
                    </a:lnTo>
                    <a:lnTo>
                      <a:pt x="137" y="1838"/>
                    </a:lnTo>
                    <a:lnTo>
                      <a:pt x="137" y="1852"/>
                    </a:lnTo>
                    <a:lnTo>
                      <a:pt x="139" y="1857"/>
                    </a:lnTo>
                    <a:lnTo>
                      <a:pt x="143" y="1871"/>
                    </a:lnTo>
                    <a:lnTo>
                      <a:pt x="153" y="1886"/>
                    </a:lnTo>
                    <a:lnTo>
                      <a:pt x="165" y="1897"/>
                    </a:lnTo>
                    <a:lnTo>
                      <a:pt x="179" y="1903"/>
                    </a:lnTo>
                    <a:lnTo>
                      <a:pt x="529" y="1988"/>
                    </a:lnTo>
                    <a:lnTo>
                      <a:pt x="570" y="2003"/>
                    </a:lnTo>
                    <a:lnTo>
                      <a:pt x="608" y="2027"/>
                    </a:lnTo>
                    <a:lnTo>
                      <a:pt x="643" y="2058"/>
                    </a:lnTo>
                    <a:lnTo>
                      <a:pt x="670" y="2094"/>
                    </a:lnTo>
                    <a:lnTo>
                      <a:pt x="689" y="2134"/>
                    </a:lnTo>
                    <a:lnTo>
                      <a:pt x="734" y="2239"/>
                    </a:lnTo>
                    <a:lnTo>
                      <a:pt x="744" y="2271"/>
                    </a:lnTo>
                    <a:lnTo>
                      <a:pt x="751" y="2307"/>
                    </a:lnTo>
                    <a:lnTo>
                      <a:pt x="753" y="2345"/>
                    </a:lnTo>
                    <a:lnTo>
                      <a:pt x="747" y="2383"/>
                    </a:lnTo>
                    <a:lnTo>
                      <a:pt x="737" y="2419"/>
                    </a:lnTo>
                    <a:lnTo>
                      <a:pt x="722" y="2452"/>
                    </a:lnTo>
                    <a:lnTo>
                      <a:pt x="533" y="2759"/>
                    </a:lnTo>
                    <a:lnTo>
                      <a:pt x="527" y="2773"/>
                    </a:lnTo>
                    <a:lnTo>
                      <a:pt x="527" y="2788"/>
                    </a:lnTo>
                    <a:lnTo>
                      <a:pt x="531" y="2804"/>
                    </a:lnTo>
                    <a:lnTo>
                      <a:pt x="538" y="2816"/>
                    </a:lnTo>
                    <a:lnTo>
                      <a:pt x="692" y="2971"/>
                    </a:lnTo>
                    <a:lnTo>
                      <a:pt x="701" y="2974"/>
                    </a:lnTo>
                    <a:lnTo>
                      <a:pt x="716" y="2977"/>
                    </a:lnTo>
                    <a:lnTo>
                      <a:pt x="734" y="2977"/>
                    </a:lnTo>
                    <a:lnTo>
                      <a:pt x="747" y="2972"/>
                    </a:lnTo>
                    <a:lnTo>
                      <a:pt x="1055" y="2785"/>
                    </a:lnTo>
                    <a:lnTo>
                      <a:pt x="1089" y="2768"/>
                    </a:lnTo>
                    <a:lnTo>
                      <a:pt x="1131" y="2758"/>
                    </a:lnTo>
                    <a:lnTo>
                      <a:pt x="1174" y="2754"/>
                    </a:lnTo>
                    <a:lnTo>
                      <a:pt x="1208" y="2756"/>
                    </a:lnTo>
                    <a:lnTo>
                      <a:pt x="1241" y="2763"/>
                    </a:lnTo>
                    <a:lnTo>
                      <a:pt x="1270" y="2775"/>
                    </a:lnTo>
                    <a:lnTo>
                      <a:pt x="1376" y="2818"/>
                    </a:lnTo>
                    <a:lnTo>
                      <a:pt x="1412" y="2837"/>
                    </a:lnTo>
                    <a:lnTo>
                      <a:pt x="1448" y="2862"/>
                    </a:lnTo>
                    <a:lnTo>
                      <a:pt x="1478" y="2897"/>
                    </a:lnTo>
                    <a:lnTo>
                      <a:pt x="1502" y="2936"/>
                    </a:lnTo>
                    <a:lnTo>
                      <a:pt x="1517" y="2976"/>
                    </a:lnTo>
                    <a:lnTo>
                      <a:pt x="1601" y="3326"/>
                    </a:lnTo>
                    <a:lnTo>
                      <a:pt x="1608" y="3340"/>
                    </a:lnTo>
                    <a:lnTo>
                      <a:pt x="1620" y="3354"/>
                    </a:lnTo>
                    <a:lnTo>
                      <a:pt x="1634" y="3362"/>
                    </a:lnTo>
                    <a:lnTo>
                      <a:pt x="1648" y="3368"/>
                    </a:lnTo>
                    <a:lnTo>
                      <a:pt x="1653" y="3368"/>
                    </a:lnTo>
                    <a:lnTo>
                      <a:pt x="1668" y="3368"/>
                    </a:lnTo>
                    <a:lnTo>
                      <a:pt x="1689" y="3369"/>
                    </a:lnTo>
                    <a:lnTo>
                      <a:pt x="1718" y="3371"/>
                    </a:lnTo>
                    <a:lnTo>
                      <a:pt x="1753" y="3371"/>
                    </a:lnTo>
                    <a:lnTo>
                      <a:pt x="1787" y="3371"/>
                    </a:lnTo>
                    <a:lnTo>
                      <a:pt x="1816" y="3369"/>
                    </a:lnTo>
                    <a:lnTo>
                      <a:pt x="1838" y="3368"/>
                    </a:lnTo>
                    <a:lnTo>
                      <a:pt x="1852" y="3368"/>
                    </a:lnTo>
                    <a:lnTo>
                      <a:pt x="1857" y="3368"/>
                    </a:lnTo>
                    <a:lnTo>
                      <a:pt x="1871" y="3362"/>
                    </a:lnTo>
                    <a:lnTo>
                      <a:pt x="1887" y="3354"/>
                    </a:lnTo>
                    <a:lnTo>
                      <a:pt x="1897" y="3340"/>
                    </a:lnTo>
                    <a:lnTo>
                      <a:pt x="1904" y="3326"/>
                    </a:lnTo>
                    <a:lnTo>
                      <a:pt x="1988" y="2976"/>
                    </a:lnTo>
                    <a:lnTo>
                      <a:pt x="2003" y="2936"/>
                    </a:lnTo>
                    <a:lnTo>
                      <a:pt x="2027" y="2897"/>
                    </a:lnTo>
                    <a:lnTo>
                      <a:pt x="2058" y="2862"/>
                    </a:lnTo>
                    <a:lnTo>
                      <a:pt x="2094" y="2835"/>
                    </a:lnTo>
                    <a:lnTo>
                      <a:pt x="2134" y="2816"/>
                    </a:lnTo>
                    <a:lnTo>
                      <a:pt x="2239" y="2773"/>
                    </a:lnTo>
                    <a:lnTo>
                      <a:pt x="2270" y="2761"/>
                    </a:lnTo>
                    <a:lnTo>
                      <a:pt x="2306" y="2756"/>
                    </a:lnTo>
                    <a:lnTo>
                      <a:pt x="2344" y="2756"/>
                    </a:lnTo>
                    <a:lnTo>
                      <a:pt x="2381" y="2759"/>
                    </a:lnTo>
                    <a:lnTo>
                      <a:pt x="2419" y="2770"/>
                    </a:lnTo>
                    <a:lnTo>
                      <a:pt x="2452" y="2785"/>
                    </a:lnTo>
                    <a:lnTo>
                      <a:pt x="2759" y="2972"/>
                    </a:lnTo>
                    <a:lnTo>
                      <a:pt x="2766" y="2976"/>
                    </a:lnTo>
                    <a:lnTo>
                      <a:pt x="2773" y="2977"/>
                    </a:lnTo>
                    <a:lnTo>
                      <a:pt x="2783" y="2977"/>
                    </a:lnTo>
                    <a:lnTo>
                      <a:pt x="2802" y="2976"/>
                    </a:lnTo>
                    <a:lnTo>
                      <a:pt x="2816" y="2967"/>
                    </a:lnTo>
                    <a:lnTo>
                      <a:pt x="2971" y="2814"/>
                    </a:lnTo>
                    <a:lnTo>
                      <a:pt x="2976" y="2802"/>
                    </a:lnTo>
                    <a:lnTo>
                      <a:pt x="2978" y="2788"/>
                    </a:lnTo>
                    <a:lnTo>
                      <a:pt x="2978" y="2773"/>
                    </a:lnTo>
                    <a:lnTo>
                      <a:pt x="2972" y="2759"/>
                    </a:lnTo>
                    <a:lnTo>
                      <a:pt x="2785" y="2452"/>
                    </a:lnTo>
                    <a:lnTo>
                      <a:pt x="2768" y="2419"/>
                    </a:lnTo>
                    <a:lnTo>
                      <a:pt x="2759" y="2383"/>
                    </a:lnTo>
                    <a:lnTo>
                      <a:pt x="2754" y="2345"/>
                    </a:lnTo>
                    <a:lnTo>
                      <a:pt x="2756" y="2306"/>
                    </a:lnTo>
                    <a:lnTo>
                      <a:pt x="2761" y="2269"/>
                    </a:lnTo>
                    <a:lnTo>
                      <a:pt x="2775" y="2235"/>
                    </a:lnTo>
                    <a:lnTo>
                      <a:pt x="2818" y="2129"/>
                    </a:lnTo>
                    <a:lnTo>
                      <a:pt x="2837" y="2092"/>
                    </a:lnTo>
                    <a:lnTo>
                      <a:pt x="2862" y="2058"/>
                    </a:lnTo>
                    <a:lnTo>
                      <a:pt x="2897" y="2027"/>
                    </a:lnTo>
                    <a:lnTo>
                      <a:pt x="2936" y="2003"/>
                    </a:lnTo>
                    <a:lnTo>
                      <a:pt x="2976" y="1988"/>
                    </a:lnTo>
                    <a:lnTo>
                      <a:pt x="3326" y="1903"/>
                    </a:lnTo>
                    <a:lnTo>
                      <a:pt x="3340" y="1897"/>
                    </a:lnTo>
                    <a:lnTo>
                      <a:pt x="3354" y="1886"/>
                    </a:lnTo>
                    <a:lnTo>
                      <a:pt x="3362" y="1871"/>
                    </a:lnTo>
                    <a:lnTo>
                      <a:pt x="3368" y="1857"/>
                    </a:lnTo>
                    <a:lnTo>
                      <a:pt x="3368" y="1852"/>
                    </a:lnTo>
                    <a:lnTo>
                      <a:pt x="3368" y="1838"/>
                    </a:lnTo>
                    <a:lnTo>
                      <a:pt x="3369" y="1816"/>
                    </a:lnTo>
                    <a:lnTo>
                      <a:pt x="3371" y="1787"/>
                    </a:lnTo>
                    <a:lnTo>
                      <a:pt x="3371" y="1752"/>
                    </a:lnTo>
                    <a:lnTo>
                      <a:pt x="3371" y="1718"/>
                    </a:lnTo>
                    <a:lnTo>
                      <a:pt x="3369" y="1689"/>
                    </a:lnTo>
                    <a:lnTo>
                      <a:pt x="3368" y="1668"/>
                    </a:lnTo>
                    <a:lnTo>
                      <a:pt x="3368" y="1653"/>
                    </a:lnTo>
                    <a:lnTo>
                      <a:pt x="3368" y="1647"/>
                    </a:lnTo>
                    <a:lnTo>
                      <a:pt x="3362" y="1634"/>
                    </a:lnTo>
                    <a:lnTo>
                      <a:pt x="3354" y="1620"/>
                    </a:lnTo>
                    <a:lnTo>
                      <a:pt x="3340" y="1608"/>
                    </a:lnTo>
                    <a:lnTo>
                      <a:pt x="3326" y="1601"/>
                    </a:lnTo>
                    <a:lnTo>
                      <a:pt x="2976" y="1517"/>
                    </a:lnTo>
                    <a:lnTo>
                      <a:pt x="2936" y="1501"/>
                    </a:lnTo>
                    <a:lnTo>
                      <a:pt x="2897" y="1477"/>
                    </a:lnTo>
                    <a:lnTo>
                      <a:pt x="2862" y="1446"/>
                    </a:lnTo>
                    <a:lnTo>
                      <a:pt x="2835" y="1410"/>
                    </a:lnTo>
                    <a:lnTo>
                      <a:pt x="2816" y="1372"/>
                    </a:lnTo>
                    <a:lnTo>
                      <a:pt x="2773" y="1266"/>
                    </a:lnTo>
                    <a:lnTo>
                      <a:pt x="2761" y="1233"/>
                    </a:lnTo>
                    <a:lnTo>
                      <a:pt x="2754" y="1197"/>
                    </a:lnTo>
                    <a:lnTo>
                      <a:pt x="2754" y="1159"/>
                    </a:lnTo>
                    <a:lnTo>
                      <a:pt x="2759" y="1123"/>
                    </a:lnTo>
                    <a:lnTo>
                      <a:pt x="2768" y="1087"/>
                    </a:lnTo>
                    <a:lnTo>
                      <a:pt x="2785" y="1055"/>
                    </a:lnTo>
                    <a:lnTo>
                      <a:pt x="2972" y="747"/>
                    </a:lnTo>
                    <a:lnTo>
                      <a:pt x="2978" y="733"/>
                    </a:lnTo>
                    <a:lnTo>
                      <a:pt x="2978" y="716"/>
                    </a:lnTo>
                    <a:lnTo>
                      <a:pt x="2974" y="701"/>
                    </a:lnTo>
                    <a:lnTo>
                      <a:pt x="2967" y="689"/>
                    </a:lnTo>
                    <a:lnTo>
                      <a:pt x="2814" y="536"/>
                    </a:lnTo>
                    <a:lnTo>
                      <a:pt x="2804" y="530"/>
                    </a:lnTo>
                    <a:lnTo>
                      <a:pt x="2789" y="529"/>
                    </a:lnTo>
                    <a:lnTo>
                      <a:pt x="2773" y="529"/>
                    </a:lnTo>
                    <a:lnTo>
                      <a:pt x="2759" y="532"/>
                    </a:lnTo>
                    <a:lnTo>
                      <a:pt x="2452" y="721"/>
                    </a:lnTo>
                    <a:lnTo>
                      <a:pt x="2419" y="737"/>
                    </a:lnTo>
                    <a:lnTo>
                      <a:pt x="2383" y="745"/>
                    </a:lnTo>
                    <a:lnTo>
                      <a:pt x="2345" y="750"/>
                    </a:lnTo>
                    <a:lnTo>
                      <a:pt x="2306" y="750"/>
                    </a:lnTo>
                    <a:lnTo>
                      <a:pt x="2270" y="744"/>
                    </a:lnTo>
                    <a:lnTo>
                      <a:pt x="2235" y="732"/>
                    </a:lnTo>
                    <a:lnTo>
                      <a:pt x="2129" y="687"/>
                    </a:lnTo>
                    <a:lnTo>
                      <a:pt x="2093" y="670"/>
                    </a:lnTo>
                    <a:lnTo>
                      <a:pt x="2058" y="642"/>
                    </a:lnTo>
                    <a:lnTo>
                      <a:pt x="2027" y="608"/>
                    </a:lnTo>
                    <a:lnTo>
                      <a:pt x="2003" y="570"/>
                    </a:lnTo>
                    <a:lnTo>
                      <a:pt x="1988" y="529"/>
                    </a:lnTo>
                    <a:lnTo>
                      <a:pt x="1904" y="178"/>
                    </a:lnTo>
                    <a:lnTo>
                      <a:pt x="1897" y="164"/>
                    </a:lnTo>
                    <a:lnTo>
                      <a:pt x="1887" y="152"/>
                    </a:lnTo>
                    <a:lnTo>
                      <a:pt x="1871" y="142"/>
                    </a:lnTo>
                    <a:lnTo>
                      <a:pt x="1857" y="139"/>
                    </a:lnTo>
                    <a:lnTo>
                      <a:pt x="1852" y="137"/>
                    </a:lnTo>
                    <a:lnTo>
                      <a:pt x="1838" y="137"/>
                    </a:lnTo>
                    <a:lnTo>
                      <a:pt x="1816" y="135"/>
                    </a:lnTo>
                    <a:lnTo>
                      <a:pt x="1787" y="135"/>
                    </a:lnTo>
                    <a:lnTo>
                      <a:pt x="1753" y="134"/>
                    </a:lnTo>
                    <a:close/>
                    <a:moveTo>
                      <a:pt x="1753" y="0"/>
                    </a:moveTo>
                    <a:lnTo>
                      <a:pt x="1792" y="0"/>
                    </a:lnTo>
                    <a:lnTo>
                      <a:pt x="1825" y="1"/>
                    </a:lnTo>
                    <a:lnTo>
                      <a:pt x="1849" y="3"/>
                    </a:lnTo>
                    <a:lnTo>
                      <a:pt x="1864" y="3"/>
                    </a:lnTo>
                    <a:lnTo>
                      <a:pt x="1869" y="5"/>
                    </a:lnTo>
                    <a:lnTo>
                      <a:pt x="1907" y="12"/>
                    </a:lnTo>
                    <a:lnTo>
                      <a:pt x="1943" y="27"/>
                    </a:lnTo>
                    <a:lnTo>
                      <a:pt x="1974" y="49"/>
                    </a:lnTo>
                    <a:lnTo>
                      <a:pt x="2002" y="79"/>
                    </a:lnTo>
                    <a:lnTo>
                      <a:pt x="2022" y="111"/>
                    </a:lnTo>
                    <a:lnTo>
                      <a:pt x="2034" y="147"/>
                    </a:lnTo>
                    <a:lnTo>
                      <a:pt x="2120" y="498"/>
                    </a:lnTo>
                    <a:lnTo>
                      <a:pt x="2127" y="517"/>
                    </a:lnTo>
                    <a:lnTo>
                      <a:pt x="2143" y="536"/>
                    </a:lnTo>
                    <a:lnTo>
                      <a:pt x="2160" y="551"/>
                    </a:lnTo>
                    <a:lnTo>
                      <a:pt x="2177" y="561"/>
                    </a:lnTo>
                    <a:lnTo>
                      <a:pt x="2290" y="608"/>
                    </a:lnTo>
                    <a:lnTo>
                      <a:pt x="2314" y="615"/>
                    </a:lnTo>
                    <a:lnTo>
                      <a:pt x="2340" y="616"/>
                    </a:lnTo>
                    <a:lnTo>
                      <a:pt x="2363" y="613"/>
                    </a:lnTo>
                    <a:lnTo>
                      <a:pt x="2381" y="606"/>
                    </a:lnTo>
                    <a:lnTo>
                      <a:pt x="2689" y="417"/>
                    </a:lnTo>
                    <a:lnTo>
                      <a:pt x="2718" y="403"/>
                    </a:lnTo>
                    <a:lnTo>
                      <a:pt x="2749" y="395"/>
                    </a:lnTo>
                    <a:lnTo>
                      <a:pt x="2783" y="393"/>
                    </a:lnTo>
                    <a:lnTo>
                      <a:pt x="2818" y="396"/>
                    </a:lnTo>
                    <a:lnTo>
                      <a:pt x="2850" y="405"/>
                    </a:lnTo>
                    <a:lnTo>
                      <a:pt x="2880" y="419"/>
                    </a:lnTo>
                    <a:lnTo>
                      <a:pt x="2905" y="438"/>
                    </a:lnTo>
                    <a:lnTo>
                      <a:pt x="3065" y="596"/>
                    </a:lnTo>
                    <a:lnTo>
                      <a:pt x="3089" y="628"/>
                    </a:lnTo>
                    <a:lnTo>
                      <a:pt x="3105" y="666"/>
                    </a:lnTo>
                    <a:lnTo>
                      <a:pt x="3112" y="704"/>
                    </a:lnTo>
                    <a:lnTo>
                      <a:pt x="3112" y="744"/>
                    </a:lnTo>
                    <a:lnTo>
                      <a:pt x="3105" y="781"/>
                    </a:lnTo>
                    <a:lnTo>
                      <a:pt x="3088" y="816"/>
                    </a:lnTo>
                    <a:lnTo>
                      <a:pt x="2900" y="1125"/>
                    </a:lnTo>
                    <a:lnTo>
                      <a:pt x="2892" y="1144"/>
                    </a:lnTo>
                    <a:lnTo>
                      <a:pt x="2888" y="1166"/>
                    </a:lnTo>
                    <a:lnTo>
                      <a:pt x="2890" y="1190"/>
                    </a:lnTo>
                    <a:lnTo>
                      <a:pt x="2895" y="1211"/>
                    </a:lnTo>
                    <a:lnTo>
                      <a:pt x="2943" y="1324"/>
                    </a:lnTo>
                    <a:lnTo>
                      <a:pt x="2954" y="1343"/>
                    </a:lnTo>
                    <a:lnTo>
                      <a:pt x="2969" y="1362"/>
                    </a:lnTo>
                    <a:lnTo>
                      <a:pt x="2990" y="1378"/>
                    </a:lnTo>
                    <a:lnTo>
                      <a:pt x="3009" y="1386"/>
                    </a:lnTo>
                    <a:lnTo>
                      <a:pt x="3359" y="1470"/>
                    </a:lnTo>
                    <a:lnTo>
                      <a:pt x="3395" y="1484"/>
                    </a:lnTo>
                    <a:lnTo>
                      <a:pt x="3428" y="1505"/>
                    </a:lnTo>
                    <a:lnTo>
                      <a:pt x="3455" y="1531"/>
                    </a:lnTo>
                    <a:lnTo>
                      <a:pt x="3478" y="1563"/>
                    </a:lnTo>
                    <a:lnTo>
                      <a:pt x="3493" y="1598"/>
                    </a:lnTo>
                    <a:lnTo>
                      <a:pt x="3502" y="1635"/>
                    </a:lnTo>
                    <a:lnTo>
                      <a:pt x="3502" y="1641"/>
                    </a:lnTo>
                    <a:lnTo>
                      <a:pt x="3503" y="1656"/>
                    </a:lnTo>
                    <a:lnTo>
                      <a:pt x="3503" y="1682"/>
                    </a:lnTo>
                    <a:lnTo>
                      <a:pt x="3505" y="1713"/>
                    </a:lnTo>
                    <a:lnTo>
                      <a:pt x="3505" y="1752"/>
                    </a:lnTo>
                    <a:lnTo>
                      <a:pt x="3505" y="1792"/>
                    </a:lnTo>
                    <a:lnTo>
                      <a:pt x="3503" y="1824"/>
                    </a:lnTo>
                    <a:lnTo>
                      <a:pt x="3503" y="1848"/>
                    </a:lnTo>
                    <a:lnTo>
                      <a:pt x="3502" y="1864"/>
                    </a:lnTo>
                    <a:lnTo>
                      <a:pt x="3502" y="1869"/>
                    </a:lnTo>
                    <a:lnTo>
                      <a:pt x="3493" y="1907"/>
                    </a:lnTo>
                    <a:lnTo>
                      <a:pt x="3478" y="1943"/>
                    </a:lnTo>
                    <a:lnTo>
                      <a:pt x="3455" y="1974"/>
                    </a:lnTo>
                    <a:lnTo>
                      <a:pt x="3428" y="2001"/>
                    </a:lnTo>
                    <a:lnTo>
                      <a:pt x="3395" y="2022"/>
                    </a:lnTo>
                    <a:lnTo>
                      <a:pt x="3359" y="2034"/>
                    </a:lnTo>
                    <a:lnTo>
                      <a:pt x="3009" y="2120"/>
                    </a:lnTo>
                    <a:lnTo>
                      <a:pt x="2990" y="2127"/>
                    </a:lnTo>
                    <a:lnTo>
                      <a:pt x="2971" y="2142"/>
                    </a:lnTo>
                    <a:lnTo>
                      <a:pt x="2954" y="2160"/>
                    </a:lnTo>
                    <a:lnTo>
                      <a:pt x="2943" y="2177"/>
                    </a:lnTo>
                    <a:lnTo>
                      <a:pt x="2897" y="2290"/>
                    </a:lnTo>
                    <a:lnTo>
                      <a:pt x="2890" y="2312"/>
                    </a:lnTo>
                    <a:lnTo>
                      <a:pt x="2888" y="2338"/>
                    </a:lnTo>
                    <a:lnTo>
                      <a:pt x="2892" y="2361"/>
                    </a:lnTo>
                    <a:lnTo>
                      <a:pt x="2900" y="2381"/>
                    </a:lnTo>
                    <a:lnTo>
                      <a:pt x="3088" y="2689"/>
                    </a:lnTo>
                    <a:lnTo>
                      <a:pt x="3105" y="2723"/>
                    </a:lnTo>
                    <a:lnTo>
                      <a:pt x="3112" y="2761"/>
                    </a:lnTo>
                    <a:lnTo>
                      <a:pt x="3113" y="2800"/>
                    </a:lnTo>
                    <a:lnTo>
                      <a:pt x="3105" y="2838"/>
                    </a:lnTo>
                    <a:lnTo>
                      <a:pt x="3091" y="2874"/>
                    </a:lnTo>
                    <a:lnTo>
                      <a:pt x="3069" y="2905"/>
                    </a:lnTo>
                    <a:lnTo>
                      <a:pt x="2909" y="3065"/>
                    </a:lnTo>
                    <a:lnTo>
                      <a:pt x="2881" y="3086"/>
                    </a:lnTo>
                    <a:lnTo>
                      <a:pt x="2850" y="3101"/>
                    </a:lnTo>
                    <a:lnTo>
                      <a:pt x="2818" y="3110"/>
                    </a:lnTo>
                    <a:lnTo>
                      <a:pt x="2783" y="3113"/>
                    </a:lnTo>
                    <a:lnTo>
                      <a:pt x="2749" y="3110"/>
                    </a:lnTo>
                    <a:lnTo>
                      <a:pt x="2718" y="3101"/>
                    </a:lnTo>
                    <a:lnTo>
                      <a:pt x="2689" y="3087"/>
                    </a:lnTo>
                    <a:lnTo>
                      <a:pt x="2381" y="2900"/>
                    </a:lnTo>
                    <a:lnTo>
                      <a:pt x="2366" y="2893"/>
                    </a:lnTo>
                    <a:lnTo>
                      <a:pt x="2349" y="2890"/>
                    </a:lnTo>
                    <a:lnTo>
                      <a:pt x="2328" y="2890"/>
                    </a:lnTo>
                    <a:lnTo>
                      <a:pt x="2309" y="2892"/>
                    </a:lnTo>
                    <a:lnTo>
                      <a:pt x="2295" y="2895"/>
                    </a:lnTo>
                    <a:lnTo>
                      <a:pt x="2180" y="2943"/>
                    </a:lnTo>
                    <a:lnTo>
                      <a:pt x="2161" y="2953"/>
                    </a:lnTo>
                    <a:lnTo>
                      <a:pt x="2143" y="2969"/>
                    </a:lnTo>
                    <a:lnTo>
                      <a:pt x="2127" y="2989"/>
                    </a:lnTo>
                    <a:lnTo>
                      <a:pt x="2120" y="3007"/>
                    </a:lnTo>
                    <a:lnTo>
                      <a:pt x="2034" y="3359"/>
                    </a:lnTo>
                    <a:lnTo>
                      <a:pt x="2022" y="3395"/>
                    </a:lnTo>
                    <a:lnTo>
                      <a:pt x="2002" y="3428"/>
                    </a:lnTo>
                    <a:lnTo>
                      <a:pt x="1974" y="3455"/>
                    </a:lnTo>
                    <a:lnTo>
                      <a:pt x="1943" y="3478"/>
                    </a:lnTo>
                    <a:lnTo>
                      <a:pt x="1907" y="3493"/>
                    </a:lnTo>
                    <a:lnTo>
                      <a:pt x="1869" y="3502"/>
                    </a:lnTo>
                    <a:lnTo>
                      <a:pt x="1864" y="3502"/>
                    </a:lnTo>
                    <a:lnTo>
                      <a:pt x="1849" y="3503"/>
                    </a:lnTo>
                    <a:lnTo>
                      <a:pt x="1825" y="3503"/>
                    </a:lnTo>
                    <a:lnTo>
                      <a:pt x="1792" y="3505"/>
                    </a:lnTo>
                    <a:lnTo>
                      <a:pt x="1753" y="3505"/>
                    </a:lnTo>
                    <a:lnTo>
                      <a:pt x="1713" y="3505"/>
                    </a:lnTo>
                    <a:lnTo>
                      <a:pt x="1682" y="3503"/>
                    </a:lnTo>
                    <a:lnTo>
                      <a:pt x="1656" y="3503"/>
                    </a:lnTo>
                    <a:lnTo>
                      <a:pt x="1641" y="3502"/>
                    </a:lnTo>
                    <a:lnTo>
                      <a:pt x="1636" y="3502"/>
                    </a:lnTo>
                    <a:lnTo>
                      <a:pt x="1598" y="3493"/>
                    </a:lnTo>
                    <a:lnTo>
                      <a:pt x="1564" y="3478"/>
                    </a:lnTo>
                    <a:lnTo>
                      <a:pt x="1531" y="3455"/>
                    </a:lnTo>
                    <a:lnTo>
                      <a:pt x="1505" y="3428"/>
                    </a:lnTo>
                    <a:lnTo>
                      <a:pt x="1485" y="3395"/>
                    </a:lnTo>
                    <a:lnTo>
                      <a:pt x="1471" y="3359"/>
                    </a:lnTo>
                    <a:lnTo>
                      <a:pt x="1387" y="3008"/>
                    </a:lnTo>
                    <a:lnTo>
                      <a:pt x="1378" y="2989"/>
                    </a:lnTo>
                    <a:lnTo>
                      <a:pt x="1364" y="2971"/>
                    </a:lnTo>
                    <a:lnTo>
                      <a:pt x="1345" y="2953"/>
                    </a:lnTo>
                    <a:lnTo>
                      <a:pt x="1328" y="2943"/>
                    </a:lnTo>
                    <a:lnTo>
                      <a:pt x="1215" y="2897"/>
                    </a:lnTo>
                    <a:lnTo>
                      <a:pt x="1191" y="2890"/>
                    </a:lnTo>
                    <a:lnTo>
                      <a:pt x="1167" y="2888"/>
                    </a:lnTo>
                    <a:lnTo>
                      <a:pt x="1143" y="2892"/>
                    </a:lnTo>
                    <a:lnTo>
                      <a:pt x="1125" y="2900"/>
                    </a:lnTo>
                    <a:lnTo>
                      <a:pt x="816" y="3087"/>
                    </a:lnTo>
                    <a:lnTo>
                      <a:pt x="787" y="3101"/>
                    </a:lnTo>
                    <a:lnTo>
                      <a:pt x="756" y="3110"/>
                    </a:lnTo>
                    <a:lnTo>
                      <a:pt x="722" y="3111"/>
                    </a:lnTo>
                    <a:lnTo>
                      <a:pt x="689" y="3108"/>
                    </a:lnTo>
                    <a:lnTo>
                      <a:pt x="656" y="3101"/>
                    </a:lnTo>
                    <a:lnTo>
                      <a:pt x="625" y="3087"/>
                    </a:lnTo>
                    <a:lnTo>
                      <a:pt x="600" y="3069"/>
                    </a:lnTo>
                    <a:lnTo>
                      <a:pt x="440" y="2909"/>
                    </a:lnTo>
                    <a:lnTo>
                      <a:pt x="418" y="2876"/>
                    </a:lnTo>
                    <a:lnTo>
                      <a:pt x="400" y="2840"/>
                    </a:lnTo>
                    <a:lnTo>
                      <a:pt x="393" y="2800"/>
                    </a:lnTo>
                    <a:lnTo>
                      <a:pt x="393" y="2761"/>
                    </a:lnTo>
                    <a:lnTo>
                      <a:pt x="402" y="2723"/>
                    </a:lnTo>
                    <a:lnTo>
                      <a:pt x="418" y="2689"/>
                    </a:lnTo>
                    <a:lnTo>
                      <a:pt x="607" y="2381"/>
                    </a:lnTo>
                    <a:lnTo>
                      <a:pt x="613" y="2362"/>
                    </a:lnTo>
                    <a:lnTo>
                      <a:pt x="617" y="2338"/>
                    </a:lnTo>
                    <a:lnTo>
                      <a:pt x="615" y="2314"/>
                    </a:lnTo>
                    <a:lnTo>
                      <a:pt x="610" y="2295"/>
                    </a:lnTo>
                    <a:lnTo>
                      <a:pt x="564" y="2180"/>
                    </a:lnTo>
                    <a:lnTo>
                      <a:pt x="552" y="2161"/>
                    </a:lnTo>
                    <a:lnTo>
                      <a:pt x="536" y="2142"/>
                    </a:lnTo>
                    <a:lnTo>
                      <a:pt x="517" y="2127"/>
                    </a:lnTo>
                    <a:lnTo>
                      <a:pt x="498" y="2120"/>
                    </a:lnTo>
                    <a:lnTo>
                      <a:pt x="148" y="2034"/>
                    </a:lnTo>
                    <a:lnTo>
                      <a:pt x="112" y="2022"/>
                    </a:lnTo>
                    <a:lnTo>
                      <a:pt x="79" y="2001"/>
                    </a:lnTo>
                    <a:lnTo>
                      <a:pt x="50" y="1974"/>
                    </a:lnTo>
                    <a:lnTo>
                      <a:pt x="27" y="1943"/>
                    </a:lnTo>
                    <a:lnTo>
                      <a:pt x="12" y="1907"/>
                    </a:lnTo>
                    <a:lnTo>
                      <a:pt x="3" y="1869"/>
                    </a:lnTo>
                    <a:lnTo>
                      <a:pt x="3" y="1864"/>
                    </a:lnTo>
                    <a:lnTo>
                      <a:pt x="3" y="1848"/>
                    </a:lnTo>
                    <a:lnTo>
                      <a:pt x="2" y="1824"/>
                    </a:lnTo>
                    <a:lnTo>
                      <a:pt x="0" y="1792"/>
                    </a:lnTo>
                    <a:lnTo>
                      <a:pt x="0" y="1752"/>
                    </a:lnTo>
                    <a:lnTo>
                      <a:pt x="0" y="1713"/>
                    </a:lnTo>
                    <a:lnTo>
                      <a:pt x="2" y="1682"/>
                    </a:lnTo>
                    <a:lnTo>
                      <a:pt x="3" y="1656"/>
                    </a:lnTo>
                    <a:lnTo>
                      <a:pt x="3" y="1641"/>
                    </a:lnTo>
                    <a:lnTo>
                      <a:pt x="3" y="1635"/>
                    </a:lnTo>
                    <a:lnTo>
                      <a:pt x="12" y="1598"/>
                    </a:lnTo>
                    <a:lnTo>
                      <a:pt x="27" y="1563"/>
                    </a:lnTo>
                    <a:lnTo>
                      <a:pt x="50" y="1531"/>
                    </a:lnTo>
                    <a:lnTo>
                      <a:pt x="79" y="1505"/>
                    </a:lnTo>
                    <a:lnTo>
                      <a:pt x="112" y="1484"/>
                    </a:lnTo>
                    <a:lnTo>
                      <a:pt x="146" y="1470"/>
                    </a:lnTo>
                    <a:lnTo>
                      <a:pt x="498" y="1386"/>
                    </a:lnTo>
                    <a:lnTo>
                      <a:pt x="517" y="1378"/>
                    </a:lnTo>
                    <a:lnTo>
                      <a:pt x="536" y="1364"/>
                    </a:lnTo>
                    <a:lnTo>
                      <a:pt x="552" y="1345"/>
                    </a:lnTo>
                    <a:lnTo>
                      <a:pt x="562" y="1328"/>
                    </a:lnTo>
                    <a:lnTo>
                      <a:pt x="608" y="1214"/>
                    </a:lnTo>
                    <a:lnTo>
                      <a:pt x="615" y="1192"/>
                    </a:lnTo>
                    <a:lnTo>
                      <a:pt x="617" y="1168"/>
                    </a:lnTo>
                    <a:lnTo>
                      <a:pt x="613" y="1144"/>
                    </a:lnTo>
                    <a:lnTo>
                      <a:pt x="607" y="1125"/>
                    </a:lnTo>
                    <a:lnTo>
                      <a:pt x="418" y="816"/>
                    </a:lnTo>
                    <a:lnTo>
                      <a:pt x="402" y="781"/>
                    </a:lnTo>
                    <a:lnTo>
                      <a:pt x="393" y="744"/>
                    </a:lnTo>
                    <a:lnTo>
                      <a:pt x="393" y="704"/>
                    </a:lnTo>
                    <a:lnTo>
                      <a:pt x="400" y="666"/>
                    </a:lnTo>
                    <a:lnTo>
                      <a:pt x="416" y="630"/>
                    </a:lnTo>
                    <a:lnTo>
                      <a:pt x="438" y="599"/>
                    </a:lnTo>
                    <a:lnTo>
                      <a:pt x="596" y="439"/>
                    </a:lnTo>
                    <a:lnTo>
                      <a:pt x="624" y="419"/>
                    </a:lnTo>
                    <a:lnTo>
                      <a:pt x="656" y="405"/>
                    </a:lnTo>
                    <a:lnTo>
                      <a:pt x="689" y="396"/>
                    </a:lnTo>
                    <a:lnTo>
                      <a:pt x="723" y="393"/>
                    </a:lnTo>
                    <a:lnTo>
                      <a:pt x="756" y="395"/>
                    </a:lnTo>
                    <a:lnTo>
                      <a:pt x="789" y="403"/>
                    </a:lnTo>
                    <a:lnTo>
                      <a:pt x="816" y="417"/>
                    </a:lnTo>
                    <a:lnTo>
                      <a:pt x="1125" y="606"/>
                    </a:lnTo>
                    <a:lnTo>
                      <a:pt x="1139" y="611"/>
                    </a:lnTo>
                    <a:lnTo>
                      <a:pt x="1158" y="615"/>
                    </a:lnTo>
                    <a:lnTo>
                      <a:pt x="1177" y="616"/>
                    </a:lnTo>
                    <a:lnTo>
                      <a:pt x="1196" y="615"/>
                    </a:lnTo>
                    <a:lnTo>
                      <a:pt x="1211" y="610"/>
                    </a:lnTo>
                    <a:lnTo>
                      <a:pt x="1325" y="563"/>
                    </a:lnTo>
                    <a:lnTo>
                      <a:pt x="1345" y="551"/>
                    </a:lnTo>
                    <a:lnTo>
                      <a:pt x="1363" y="536"/>
                    </a:lnTo>
                    <a:lnTo>
                      <a:pt x="1378" y="517"/>
                    </a:lnTo>
                    <a:lnTo>
                      <a:pt x="1387" y="498"/>
                    </a:lnTo>
                    <a:lnTo>
                      <a:pt x="1471" y="147"/>
                    </a:lnTo>
                    <a:lnTo>
                      <a:pt x="1485" y="111"/>
                    </a:lnTo>
                    <a:lnTo>
                      <a:pt x="1505" y="79"/>
                    </a:lnTo>
                    <a:lnTo>
                      <a:pt x="1531" y="49"/>
                    </a:lnTo>
                    <a:lnTo>
                      <a:pt x="1564" y="27"/>
                    </a:lnTo>
                    <a:lnTo>
                      <a:pt x="1598" y="12"/>
                    </a:lnTo>
                    <a:lnTo>
                      <a:pt x="1636" y="5"/>
                    </a:lnTo>
                    <a:lnTo>
                      <a:pt x="1641" y="3"/>
                    </a:lnTo>
                    <a:lnTo>
                      <a:pt x="1656" y="3"/>
                    </a:lnTo>
                    <a:lnTo>
                      <a:pt x="1682" y="1"/>
                    </a:lnTo>
                    <a:lnTo>
                      <a:pt x="1713" y="0"/>
                    </a:lnTo>
                    <a:lnTo>
                      <a:pt x="175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7" name="Freeform 384"/>
              <p:cNvSpPr>
                <a:spLocks noEditPoints="1"/>
              </p:cNvSpPr>
              <p:nvPr/>
            </p:nvSpPr>
            <p:spPr bwMode="auto">
              <a:xfrm>
                <a:off x="4298302" y="3012251"/>
                <a:ext cx="115479" cy="115479"/>
              </a:xfrm>
              <a:custGeom>
                <a:avLst/>
                <a:gdLst>
                  <a:gd name="T0" fmla="*/ 665 w 1483"/>
                  <a:gd name="T1" fmla="*/ 139 h 1483"/>
                  <a:gd name="T2" fmla="*/ 522 w 1483"/>
                  <a:gd name="T3" fmla="*/ 175 h 1483"/>
                  <a:gd name="T4" fmla="*/ 395 w 1483"/>
                  <a:gd name="T5" fmla="*/ 242 h 1483"/>
                  <a:gd name="T6" fmla="*/ 287 w 1483"/>
                  <a:gd name="T7" fmla="*/ 338 h 1483"/>
                  <a:gd name="T8" fmla="*/ 204 w 1483"/>
                  <a:gd name="T9" fmla="*/ 455 h 1483"/>
                  <a:gd name="T10" fmla="*/ 153 w 1483"/>
                  <a:gd name="T11" fmla="*/ 591 h 1483"/>
                  <a:gd name="T12" fmla="*/ 134 w 1483"/>
                  <a:gd name="T13" fmla="*/ 740 h 1483"/>
                  <a:gd name="T14" fmla="*/ 153 w 1483"/>
                  <a:gd name="T15" fmla="*/ 890 h 1483"/>
                  <a:gd name="T16" fmla="*/ 204 w 1483"/>
                  <a:gd name="T17" fmla="*/ 1026 h 1483"/>
                  <a:gd name="T18" fmla="*/ 287 w 1483"/>
                  <a:gd name="T19" fmla="*/ 1144 h 1483"/>
                  <a:gd name="T20" fmla="*/ 395 w 1483"/>
                  <a:gd name="T21" fmla="*/ 1239 h 1483"/>
                  <a:gd name="T22" fmla="*/ 522 w 1483"/>
                  <a:gd name="T23" fmla="*/ 1306 h 1483"/>
                  <a:gd name="T24" fmla="*/ 665 w 1483"/>
                  <a:gd name="T25" fmla="*/ 1343 h 1483"/>
                  <a:gd name="T26" fmla="*/ 816 w 1483"/>
                  <a:gd name="T27" fmla="*/ 1343 h 1483"/>
                  <a:gd name="T28" fmla="*/ 960 w 1483"/>
                  <a:gd name="T29" fmla="*/ 1306 h 1483"/>
                  <a:gd name="T30" fmla="*/ 1088 w 1483"/>
                  <a:gd name="T31" fmla="*/ 1239 h 1483"/>
                  <a:gd name="T32" fmla="*/ 1194 w 1483"/>
                  <a:gd name="T33" fmla="*/ 1144 h 1483"/>
                  <a:gd name="T34" fmla="*/ 1277 w 1483"/>
                  <a:gd name="T35" fmla="*/ 1026 h 1483"/>
                  <a:gd name="T36" fmla="*/ 1328 w 1483"/>
                  <a:gd name="T37" fmla="*/ 890 h 1483"/>
                  <a:gd name="T38" fmla="*/ 1347 w 1483"/>
                  <a:gd name="T39" fmla="*/ 740 h 1483"/>
                  <a:gd name="T40" fmla="*/ 1328 w 1483"/>
                  <a:gd name="T41" fmla="*/ 591 h 1483"/>
                  <a:gd name="T42" fmla="*/ 1277 w 1483"/>
                  <a:gd name="T43" fmla="*/ 455 h 1483"/>
                  <a:gd name="T44" fmla="*/ 1194 w 1483"/>
                  <a:gd name="T45" fmla="*/ 338 h 1483"/>
                  <a:gd name="T46" fmla="*/ 1088 w 1483"/>
                  <a:gd name="T47" fmla="*/ 242 h 1483"/>
                  <a:gd name="T48" fmla="*/ 960 w 1483"/>
                  <a:gd name="T49" fmla="*/ 175 h 1483"/>
                  <a:gd name="T50" fmla="*/ 816 w 1483"/>
                  <a:gd name="T51" fmla="*/ 139 h 1483"/>
                  <a:gd name="T52" fmla="*/ 741 w 1483"/>
                  <a:gd name="T53" fmla="*/ 0 h 1483"/>
                  <a:gd name="T54" fmla="*/ 911 w 1483"/>
                  <a:gd name="T55" fmla="*/ 19 h 1483"/>
                  <a:gd name="T56" fmla="*/ 1067 w 1483"/>
                  <a:gd name="T57" fmla="*/ 75 h 1483"/>
                  <a:gd name="T58" fmla="*/ 1204 w 1483"/>
                  <a:gd name="T59" fmla="*/ 163 h 1483"/>
                  <a:gd name="T60" fmla="*/ 1320 w 1483"/>
                  <a:gd name="T61" fmla="*/ 276 h 1483"/>
                  <a:gd name="T62" fmla="*/ 1407 w 1483"/>
                  <a:gd name="T63" fmla="*/ 415 h 1483"/>
                  <a:gd name="T64" fmla="*/ 1462 w 1483"/>
                  <a:gd name="T65" fmla="*/ 570 h 1483"/>
                  <a:gd name="T66" fmla="*/ 1483 w 1483"/>
                  <a:gd name="T67" fmla="*/ 740 h 1483"/>
                  <a:gd name="T68" fmla="*/ 1462 w 1483"/>
                  <a:gd name="T69" fmla="*/ 910 h 1483"/>
                  <a:gd name="T70" fmla="*/ 1407 w 1483"/>
                  <a:gd name="T71" fmla="*/ 1067 h 1483"/>
                  <a:gd name="T72" fmla="*/ 1320 w 1483"/>
                  <a:gd name="T73" fmla="*/ 1204 h 1483"/>
                  <a:gd name="T74" fmla="*/ 1204 w 1483"/>
                  <a:gd name="T75" fmla="*/ 1319 h 1483"/>
                  <a:gd name="T76" fmla="*/ 1067 w 1483"/>
                  <a:gd name="T77" fmla="*/ 1407 h 1483"/>
                  <a:gd name="T78" fmla="*/ 911 w 1483"/>
                  <a:gd name="T79" fmla="*/ 1462 h 1483"/>
                  <a:gd name="T80" fmla="*/ 741 w 1483"/>
                  <a:gd name="T81" fmla="*/ 1483 h 1483"/>
                  <a:gd name="T82" fmla="*/ 570 w 1483"/>
                  <a:gd name="T83" fmla="*/ 1462 h 1483"/>
                  <a:gd name="T84" fmla="*/ 416 w 1483"/>
                  <a:gd name="T85" fmla="*/ 1407 h 1483"/>
                  <a:gd name="T86" fmla="*/ 277 w 1483"/>
                  <a:gd name="T87" fmla="*/ 1319 h 1483"/>
                  <a:gd name="T88" fmla="*/ 162 w 1483"/>
                  <a:gd name="T89" fmla="*/ 1204 h 1483"/>
                  <a:gd name="T90" fmla="*/ 74 w 1483"/>
                  <a:gd name="T91" fmla="*/ 1067 h 1483"/>
                  <a:gd name="T92" fmla="*/ 19 w 1483"/>
                  <a:gd name="T93" fmla="*/ 910 h 1483"/>
                  <a:gd name="T94" fmla="*/ 0 w 1483"/>
                  <a:gd name="T95" fmla="*/ 740 h 1483"/>
                  <a:gd name="T96" fmla="*/ 19 w 1483"/>
                  <a:gd name="T97" fmla="*/ 570 h 1483"/>
                  <a:gd name="T98" fmla="*/ 74 w 1483"/>
                  <a:gd name="T99" fmla="*/ 415 h 1483"/>
                  <a:gd name="T100" fmla="*/ 162 w 1483"/>
                  <a:gd name="T101" fmla="*/ 276 h 1483"/>
                  <a:gd name="T102" fmla="*/ 277 w 1483"/>
                  <a:gd name="T103" fmla="*/ 163 h 1483"/>
                  <a:gd name="T104" fmla="*/ 416 w 1483"/>
                  <a:gd name="T105" fmla="*/ 75 h 1483"/>
                  <a:gd name="T106" fmla="*/ 570 w 1483"/>
                  <a:gd name="T107" fmla="*/ 19 h 1483"/>
                  <a:gd name="T108" fmla="*/ 741 w 1483"/>
                  <a:gd name="T109" fmla="*/ 0 h 14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483" h="1483">
                    <a:moveTo>
                      <a:pt x="741" y="134"/>
                    </a:moveTo>
                    <a:lnTo>
                      <a:pt x="665" y="139"/>
                    </a:lnTo>
                    <a:lnTo>
                      <a:pt x="591" y="153"/>
                    </a:lnTo>
                    <a:lnTo>
                      <a:pt x="522" y="175"/>
                    </a:lnTo>
                    <a:lnTo>
                      <a:pt x="455" y="204"/>
                    </a:lnTo>
                    <a:lnTo>
                      <a:pt x="395" y="242"/>
                    </a:lnTo>
                    <a:lnTo>
                      <a:pt x="338" y="287"/>
                    </a:lnTo>
                    <a:lnTo>
                      <a:pt x="287" y="338"/>
                    </a:lnTo>
                    <a:lnTo>
                      <a:pt x="242" y="395"/>
                    </a:lnTo>
                    <a:lnTo>
                      <a:pt x="204" y="455"/>
                    </a:lnTo>
                    <a:lnTo>
                      <a:pt x="175" y="522"/>
                    </a:lnTo>
                    <a:lnTo>
                      <a:pt x="153" y="591"/>
                    </a:lnTo>
                    <a:lnTo>
                      <a:pt x="139" y="665"/>
                    </a:lnTo>
                    <a:lnTo>
                      <a:pt x="134" y="740"/>
                    </a:lnTo>
                    <a:lnTo>
                      <a:pt x="139" y="816"/>
                    </a:lnTo>
                    <a:lnTo>
                      <a:pt x="153" y="890"/>
                    </a:lnTo>
                    <a:lnTo>
                      <a:pt x="175" y="960"/>
                    </a:lnTo>
                    <a:lnTo>
                      <a:pt x="204" y="1026"/>
                    </a:lnTo>
                    <a:lnTo>
                      <a:pt x="242" y="1087"/>
                    </a:lnTo>
                    <a:lnTo>
                      <a:pt x="287" y="1144"/>
                    </a:lnTo>
                    <a:lnTo>
                      <a:pt x="338" y="1194"/>
                    </a:lnTo>
                    <a:lnTo>
                      <a:pt x="395" y="1239"/>
                    </a:lnTo>
                    <a:lnTo>
                      <a:pt x="455" y="1276"/>
                    </a:lnTo>
                    <a:lnTo>
                      <a:pt x="522" y="1306"/>
                    </a:lnTo>
                    <a:lnTo>
                      <a:pt x="591" y="1330"/>
                    </a:lnTo>
                    <a:lnTo>
                      <a:pt x="665" y="1343"/>
                    </a:lnTo>
                    <a:lnTo>
                      <a:pt x="741" y="1347"/>
                    </a:lnTo>
                    <a:lnTo>
                      <a:pt x="816" y="1343"/>
                    </a:lnTo>
                    <a:lnTo>
                      <a:pt x="890" y="1330"/>
                    </a:lnTo>
                    <a:lnTo>
                      <a:pt x="960" y="1306"/>
                    </a:lnTo>
                    <a:lnTo>
                      <a:pt x="1026" y="1276"/>
                    </a:lnTo>
                    <a:lnTo>
                      <a:pt x="1088" y="1239"/>
                    </a:lnTo>
                    <a:lnTo>
                      <a:pt x="1144" y="1194"/>
                    </a:lnTo>
                    <a:lnTo>
                      <a:pt x="1194" y="1144"/>
                    </a:lnTo>
                    <a:lnTo>
                      <a:pt x="1239" y="1087"/>
                    </a:lnTo>
                    <a:lnTo>
                      <a:pt x="1277" y="1026"/>
                    </a:lnTo>
                    <a:lnTo>
                      <a:pt x="1306" y="960"/>
                    </a:lnTo>
                    <a:lnTo>
                      <a:pt x="1328" y="890"/>
                    </a:lnTo>
                    <a:lnTo>
                      <a:pt x="1344" y="816"/>
                    </a:lnTo>
                    <a:lnTo>
                      <a:pt x="1347" y="740"/>
                    </a:lnTo>
                    <a:lnTo>
                      <a:pt x="1344" y="665"/>
                    </a:lnTo>
                    <a:lnTo>
                      <a:pt x="1328" y="591"/>
                    </a:lnTo>
                    <a:lnTo>
                      <a:pt x="1306" y="522"/>
                    </a:lnTo>
                    <a:lnTo>
                      <a:pt x="1277" y="455"/>
                    </a:lnTo>
                    <a:lnTo>
                      <a:pt x="1239" y="395"/>
                    </a:lnTo>
                    <a:lnTo>
                      <a:pt x="1194" y="338"/>
                    </a:lnTo>
                    <a:lnTo>
                      <a:pt x="1144" y="287"/>
                    </a:lnTo>
                    <a:lnTo>
                      <a:pt x="1088" y="242"/>
                    </a:lnTo>
                    <a:lnTo>
                      <a:pt x="1026" y="204"/>
                    </a:lnTo>
                    <a:lnTo>
                      <a:pt x="960" y="175"/>
                    </a:lnTo>
                    <a:lnTo>
                      <a:pt x="890" y="153"/>
                    </a:lnTo>
                    <a:lnTo>
                      <a:pt x="816" y="139"/>
                    </a:lnTo>
                    <a:lnTo>
                      <a:pt x="741" y="134"/>
                    </a:lnTo>
                    <a:close/>
                    <a:moveTo>
                      <a:pt x="741" y="0"/>
                    </a:moveTo>
                    <a:lnTo>
                      <a:pt x="826" y="3"/>
                    </a:lnTo>
                    <a:lnTo>
                      <a:pt x="911" y="19"/>
                    </a:lnTo>
                    <a:lnTo>
                      <a:pt x="991" y="43"/>
                    </a:lnTo>
                    <a:lnTo>
                      <a:pt x="1067" y="75"/>
                    </a:lnTo>
                    <a:lnTo>
                      <a:pt x="1137" y="115"/>
                    </a:lnTo>
                    <a:lnTo>
                      <a:pt x="1204" y="163"/>
                    </a:lnTo>
                    <a:lnTo>
                      <a:pt x="1265" y="216"/>
                    </a:lnTo>
                    <a:lnTo>
                      <a:pt x="1320" y="276"/>
                    </a:lnTo>
                    <a:lnTo>
                      <a:pt x="1366" y="343"/>
                    </a:lnTo>
                    <a:lnTo>
                      <a:pt x="1407" y="415"/>
                    </a:lnTo>
                    <a:lnTo>
                      <a:pt x="1440" y="491"/>
                    </a:lnTo>
                    <a:lnTo>
                      <a:pt x="1462" y="570"/>
                    </a:lnTo>
                    <a:lnTo>
                      <a:pt x="1478" y="654"/>
                    </a:lnTo>
                    <a:lnTo>
                      <a:pt x="1483" y="740"/>
                    </a:lnTo>
                    <a:lnTo>
                      <a:pt x="1478" y="826"/>
                    </a:lnTo>
                    <a:lnTo>
                      <a:pt x="1462" y="910"/>
                    </a:lnTo>
                    <a:lnTo>
                      <a:pt x="1440" y="991"/>
                    </a:lnTo>
                    <a:lnTo>
                      <a:pt x="1407" y="1067"/>
                    </a:lnTo>
                    <a:lnTo>
                      <a:pt x="1366" y="1137"/>
                    </a:lnTo>
                    <a:lnTo>
                      <a:pt x="1320" y="1204"/>
                    </a:lnTo>
                    <a:lnTo>
                      <a:pt x="1265" y="1264"/>
                    </a:lnTo>
                    <a:lnTo>
                      <a:pt x="1204" y="1319"/>
                    </a:lnTo>
                    <a:lnTo>
                      <a:pt x="1137" y="1366"/>
                    </a:lnTo>
                    <a:lnTo>
                      <a:pt x="1067" y="1407"/>
                    </a:lnTo>
                    <a:lnTo>
                      <a:pt x="991" y="1440"/>
                    </a:lnTo>
                    <a:lnTo>
                      <a:pt x="911" y="1462"/>
                    </a:lnTo>
                    <a:lnTo>
                      <a:pt x="826" y="1477"/>
                    </a:lnTo>
                    <a:lnTo>
                      <a:pt x="741" y="1483"/>
                    </a:lnTo>
                    <a:lnTo>
                      <a:pt x="655" y="1477"/>
                    </a:lnTo>
                    <a:lnTo>
                      <a:pt x="570" y="1462"/>
                    </a:lnTo>
                    <a:lnTo>
                      <a:pt x="491" y="1440"/>
                    </a:lnTo>
                    <a:lnTo>
                      <a:pt x="416" y="1407"/>
                    </a:lnTo>
                    <a:lnTo>
                      <a:pt x="344" y="1366"/>
                    </a:lnTo>
                    <a:lnTo>
                      <a:pt x="277" y="1319"/>
                    </a:lnTo>
                    <a:lnTo>
                      <a:pt x="217" y="1264"/>
                    </a:lnTo>
                    <a:lnTo>
                      <a:pt x="162" y="1204"/>
                    </a:lnTo>
                    <a:lnTo>
                      <a:pt x="115" y="1137"/>
                    </a:lnTo>
                    <a:lnTo>
                      <a:pt x="74" y="1067"/>
                    </a:lnTo>
                    <a:lnTo>
                      <a:pt x="43" y="991"/>
                    </a:lnTo>
                    <a:lnTo>
                      <a:pt x="19" y="910"/>
                    </a:lnTo>
                    <a:lnTo>
                      <a:pt x="3" y="826"/>
                    </a:lnTo>
                    <a:lnTo>
                      <a:pt x="0" y="740"/>
                    </a:lnTo>
                    <a:lnTo>
                      <a:pt x="3" y="654"/>
                    </a:lnTo>
                    <a:lnTo>
                      <a:pt x="19" y="570"/>
                    </a:lnTo>
                    <a:lnTo>
                      <a:pt x="43" y="491"/>
                    </a:lnTo>
                    <a:lnTo>
                      <a:pt x="74" y="415"/>
                    </a:lnTo>
                    <a:lnTo>
                      <a:pt x="115" y="343"/>
                    </a:lnTo>
                    <a:lnTo>
                      <a:pt x="162" y="276"/>
                    </a:lnTo>
                    <a:lnTo>
                      <a:pt x="217" y="216"/>
                    </a:lnTo>
                    <a:lnTo>
                      <a:pt x="277" y="163"/>
                    </a:lnTo>
                    <a:lnTo>
                      <a:pt x="344" y="115"/>
                    </a:lnTo>
                    <a:lnTo>
                      <a:pt x="416" y="75"/>
                    </a:lnTo>
                    <a:lnTo>
                      <a:pt x="491" y="43"/>
                    </a:lnTo>
                    <a:lnTo>
                      <a:pt x="570" y="19"/>
                    </a:lnTo>
                    <a:lnTo>
                      <a:pt x="655" y="3"/>
                    </a:lnTo>
                    <a:lnTo>
                      <a:pt x="74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8" name="Freeform 385"/>
              <p:cNvSpPr>
                <a:spLocks noEditPoints="1"/>
              </p:cNvSpPr>
              <p:nvPr/>
            </p:nvSpPr>
            <p:spPr bwMode="auto">
              <a:xfrm>
                <a:off x="4471404" y="2870374"/>
                <a:ext cx="189065" cy="189066"/>
              </a:xfrm>
              <a:custGeom>
                <a:avLst/>
                <a:gdLst>
                  <a:gd name="T0" fmla="*/ 1261 w 2428"/>
                  <a:gd name="T1" fmla="*/ 392 h 2428"/>
                  <a:gd name="T2" fmla="*/ 1035 w 2428"/>
                  <a:gd name="T3" fmla="*/ 471 h 2428"/>
                  <a:gd name="T4" fmla="*/ 588 w 2428"/>
                  <a:gd name="T5" fmla="*/ 315 h 2428"/>
                  <a:gd name="T6" fmla="*/ 667 w 2428"/>
                  <a:gd name="T7" fmla="*/ 600 h 2428"/>
                  <a:gd name="T8" fmla="*/ 533 w 2428"/>
                  <a:gd name="T9" fmla="*/ 839 h 2428"/>
                  <a:gd name="T10" fmla="*/ 174 w 2428"/>
                  <a:gd name="T11" fmla="*/ 873 h 2428"/>
                  <a:gd name="T12" fmla="*/ 143 w 2428"/>
                  <a:gd name="T13" fmla="*/ 974 h 2428"/>
                  <a:gd name="T14" fmla="*/ 141 w 2428"/>
                  <a:gd name="T15" fmla="*/ 1029 h 2428"/>
                  <a:gd name="T16" fmla="*/ 457 w 2428"/>
                  <a:gd name="T17" fmla="*/ 1289 h 2428"/>
                  <a:gd name="T18" fmla="*/ 241 w 2428"/>
                  <a:gd name="T19" fmla="*/ 1698 h 2428"/>
                  <a:gd name="T20" fmla="*/ 318 w 2428"/>
                  <a:gd name="T21" fmla="*/ 1841 h 2428"/>
                  <a:gd name="T22" fmla="*/ 646 w 2428"/>
                  <a:gd name="T23" fmla="*/ 1765 h 2428"/>
                  <a:gd name="T24" fmla="*/ 856 w 2428"/>
                  <a:gd name="T25" fmla="*/ 1928 h 2428"/>
                  <a:gd name="T26" fmla="*/ 877 w 2428"/>
                  <a:gd name="T27" fmla="*/ 2258 h 2428"/>
                  <a:gd name="T28" fmla="*/ 995 w 2428"/>
                  <a:gd name="T29" fmla="*/ 2291 h 2428"/>
                  <a:gd name="T30" fmla="*/ 1031 w 2428"/>
                  <a:gd name="T31" fmla="*/ 2286 h 2428"/>
                  <a:gd name="T32" fmla="*/ 1366 w 2428"/>
                  <a:gd name="T33" fmla="*/ 1959 h 2428"/>
                  <a:gd name="T34" fmla="*/ 1698 w 2428"/>
                  <a:gd name="T35" fmla="*/ 2188 h 2428"/>
                  <a:gd name="T36" fmla="*/ 1844 w 2428"/>
                  <a:gd name="T37" fmla="*/ 2100 h 2428"/>
                  <a:gd name="T38" fmla="*/ 1849 w 2428"/>
                  <a:gd name="T39" fmla="*/ 1634 h 2428"/>
                  <a:gd name="T40" fmla="*/ 2248 w 2428"/>
                  <a:gd name="T41" fmla="*/ 1559 h 2428"/>
                  <a:gd name="T42" fmla="*/ 2272 w 2428"/>
                  <a:gd name="T43" fmla="*/ 1509 h 2428"/>
                  <a:gd name="T44" fmla="*/ 2292 w 2428"/>
                  <a:gd name="T45" fmla="*/ 1406 h 2428"/>
                  <a:gd name="T46" fmla="*/ 1992 w 2428"/>
                  <a:gd name="T47" fmla="*/ 1206 h 2428"/>
                  <a:gd name="T48" fmla="*/ 1988 w 2428"/>
                  <a:gd name="T49" fmla="*/ 932 h 2428"/>
                  <a:gd name="T50" fmla="*/ 2114 w 2428"/>
                  <a:gd name="T51" fmla="*/ 586 h 2428"/>
                  <a:gd name="T52" fmla="*/ 1830 w 2428"/>
                  <a:gd name="T53" fmla="*/ 665 h 2428"/>
                  <a:gd name="T54" fmla="*/ 1588 w 2428"/>
                  <a:gd name="T55" fmla="*/ 533 h 2428"/>
                  <a:gd name="T56" fmla="*/ 1555 w 2428"/>
                  <a:gd name="T57" fmla="*/ 174 h 2428"/>
                  <a:gd name="T58" fmla="*/ 1454 w 2428"/>
                  <a:gd name="T59" fmla="*/ 143 h 2428"/>
                  <a:gd name="T60" fmla="*/ 1426 w 2428"/>
                  <a:gd name="T61" fmla="*/ 0 h 2428"/>
                  <a:gd name="T62" fmla="*/ 1516 w 2428"/>
                  <a:gd name="T63" fmla="*/ 17 h 2428"/>
                  <a:gd name="T64" fmla="*/ 1655 w 2428"/>
                  <a:gd name="T65" fmla="*/ 83 h 2428"/>
                  <a:gd name="T66" fmla="*/ 1705 w 2428"/>
                  <a:gd name="T67" fmla="*/ 462 h 2428"/>
                  <a:gd name="T68" fmla="*/ 2122 w 2428"/>
                  <a:gd name="T69" fmla="*/ 452 h 2428"/>
                  <a:gd name="T70" fmla="*/ 2325 w 2428"/>
                  <a:gd name="T71" fmla="*/ 712 h 2428"/>
                  <a:gd name="T72" fmla="*/ 2093 w 2428"/>
                  <a:gd name="T73" fmla="*/ 1026 h 2428"/>
                  <a:gd name="T74" fmla="*/ 2375 w 2428"/>
                  <a:gd name="T75" fmla="*/ 1294 h 2428"/>
                  <a:gd name="T76" fmla="*/ 2425 w 2428"/>
                  <a:gd name="T77" fmla="*/ 1449 h 2428"/>
                  <a:gd name="T78" fmla="*/ 2389 w 2428"/>
                  <a:gd name="T79" fmla="*/ 1591 h 2428"/>
                  <a:gd name="T80" fmla="*/ 1993 w 2428"/>
                  <a:gd name="T81" fmla="*/ 1693 h 2428"/>
                  <a:gd name="T82" fmla="*/ 1897 w 2428"/>
                  <a:gd name="T83" fmla="*/ 1822 h 2428"/>
                  <a:gd name="T84" fmla="*/ 1914 w 2428"/>
                  <a:gd name="T85" fmla="*/ 2227 h 2428"/>
                  <a:gd name="T86" fmla="*/ 1602 w 2428"/>
                  <a:gd name="T87" fmla="*/ 2282 h 2428"/>
                  <a:gd name="T88" fmla="*/ 1275 w 2428"/>
                  <a:gd name="T89" fmla="*/ 2117 h 2428"/>
                  <a:gd name="T90" fmla="*/ 1016 w 2428"/>
                  <a:gd name="T91" fmla="*/ 2428 h 2428"/>
                  <a:gd name="T92" fmla="*/ 980 w 2428"/>
                  <a:gd name="T93" fmla="*/ 2425 h 2428"/>
                  <a:gd name="T94" fmla="*/ 839 w 2428"/>
                  <a:gd name="T95" fmla="*/ 2389 h 2428"/>
                  <a:gd name="T96" fmla="*/ 736 w 2428"/>
                  <a:gd name="T97" fmla="*/ 1993 h 2428"/>
                  <a:gd name="T98" fmla="*/ 614 w 2428"/>
                  <a:gd name="T99" fmla="*/ 1897 h 2428"/>
                  <a:gd name="T100" fmla="*/ 201 w 2428"/>
                  <a:gd name="T101" fmla="*/ 1914 h 2428"/>
                  <a:gd name="T102" fmla="*/ 146 w 2428"/>
                  <a:gd name="T103" fmla="*/ 1602 h 2428"/>
                  <a:gd name="T104" fmla="*/ 311 w 2428"/>
                  <a:gd name="T105" fmla="*/ 1275 h 2428"/>
                  <a:gd name="T106" fmla="*/ 0 w 2428"/>
                  <a:gd name="T107" fmla="*/ 1026 h 2428"/>
                  <a:gd name="T108" fmla="*/ 26 w 2428"/>
                  <a:gd name="T109" fmla="*/ 887 h 2428"/>
                  <a:gd name="T110" fmla="*/ 114 w 2428"/>
                  <a:gd name="T111" fmla="*/ 753 h 2428"/>
                  <a:gd name="T112" fmla="*/ 521 w 2428"/>
                  <a:gd name="T113" fmla="*/ 648 h 2428"/>
                  <a:gd name="T114" fmla="*/ 459 w 2428"/>
                  <a:gd name="T115" fmla="*/ 275 h 2428"/>
                  <a:gd name="T116" fmla="*/ 765 w 2428"/>
                  <a:gd name="T117" fmla="*/ 108 h 2428"/>
                  <a:gd name="T118" fmla="*/ 1124 w 2428"/>
                  <a:gd name="T119" fmla="*/ 323 h 2428"/>
                  <a:gd name="T120" fmla="*/ 1349 w 2428"/>
                  <a:gd name="T121" fmla="*/ 14 h 24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2428" h="2428">
                    <a:moveTo>
                      <a:pt x="1413" y="134"/>
                    </a:moveTo>
                    <a:lnTo>
                      <a:pt x="1409" y="134"/>
                    </a:lnTo>
                    <a:lnTo>
                      <a:pt x="1404" y="138"/>
                    </a:lnTo>
                    <a:lnTo>
                      <a:pt x="1399" y="139"/>
                    </a:lnTo>
                    <a:lnTo>
                      <a:pt x="1397" y="143"/>
                    </a:lnTo>
                    <a:lnTo>
                      <a:pt x="1280" y="363"/>
                    </a:lnTo>
                    <a:lnTo>
                      <a:pt x="1261" y="392"/>
                    </a:lnTo>
                    <a:lnTo>
                      <a:pt x="1236" y="416"/>
                    </a:lnTo>
                    <a:lnTo>
                      <a:pt x="1207" y="437"/>
                    </a:lnTo>
                    <a:lnTo>
                      <a:pt x="1174" y="450"/>
                    </a:lnTo>
                    <a:lnTo>
                      <a:pt x="1139" y="457"/>
                    </a:lnTo>
                    <a:lnTo>
                      <a:pt x="1062" y="469"/>
                    </a:lnTo>
                    <a:lnTo>
                      <a:pt x="1052" y="471"/>
                    </a:lnTo>
                    <a:lnTo>
                      <a:pt x="1035" y="471"/>
                    </a:lnTo>
                    <a:lnTo>
                      <a:pt x="999" y="468"/>
                    </a:lnTo>
                    <a:lnTo>
                      <a:pt x="964" y="457"/>
                    </a:lnTo>
                    <a:lnTo>
                      <a:pt x="932" y="440"/>
                    </a:lnTo>
                    <a:lnTo>
                      <a:pt x="906" y="419"/>
                    </a:lnTo>
                    <a:lnTo>
                      <a:pt x="731" y="241"/>
                    </a:lnTo>
                    <a:lnTo>
                      <a:pt x="715" y="239"/>
                    </a:lnTo>
                    <a:lnTo>
                      <a:pt x="588" y="315"/>
                    </a:lnTo>
                    <a:lnTo>
                      <a:pt x="588" y="316"/>
                    </a:lnTo>
                    <a:lnTo>
                      <a:pt x="586" y="318"/>
                    </a:lnTo>
                    <a:lnTo>
                      <a:pt x="586" y="321"/>
                    </a:lnTo>
                    <a:lnTo>
                      <a:pt x="586" y="325"/>
                    </a:lnTo>
                    <a:lnTo>
                      <a:pt x="586" y="327"/>
                    </a:lnTo>
                    <a:lnTo>
                      <a:pt x="660" y="566"/>
                    </a:lnTo>
                    <a:lnTo>
                      <a:pt x="667" y="600"/>
                    </a:lnTo>
                    <a:lnTo>
                      <a:pt x="665" y="634"/>
                    </a:lnTo>
                    <a:lnTo>
                      <a:pt x="658" y="670"/>
                    </a:lnTo>
                    <a:lnTo>
                      <a:pt x="646" y="703"/>
                    </a:lnTo>
                    <a:lnTo>
                      <a:pt x="626" y="732"/>
                    </a:lnTo>
                    <a:lnTo>
                      <a:pt x="581" y="794"/>
                    </a:lnTo>
                    <a:lnTo>
                      <a:pt x="560" y="818"/>
                    </a:lnTo>
                    <a:lnTo>
                      <a:pt x="533" y="839"/>
                    </a:lnTo>
                    <a:lnTo>
                      <a:pt x="502" y="856"/>
                    </a:lnTo>
                    <a:lnTo>
                      <a:pt x="469" y="866"/>
                    </a:lnTo>
                    <a:lnTo>
                      <a:pt x="435" y="871"/>
                    </a:lnTo>
                    <a:lnTo>
                      <a:pt x="184" y="868"/>
                    </a:lnTo>
                    <a:lnTo>
                      <a:pt x="181" y="870"/>
                    </a:lnTo>
                    <a:lnTo>
                      <a:pt x="177" y="871"/>
                    </a:lnTo>
                    <a:lnTo>
                      <a:pt x="174" y="873"/>
                    </a:lnTo>
                    <a:lnTo>
                      <a:pt x="170" y="877"/>
                    </a:lnTo>
                    <a:lnTo>
                      <a:pt x="169" y="878"/>
                    </a:lnTo>
                    <a:lnTo>
                      <a:pt x="167" y="883"/>
                    </a:lnTo>
                    <a:lnTo>
                      <a:pt x="164" y="897"/>
                    </a:lnTo>
                    <a:lnTo>
                      <a:pt x="157" y="919"/>
                    </a:lnTo>
                    <a:lnTo>
                      <a:pt x="150" y="947"/>
                    </a:lnTo>
                    <a:lnTo>
                      <a:pt x="143" y="974"/>
                    </a:lnTo>
                    <a:lnTo>
                      <a:pt x="138" y="995"/>
                    </a:lnTo>
                    <a:lnTo>
                      <a:pt x="136" y="1011"/>
                    </a:lnTo>
                    <a:lnTo>
                      <a:pt x="134" y="1016"/>
                    </a:lnTo>
                    <a:lnTo>
                      <a:pt x="134" y="1019"/>
                    </a:lnTo>
                    <a:lnTo>
                      <a:pt x="136" y="1023"/>
                    </a:lnTo>
                    <a:lnTo>
                      <a:pt x="138" y="1026"/>
                    </a:lnTo>
                    <a:lnTo>
                      <a:pt x="141" y="1029"/>
                    </a:lnTo>
                    <a:lnTo>
                      <a:pt x="143" y="1031"/>
                    </a:lnTo>
                    <a:lnTo>
                      <a:pt x="365" y="1148"/>
                    </a:lnTo>
                    <a:lnTo>
                      <a:pt x="392" y="1167"/>
                    </a:lnTo>
                    <a:lnTo>
                      <a:pt x="416" y="1193"/>
                    </a:lnTo>
                    <a:lnTo>
                      <a:pt x="437" y="1222"/>
                    </a:lnTo>
                    <a:lnTo>
                      <a:pt x="451" y="1255"/>
                    </a:lnTo>
                    <a:lnTo>
                      <a:pt x="457" y="1289"/>
                    </a:lnTo>
                    <a:lnTo>
                      <a:pt x="469" y="1366"/>
                    </a:lnTo>
                    <a:lnTo>
                      <a:pt x="471" y="1397"/>
                    </a:lnTo>
                    <a:lnTo>
                      <a:pt x="468" y="1432"/>
                    </a:lnTo>
                    <a:lnTo>
                      <a:pt x="457" y="1466"/>
                    </a:lnTo>
                    <a:lnTo>
                      <a:pt x="440" y="1497"/>
                    </a:lnTo>
                    <a:lnTo>
                      <a:pt x="420" y="1523"/>
                    </a:lnTo>
                    <a:lnTo>
                      <a:pt x="241" y="1698"/>
                    </a:lnTo>
                    <a:lnTo>
                      <a:pt x="239" y="1701"/>
                    </a:lnTo>
                    <a:lnTo>
                      <a:pt x="239" y="1705"/>
                    </a:lnTo>
                    <a:lnTo>
                      <a:pt x="239" y="1710"/>
                    </a:lnTo>
                    <a:lnTo>
                      <a:pt x="239" y="1713"/>
                    </a:lnTo>
                    <a:lnTo>
                      <a:pt x="315" y="1841"/>
                    </a:lnTo>
                    <a:lnTo>
                      <a:pt x="316" y="1841"/>
                    </a:lnTo>
                    <a:lnTo>
                      <a:pt x="318" y="1841"/>
                    </a:lnTo>
                    <a:lnTo>
                      <a:pt x="320" y="1842"/>
                    </a:lnTo>
                    <a:lnTo>
                      <a:pt x="323" y="1842"/>
                    </a:lnTo>
                    <a:lnTo>
                      <a:pt x="327" y="1842"/>
                    </a:lnTo>
                    <a:lnTo>
                      <a:pt x="566" y="1768"/>
                    </a:lnTo>
                    <a:lnTo>
                      <a:pt x="590" y="1763"/>
                    </a:lnTo>
                    <a:lnTo>
                      <a:pt x="614" y="1761"/>
                    </a:lnTo>
                    <a:lnTo>
                      <a:pt x="646" y="1765"/>
                    </a:lnTo>
                    <a:lnTo>
                      <a:pt x="677" y="1772"/>
                    </a:lnTo>
                    <a:lnTo>
                      <a:pt x="707" y="1786"/>
                    </a:lnTo>
                    <a:lnTo>
                      <a:pt x="732" y="1803"/>
                    </a:lnTo>
                    <a:lnTo>
                      <a:pt x="794" y="1849"/>
                    </a:lnTo>
                    <a:lnTo>
                      <a:pt x="820" y="1870"/>
                    </a:lnTo>
                    <a:lnTo>
                      <a:pt x="841" y="1896"/>
                    </a:lnTo>
                    <a:lnTo>
                      <a:pt x="856" y="1928"/>
                    </a:lnTo>
                    <a:lnTo>
                      <a:pt x="868" y="1961"/>
                    </a:lnTo>
                    <a:lnTo>
                      <a:pt x="871" y="1995"/>
                    </a:lnTo>
                    <a:lnTo>
                      <a:pt x="868" y="2244"/>
                    </a:lnTo>
                    <a:lnTo>
                      <a:pt x="870" y="2248"/>
                    </a:lnTo>
                    <a:lnTo>
                      <a:pt x="871" y="2251"/>
                    </a:lnTo>
                    <a:lnTo>
                      <a:pt x="873" y="2255"/>
                    </a:lnTo>
                    <a:lnTo>
                      <a:pt x="877" y="2258"/>
                    </a:lnTo>
                    <a:lnTo>
                      <a:pt x="878" y="2260"/>
                    </a:lnTo>
                    <a:lnTo>
                      <a:pt x="885" y="2262"/>
                    </a:lnTo>
                    <a:lnTo>
                      <a:pt x="899" y="2265"/>
                    </a:lnTo>
                    <a:lnTo>
                      <a:pt x="920" y="2272"/>
                    </a:lnTo>
                    <a:lnTo>
                      <a:pt x="947" y="2279"/>
                    </a:lnTo>
                    <a:lnTo>
                      <a:pt x="975" y="2286"/>
                    </a:lnTo>
                    <a:lnTo>
                      <a:pt x="995" y="2291"/>
                    </a:lnTo>
                    <a:lnTo>
                      <a:pt x="1011" y="2292"/>
                    </a:lnTo>
                    <a:lnTo>
                      <a:pt x="1016" y="2294"/>
                    </a:lnTo>
                    <a:lnTo>
                      <a:pt x="1016" y="2294"/>
                    </a:lnTo>
                    <a:lnTo>
                      <a:pt x="1021" y="2292"/>
                    </a:lnTo>
                    <a:lnTo>
                      <a:pt x="1026" y="2291"/>
                    </a:lnTo>
                    <a:lnTo>
                      <a:pt x="1030" y="2289"/>
                    </a:lnTo>
                    <a:lnTo>
                      <a:pt x="1031" y="2286"/>
                    </a:lnTo>
                    <a:lnTo>
                      <a:pt x="1148" y="2064"/>
                    </a:lnTo>
                    <a:lnTo>
                      <a:pt x="1167" y="2036"/>
                    </a:lnTo>
                    <a:lnTo>
                      <a:pt x="1193" y="2012"/>
                    </a:lnTo>
                    <a:lnTo>
                      <a:pt x="1222" y="1992"/>
                    </a:lnTo>
                    <a:lnTo>
                      <a:pt x="1255" y="1978"/>
                    </a:lnTo>
                    <a:lnTo>
                      <a:pt x="1289" y="1971"/>
                    </a:lnTo>
                    <a:lnTo>
                      <a:pt x="1366" y="1959"/>
                    </a:lnTo>
                    <a:lnTo>
                      <a:pt x="1378" y="1957"/>
                    </a:lnTo>
                    <a:lnTo>
                      <a:pt x="1394" y="1957"/>
                    </a:lnTo>
                    <a:lnTo>
                      <a:pt x="1430" y="1961"/>
                    </a:lnTo>
                    <a:lnTo>
                      <a:pt x="1464" y="1971"/>
                    </a:lnTo>
                    <a:lnTo>
                      <a:pt x="1497" y="1988"/>
                    </a:lnTo>
                    <a:lnTo>
                      <a:pt x="1524" y="2009"/>
                    </a:lnTo>
                    <a:lnTo>
                      <a:pt x="1698" y="2188"/>
                    </a:lnTo>
                    <a:lnTo>
                      <a:pt x="1713" y="2189"/>
                    </a:lnTo>
                    <a:lnTo>
                      <a:pt x="1842" y="2114"/>
                    </a:lnTo>
                    <a:lnTo>
                      <a:pt x="1842" y="2112"/>
                    </a:lnTo>
                    <a:lnTo>
                      <a:pt x="1842" y="2110"/>
                    </a:lnTo>
                    <a:lnTo>
                      <a:pt x="1842" y="2107"/>
                    </a:lnTo>
                    <a:lnTo>
                      <a:pt x="1844" y="2103"/>
                    </a:lnTo>
                    <a:lnTo>
                      <a:pt x="1844" y="2100"/>
                    </a:lnTo>
                    <a:lnTo>
                      <a:pt x="1768" y="1863"/>
                    </a:lnTo>
                    <a:lnTo>
                      <a:pt x="1763" y="1829"/>
                    </a:lnTo>
                    <a:lnTo>
                      <a:pt x="1763" y="1794"/>
                    </a:lnTo>
                    <a:lnTo>
                      <a:pt x="1770" y="1758"/>
                    </a:lnTo>
                    <a:lnTo>
                      <a:pt x="1784" y="1725"/>
                    </a:lnTo>
                    <a:lnTo>
                      <a:pt x="1803" y="1696"/>
                    </a:lnTo>
                    <a:lnTo>
                      <a:pt x="1849" y="1634"/>
                    </a:lnTo>
                    <a:lnTo>
                      <a:pt x="1870" y="1610"/>
                    </a:lnTo>
                    <a:lnTo>
                      <a:pt x="1895" y="1588"/>
                    </a:lnTo>
                    <a:lnTo>
                      <a:pt x="1926" y="1572"/>
                    </a:lnTo>
                    <a:lnTo>
                      <a:pt x="1961" y="1562"/>
                    </a:lnTo>
                    <a:lnTo>
                      <a:pt x="1993" y="1557"/>
                    </a:lnTo>
                    <a:lnTo>
                      <a:pt x="2244" y="1560"/>
                    </a:lnTo>
                    <a:lnTo>
                      <a:pt x="2248" y="1559"/>
                    </a:lnTo>
                    <a:lnTo>
                      <a:pt x="2251" y="1557"/>
                    </a:lnTo>
                    <a:lnTo>
                      <a:pt x="2255" y="1555"/>
                    </a:lnTo>
                    <a:lnTo>
                      <a:pt x="2258" y="1552"/>
                    </a:lnTo>
                    <a:lnTo>
                      <a:pt x="2260" y="1550"/>
                    </a:lnTo>
                    <a:lnTo>
                      <a:pt x="2261" y="1543"/>
                    </a:lnTo>
                    <a:lnTo>
                      <a:pt x="2267" y="1530"/>
                    </a:lnTo>
                    <a:lnTo>
                      <a:pt x="2272" y="1509"/>
                    </a:lnTo>
                    <a:lnTo>
                      <a:pt x="2279" y="1481"/>
                    </a:lnTo>
                    <a:lnTo>
                      <a:pt x="2286" y="1454"/>
                    </a:lnTo>
                    <a:lnTo>
                      <a:pt x="2291" y="1433"/>
                    </a:lnTo>
                    <a:lnTo>
                      <a:pt x="2294" y="1418"/>
                    </a:lnTo>
                    <a:lnTo>
                      <a:pt x="2294" y="1413"/>
                    </a:lnTo>
                    <a:lnTo>
                      <a:pt x="2294" y="1409"/>
                    </a:lnTo>
                    <a:lnTo>
                      <a:pt x="2292" y="1406"/>
                    </a:lnTo>
                    <a:lnTo>
                      <a:pt x="2291" y="1402"/>
                    </a:lnTo>
                    <a:lnTo>
                      <a:pt x="2289" y="1399"/>
                    </a:lnTo>
                    <a:lnTo>
                      <a:pt x="2286" y="1397"/>
                    </a:lnTo>
                    <a:lnTo>
                      <a:pt x="2066" y="1280"/>
                    </a:lnTo>
                    <a:lnTo>
                      <a:pt x="2036" y="1261"/>
                    </a:lnTo>
                    <a:lnTo>
                      <a:pt x="2012" y="1236"/>
                    </a:lnTo>
                    <a:lnTo>
                      <a:pt x="1992" y="1206"/>
                    </a:lnTo>
                    <a:lnTo>
                      <a:pt x="1978" y="1174"/>
                    </a:lnTo>
                    <a:lnTo>
                      <a:pt x="1971" y="1139"/>
                    </a:lnTo>
                    <a:lnTo>
                      <a:pt x="1959" y="1062"/>
                    </a:lnTo>
                    <a:lnTo>
                      <a:pt x="1957" y="1031"/>
                    </a:lnTo>
                    <a:lnTo>
                      <a:pt x="1961" y="997"/>
                    </a:lnTo>
                    <a:lnTo>
                      <a:pt x="1971" y="962"/>
                    </a:lnTo>
                    <a:lnTo>
                      <a:pt x="1988" y="932"/>
                    </a:lnTo>
                    <a:lnTo>
                      <a:pt x="2009" y="904"/>
                    </a:lnTo>
                    <a:lnTo>
                      <a:pt x="2188" y="730"/>
                    </a:lnTo>
                    <a:lnTo>
                      <a:pt x="2189" y="727"/>
                    </a:lnTo>
                    <a:lnTo>
                      <a:pt x="2191" y="722"/>
                    </a:lnTo>
                    <a:lnTo>
                      <a:pt x="2191" y="718"/>
                    </a:lnTo>
                    <a:lnTo>
                      <a:pt x="2189" y="715"/>
                    </a:lnTo>
                    <a:lnTo>
                      <a:pt x="2114" y="586"/>
                    </a:lnTo>
                    <a:lnTo>
                      <a:pt x="2114" y="588"/>
                    </a:lnTo>
                    <a:lnTo>
                      <a:pt x="2112" y="588"/>
                    </a:lnTo>
                    <a:lnTo>
                      <a:pt x="2109" y="586"/>
                    </a:lnTo>
                    <a:lnTo>
                      <a:pt x="2105" y="586"/>
                    </a:lnTo>
                    <a:lnTo>
                      <a:pt x="2102" y="584"/>
                    </a:lnTo>
                    <a:lnTo>
                      <a:pt x="1863" y="660"/>
                    </a:lnTo>
                    <a:lnTo>
                      <a:pt x="1830" y="665"/>
                    </a:lnTo>
                    <a:lnTo>
                      <a:pt x="1794" y="665"/>
                    </a:lnTo>
                    <a:lnTo>
                      <a:pt x="1758" y="658"/>
                    </a:lnTo>
                    <a:lnTo>
                      <a:pt x="1725" y="645"/>
                    </a:lnTo>
                    <a:lnTo>
                      <a:pt x="1698" y="626"/>
                    </a:lnTo>
                    <a:lnTo>
                      <a:pt x="1634" y="579"/>
                    </a:lnTo>
                    <a:lnTo>
                      <a:pt x="1610" y="559"/>
                    </a:lnTo>
                    <a:lnTo>
                      <a:pt x="1588" y="533"/>
                    </a:lnTo>
                    <a:lnTo>
                      <a:pt x="1572" y="500"/>
                    </a:lnTo>
                    <a:lnTo>
                      <a:pt x="1562" y="468"/>
                    </a:lnTo>
                    <a:lnTo>
                      <a:pt x="1559" y="433"/>
                    </a:lnTo>
                    <a:lnTo>
                      <a:pt x="1560" y="184"/>
                    </a:lnTo>
                    <a:lnTo>
                      <a:pt x="1559" y="181"/>
                    </a:lnTo>
                    <a:lnTo>
                      <a:pt x="1557" y="177"/>
                    </a:lnTo>
                    <a:lnTo>
                      <a:pt x="1555" y="174"/>
                    </a:lnTo>
                    <a:lnTo>
                      <a:pt x="1552" y="170"/>
                    </a:lnTo>
                    <a:lnTo>
                      <a:pt x="1550" y="169"/>
                    </a:lnTo>
                    <a:lnTo>
                      <a:pt x="1545" y="167"/>
                    </a:lnTo>
                    <a:lnTo>
                      <a:pt x="1531" y="162"/>
                    </a:lnTo>
                    <a:lnTo>
                      <a:pt x="1509" y="157"/>
                    </a:lnTo>
                    <a:lnTo>
                      <a:pt x="1481" y="150"/>
                    </a:lnTo>
                    <a:lnTo>
                      <a:pt x="1454" y="143"/>
                    </a:lnTo>
                    <a:lnTo>
                      <a:pt x="1433" y="138"/>
                    </a:lnTo>
                    <a:lnTo>
                      <a:pt x="1420" y="136"/>
                    </a:lnTo>
                    <a:lnTo>
                      <a:pt x="1413" y="134"/>
                    </a:lnTo>
                    <a:close/>
                    <a:moveTo>
                      <a:pt x="1413" y="0"/>
                    </a:moveTo>
                    <a:lnTo>
                      <a:pt x="1416" y="0"/>
                    </a:lnTo>
                    <a:lnTo>
                      <a:pt x="1421" y="0"/>
                    </a:lnTo>
                    <a:lnTo>
                      <a:pt x="1426" y="0"/>
                    </a:lnTo>
                    <a:lnTo>
                      <a:pt x="1432" y="0"/>
                    </a:lnTo>
                    <a:lnTo>
                      <a:pt x="1433" y="0"/>
                    </a:lnTo>
                    <a:lnTo>
                      <a:pt x="1438" y="2"/>
                    </a:lnTo>
                    <a:lnTo>
                      <a:pt x="1449" y="4"/>
                    </a:lnTo>
                    <a:lnTo>
                      <a:pt x="1466" y="7"/>
                    </a:lnTo>
                    <a:lnTo>
                      <a:pt x="1488" y="12"/>
                    </a:lnTo>
                    <a:lnTo>
                      <a:pt x="1516" y="17"/>
                    </a:lnTo>
                    <a:lnTo>
                      <a:pt x="1542" y="26"/>
                    </a:lnTo>
                    <a:lnTo>
                      <a:pt x="1564" y="31"/>
                    </a:lnTo>
                    <a:lnTo>
                      <a:pt x="1581" y="36"/>
                    </a:lnTo>
                    <a:lnTo>
                      <a:pt x="1591" y="40"/>
                    </a:lnTo>
                    <a:lnTo>
                      <a:pt x="1595" y="41"/>
                    </a:lnTo>
                    <a:lnTo>
                      <a:pt x="1627" y="59"/>
                    </a:lnTo>
                    <a:lnTo>
                      <a:pt x="1655" y="83"/>
                    </a:lnTo>
                    <a:lnTo>
                      <a:pt x="1677" y="114"/>
                    </a:lnTo>
                    <a:lnTo>
                      <a:pt x="1691" y="148"/>
                    </a:lnTo>
                    <a:lnTo>
                      <a:pt x="1694" y="184"/>
                    </a:lnTo>
                    <a:lnTo>
                      <a:pt x="1693" y="435"/>
                    </a:lnTo>
                    <a:lnTo>
                      <a:pt x="1694" y="443"/>
                    </a:lnTo>
                    <a:lnTo>
                      <a:pt x="1700" y="454"/>
                    </a:lnTo>
                    <a:lnTo>
                      <a:pt x="1705" y="462"/>
                    </a:lnTo>
                    <a:lnTo>
                      <a:pt x="1712" y="469"/>
                    </a:lnTo>
                    <a:lnTo>
                      <a:pt x="1780" y="521"/>
                    </a:lnTo>
                    <a:lnTo>
                      <a:pt x="1796" y="528"/>
                    </a:lnTo>
                    <a:lnTo>
                      <a:pt x="1815" y="531"/>
                    </a:lnTo>
                    <a:lnTo>
                      <a:pt x="2060" y="457"/>
                    </a:lnTo>
                    <a:lnTo>
                      <a:pt x="2091" y="450"/>
                    </a:lnTo>
                    <a:lnTo>
                      <a:pt x="2122" y="452"/>
                    </a:lnTo>
                    <a:lnTo>
                      <a:pt x="2153" y="461"/>
                    </a:lnTo>
                    <a:lnTo>
                      <a:pt x="2182" y="473"/>
                    </a:lnTo>
                    <a:lnTo>
                      <a:pt x="2206" y="492"/>
                    </a:lnTo>
                    <a:lnTo>
                      <a:pt x="2227" y="514"/>
                    </a:lnTo>
                    <a:lnTo>
                      <a:pt x="2308" y="650"/>
                    </a:lnTo>
                    <a:lnTo>
                      <a:pt x="2320" y="679"/>
                    </a:lnTo>
                    <a:lnTo>
                      <a:pt x="2325" y="712"/>
                    </a:lnTo>
                    <a:lnTo>
                      <a:pt x="2323" y="742"/>
                    </a:lnTo>
                    <a:lnTo>
                      <a:pt x="2315" y="773"/>
                    </a:lnTo>
                    <a:lnTo>
                      <a:pt x="2301" y="803"/>
                    </a:lnTo>
                    <a:lnTo>
                      <a:pt x="2282" y="827"/>
                    </a:lnTo>
                    <a:lnTo>
                      <a:pt x="2103" y="1000"/>
                    </a:lnTo>
                    <a:lnTo>
                      <a:pt x="2098" y="1012"/>
                    </a:lnTo>
                    <a:lnTo>
                      <a:pt x="2093" y="1026"/>
                    </a:lnTo>
                    <a:lnTo>
                      <a:pt x="2093" y="1038"/>
                    </a:lnTo>
                    <a:lnTo>
                      <a:pt x="2105" y="1124"/>
                    </a:lnTo>
                    <a:lnTo>
                      <a:pt x="2110" y="1139"/>
                    </a:lnTo>
                    <a:lnTo>
                      <a:pt x="2119" y="1153"/>
                    </a:lnTo>
                    <a:lnTo>
                      <a:pt x="2127" y="1162"/>
                    </a:lnTo>
                    <a:lnTo>
                      <a:pt x="2349" y="1277"/>
                    </a:lnTo>
                    <a:lnTo>
                      <a:pt x="2375" y="1294"/>
                    </a:lnTo>
                    <a:lnTo>
                      <a:pt x="2395" y="1316"/>
                    </a:lnTo>
                    <a:lnTo>
                      <a:pt x="2413" y="1344"/>
                    </a:lnTo>
                    <a:lnTo>
                      <a:pt x="2423" y="1373"/>
                    </a:lnTo>
                    <a:lnTo>
                      <a:pt x="2428" y="1402"/>
                    </a:lnTo>
                    <a:lnTo>
                      <a:pt x="2428" y="1433"/>
                    </a:lnTo>
                    <a:lnTo>
                      <a:pt x="2426" y="1437"/>
                    </a:lnTo>
                    <a:lnTo>
                      <a:pt x="2425" y="1449"/>
                    </a:lnTo>
                    <a:lnTo>
                      <a:pt x="2421" y="1466"/>
                    </a:lnTo>
                    <a:lnTo>
                      <a:pt x="2416" y="1488"/>
                    </a:lnTo>
                    <a:lnTo>
                      <a:pt x="2411" y="1514"/>
                    </a:lnTo>
                    <a:lnTo>
                      <a:pt x="2402" y="1542"/>
                    </a:lnTo>
                    <a:lnTo>
                      <a:pt x="2397" y="1564"/>
                    </a:lnTo>
                    <a:lnTo>
                      <a:pt x="2392" y="1579"/>
                    </a:lnTo>
                    <a:lnTo>
                      <a:pt x="2389" y="1591"/>
                    </a:lnTo>
                    <a:lnTo>
                      <a:pt x="2387" y="1595"/>
                    </a:lnTo>
                    <a:lnTo>
                      <a:pt x="2370" y="1627"/>
                    </a:lnTo>
                    <a:lnTo>
                      <a:pt x="2346" y="1655"/>
                    </a:lnTo>
                    <a:lnTo>
                      <a:pt x="2316" y="1676"/>
                    </a:lnTo>
                    <a:lnTo>
                      <a:pt x="2282" y="1689"/>
                    </a:lnTo>
                    <a:lnTo>
                      <a:pt x="2244" y="1694"/>
                    </a:lnTo>
                    <a:lnTo>
                      <a:pt x="1993" y="1693"/>
                    </a:lnTo>
                    <a:lnTo>
                      <a:pt x="1981" y="1696"/>
                    </a:lnTo>
                    <a:lnTo>
                      <a:pt x="1968" y="1703"/>
                    </a:lnTo>
                    <a:lnTo>
                      <a:pt x="1959" y="1712"/>
                    </a:lnTo>
                    <a:lnTo>
                      <a:pt x="1908" y="1780"/>
                    </a:lnTo>
                    <a:lnTo>
                      <a:pt x="1901" y="1794"/>
                    </a:lnTo>
                    <a:lnTo>
                      <a:pt x="1897" y="1810"/>
                    </a:lnTo>
                    <a:lnTo>
                      <a:pt x="1897" y="1822"/>
                    </a:lnTo>
                    <a:lnTo>
                      <a:pt x="1971" y="2060"/>
                    </a:lnTo>
                    <a:lnTo>
                      <a:pt x="1978" y="2091"/>
                    </a:lnTo>
                    <a:lnTo>
                      <a:pt x="1976" y="2122"/>
                    </a:lnTo>
                    <a:lnTo>
                      <a:pt x="1969" y="2153"/>
                    </a:lnTo>
                    <a:lnTo>
                      <a:pt x="1956" y="2181"/>
                    </a:lnTo>
                    <a:lnTo>
                      <a:pt x="1937" y="2207"/>
                    </a:lnTo>
                    <a:lnTo>
                      <a:pt x="1914" y="2227"/>
                    </a:lnTo>
                    <a:lnTo>
                      <a:pt x="1779" y="2308"/>
                    </a:lnTo>
                    <a:lnTo>
                      <a:pt x="1748" y="2320"/>
                    </a:lnTo>
                    <a:lnTo>
                      <a:pt x="1715" y="2325"/>
                    </a:lnTo>
                    <a:lnTo>
                      <a:pt x="1682" y="2323"/>
                    </a:lnTo>
                    <a:lnTo>
                      <a:pt x="1653" y="2315"/>
                    </a:lnTo>
                    <a:lnTo>
                      <a:pt x="1626" y="2301"/>
                    </a:lnTo>
                    <a:lnTo>
                      <a:pt x="1602" y="2282"/>
                    </a:lnTo>
                    <a:lnTo>
                      <a:pt x="1428" y="2103"/>
                    </a:lnTo>
                    <a:lnTo>
                      <a:pt x="1420" y="2098"/>
                    </a:lnTo>
                    <a:lnTo>
                      <a:pt x="1408" y="2093"/>
                    </a:lnTo>
                    <a:lnTo>
                      <a:pt x="1394" y="2091"/>
                    </a:lnTo>
                    <a:lnTo>
                      <a:pt x="1304" y="2105"/>
                    </a:lnTo>
                    <a:lnTo>
                      <a:pt x="1289" y="2109"/>
                    </a:lnTo>
                    <a:lnTo>
                      <a:pt x="1275" y="2117"/>
                    </a:lnTo>
                    <a:lnTo>
                      <a:pt x="1267" y="2128"/>
                    </a:lnTo>
                    <a:lnTo>
                      <a:pt x="1152" y="2349"/>
                    </a:lnTo>
                    <a:lnTo>
                      <a:pt x="1133" y="2375"/>
                    </a:lnTo>
                    <a:lnTo>
                      <a:pt x="1109" y="2397"/>
                    </a:lnTo>
                    <a:lnTo>
                      <a:pt x="1081" y="2414"/>
                    </a:lnTo>
                    <a:lnTo>
                      <a:pt x="1048" y="2425"/>
                    </a:lnTo>
                    <a:lnTo>
                      <a:pt x="1016" y="2428"/>
                    </a:lnTo>
                    <a:lnTo>
                      <a:pt x="1012" y="2428"/>
                    </a:lnTo>
                    <a:lnTo>
                      <a:pt x="1009" y="2428"/>
                    </a:lnTo>
                    <a:lnTo>
                      <a:pt x="1002" y="2428"/>
                    </a:lnTo>
                    <a:lnTo>
                      <a:pt x="999" y="2428"/>
                    </a:lnTo>
                    <a:lnTo>
                      <a:pt x="995" y="2427"/>
                    </a:lnTo>
                    <a:lnTo>
                      <a:pt x="992" y="2427"/>
                    </a:lnTo>
                    <a:lnTo>
                      <a:pt x="980" y="2425"/>
                    </a:lnTo>
                    <a:lnTo>
                      <a:pt x="963" y="2421"/>
                    </a:lnTo>
                    <a:lnTo>
                      <a:pt x="940" y="2416"/>
                    </a:lnTo>
                    <a:lnTo>
                      <a:pt x="914" y="2409"/>
                    </a:lnTo>
                    <a:lnTo>
                      <a:pt x="887" y="2402"/>
                    </a:lnTo>
                    <a:lnTo>
                      <a:pt x="865" y="2397"/>
                    </a:lnTo>
                    <a:lnTo>
                      <a:pt x="849" y="2392"/>
                    </a:lnTo>
                    <a:lnTo>
                      <a:pt x="839" y="2389"/>
                    </a:lnTo>
                    <a:lnTo>
                      <a:pt x="834" y="2387"/>
                    </a:lnTo>
                    <a:lnTo>
                      <a:pt x="801" y="2370"/>
                    </a:lnTo>
                    <a:lnTo>
                      <a:pt x="774" y="2346"/>
                    </a:lnTo>
                    <a:lnTo>
                      <a:pt x="753" y="2315"/>
                    </a:lnTo>
                    <a:lnTo>
                      <a:pt x="739" y="2280"/>
                    </a:lnTo>
                    <a:lnTo>
                      <a:pt x="734" y="2243"/>
                    </a:lnTo>
                    <a:lnTo>
                      <a:pt x="736" y="1993"/>
                    </a:lnTo>
                    <a:lnTo>
                      <a:pt x="734" y="1985"/>
                    </a:lnTo>
                    <a:lnTo>
                      <a:pt x="731" y="1975"/>
                    </a:lnTo>
                    <a:lnTo>
                      <a:pt x="724" y="1966"/>
                    </a:lnTo>
                    <a:lnTo>
                      <a:pt x="717" y="1959"/>
                    </a:lnTo>
                    <a:lnTo>
                      <a:pt x="648" y="1908"/>
                    </a:lnTo>
                    <a:lnTo>
                      <a:pt x="633" y="1899"/>
                    </a:lnTo>
                    <a:lnTo>
                      <a:pt x="614" y="1897"/>
                    </a:lnTo>
                    <a:lnTo>
                      <a:pt x="368" y="1971"/>
                    </a:lnTo>
                    <a:lnTo>
                      <a:pt x="337" y="1976"/>
                    </a:lnTo>
                    <a:lnTo>
                      <a:pt x="306" y="1976"/>
                    </a:lnTo>
                    <a:lnTo>
                      <a:pt x="275" y="1968"/>
                    </a:lnTo>
                    <a:lnTo>
                      <a:pt x="248" y="1956"/>
                    </a:lnTo>
                    <a:lnTo>
                      <a:pt x="222" y="1937"/>
                    </a:lnTo>
                    <a:lnTo>
                      <a:pt x="201" y="1914"/>
                    </a:lnTo>
                    <a:lnTo>
                      <a:pt x="121" y="1779"/>
                    </a:lnTo>
                    <a:lnTo>
                      <a:pt x="109" y="1748"/>
                    </a:lnTo>
                    <a:lnTo>
                      <a:pt x="103" y="1717"/>
                    </a:lnTo>
                    <a:lnTo>
                      <a:pt x="105" y="1684"/>
                    </a:lnTo>
                    <a:lnTo>
                      <a:pt x="114" y="1655"/>
                    </a:lnTo>
                    <a:lnTo>
                      <a:pt x="127" y="1626"/>
                    </a:lnTo>
                    <a:lnTo>
                      <a:pt x="146" y="1602"/>
                    </a:lnTo>
                    <a:lnTo>
                      <a:pt x="325" y="1426"/>
                    </a:lnTo>
                    <a:lnTo>
                      <a:pt x="332" y="1416"/>
                    </a:lnTo>
                    <a:lnTo>
                      <a:pt x="335" y="1402"/>
                    </a:lnTo>
                    <a:lnTo>
                      <a:pt x="337" y="1389"/>
                    </a:lnTo>
                    <a:lnTo>
                      <a:pt x="323" y="1304"/>
                    </a:lnTo>
                    <a:lnTo>
                      <a:pt x="320" y="1289"/>
                    </a:lnTo>
                    <a:lnTo>
                      <a:pt x="311" y="1275"/>
                    </a:lnTo>
                    <a:lnTo>
                      <a:pt x="301" y="1267"/>
                    </a:lnTo>
                    <a:lnTo>
                      <a:pt x="79" y="1151"/>
                    </a:lnTo>
                    <a:lnTo>
                      <a:pt x="55" y="1134"/>
                    </a:lnTo>
                    <a:lnTo>
                      <a:pt x="33" y="1112"/>
                    </a:lnTo>
                    <a:lnTo>
                      <a:pt x="18" y="1084"/>
                    </a:lnTo>
                    <a:lnTo>
                      <a:pt x="5" y="1055"/>
                    </a:lnTo>
                    <a:lnTo>
                      <a:pt x="0" y="1026"/>
                    </a:lnTo>
                    <a:lnTo>
                      <a:pt x="2" y="995"/>
                    </a:lnTo>
                    <a:lnTo>
                      <a:pt x="2" y="990"/>
                    </a:lnTo>
                    <a:lnTo>
                      <a:pt x="4" y="980"/>
                    </a:lnTo>
                    <a:lnTo>
                      <a:pt x="7" y="962"/>
                    </a:lnTo>
                    <a:lnTo>
                      <a:pt x="12" y="940"/>
                    </a:lnTo>
                    <a:lnTo>
                      <a:pt x="19" y="914"/>
                    </a:lnTo>
                    <a:lnTo>
                      <a:pt x="26" y="887"/>
                    </a:lnTo>
                    <a:lnTo>
                      <a:pt x="31" y="864"/>
                    </a:lnTo>
                    <a:lnTo>
                      <a:pt x="36" y="847"/>
                    </a:lnTo>
                    <a:lnTo>
                      <a:pt x="40" y="837"/>
                    </a:lnTo>
                    <a:lnTo>
                      <a:pt x="42" y="834"/>
                    </a:lnTo>
                    <a:lnTo>
                      <a:pt x="59" y="801"/>
                    </a:lnTo>
                    <a:lnTo>
                      <a:pt x="83" y="773"/>
                    </a:lnTo>
                    <a:lnTo>
                      <a:pt x="114" y="753"/>
                    </a:lnTo>
                    <a:lnTo>
                      <a:pt x="148" y="739"/>
                    </a:lnTo>
                    <a:lnTo>
                      <a:pt x="184" y="734"/>
                    </a:lnTo>
                    <a:lnTo>
                      <a:pt x="435" y="736"/>
                    </a:lnTo>
                    <a:lnTo>
                      <a:pt x="447" y="732"/>
                    </a:lnTo>
                    <a:lnTo>
                      <a:pt x="461" y="725"/>
                    </a:lnTo>
                    <a:lnTo>
                      <a:pt x="469" y="717"/>
                    </a:lnTo>
                    <a:lnTo>
                      <a:pt x="521" y="648"/>
                    </a:lnTo>
                    <a:lnTo>
                      <a:pt x="528" y="634"/>
                    </a:lnTo>
                    <a:lnTo>
                      <a:pt x="531" y="619"/>
                    </a:lnTo>
                    <a:lnTo>
                      <a:pt x="531" y="605"/>
                    </a:lnTo>
                    <a:lnTo>
                      <a:pt x="457" y="368"/>
                    </a:lnTo>
                    <a:lnTo>
                      <a:pt x="451" y="337"/>
                    </a:lnTo>
                    <a:lnTo>
                      <a:pt x="452" y="306"/>
                    </a:lnTo>
                    <a:lnTo>
                      <a:pt x="459" y="275"/>
                    </a:lnTo>
                    <a:lnTo>
                      <a:pt x="473" y="248"/>
                    </a:lnTo>
                    <a:lnTo>
                      <a:pt x="492" y="222"/>
                    </a:lnTo>
                    <a:lnTo>
                      <a:pt x="514" y="201"/>
                    </a:lnTo>
                    <a:lnTo>
                      <a:pt x="650" y="120"/>
                    </a:lnTo>
                    <a:lnTo>
                      <a:pt x="688" y="107"/>
                    </a:lnTo>
                    <a:lnTo>
                      <a:pt x="727" y="103"/>
                    </a:lnTo>
                    <a:lnTo>
                      <a:pt x="765" y="108"/>
                    </a:lnTo>
                    <a:lnTo>
                      <a:pt x="798" y="124"/>
                    </a:lnTo>
                    <a:lnTo>
                      <a:pt x="827" y="146"/>
                    </a:lnTo>
                    <a:lnTo>
                      <a:pt x="1002" y="325"/>
                    </a:lnTo>
                    <a:lnTo>
                      <a:pt x="1009" y="330"/>
                    </a:lnTo>
                    <a:lnTo>
                      <a:pt x="1021" y="334"/>
                    </a:lnTo>
                    <a:lnTo>
                      <a:pt x="1035" y="337"/>
                    </a:lnTo>
                    <a:lnTo>
                      <a:pt x="1124" y="323"/>
                    </a:lnTo>
                    <a:lnTo>
                      <a:pt x="1139" y="318"/>
                    </a:lnTo>
                    <a:lnTo>
                      <a:pt x="1153" y="309"/>
                    </a:lnTo>
                    <a:lnTo>
                      <a:pt x="1162" y="301"/>
                    </a:lnTo>
                    <a:lnTo>
                      <a:pt x="1277" y="79"/>
                    </a:lnTo>
                    <a:lnTo>
                      <a:pt x="1296" y="53"/>
                    </a:lnTo>
                    <a:lnTo>
                      <a:pt x="1320" y="31"/>
                    </a:lnTo>
                    <a:lnTo>
                      <a:pt x="1349" y="14"/>
                    </a:lnTo>
                    <a:lnTo>
                      <a:pt x="1380" y="4"/>
                    </a:lnTo>
                    <a:lnTo>
                      <a:pt x="141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9" name="Freeform 386"/>
              <p:cNvSpPr>
                <a:spLocks noEditPoints="1"/>
              </p:cNvSpPr>
              <p:nvPr/>
            </p:nvSpPr>
            <p:spPr bwMode="auto">
              <a:xfrm>
                <a:off x="4534478" y="2933448"/>
                <a:ext cx="62996" cy="62996"/>
              </a:xfrm>
              <a:custGeom>
                <a:avLst/>
                <a:gdLst>
                  <a:gd name="T0" fmla="*/ 355 w 809"/>
                  <a:gd name="T1" fmla="*/ 139 h 809"/>
                  <a:gd name="T2" fmla="*/ 268 w 809"/>
                  <a:gd name="T3" fmla="*/ 171 h 809"/>
                  <a:gd name="T4" fmla="*/ 199 w 809"/>
                  <a:gd name="T5" fmla="*/ 230 h 809"/>
                  <a:gd name="T6" fmla="*/ 153 w 809"/>
                  <a:gd name="T7" fmla="*/ 311 h 809"/>
                  <a:gd name="T8" fmla="*/ 135 w 809"/>
                  <a:gd name="T9" fmla="*/ 403 h 809"/>
                  <a:gd name="T10" fmla="*/ 153 w 809"/>
                  <a:gd name="T11" fmla="*/ 498 h 809"/>
                  <a:gd name="T12" fmla="*/ 199 w 809"/>
                  <a:gd name="T13" fmla="*/ 579 h 809"/>
                  <a:gd name="T14" fmla="*/ 268 w 809"/>
                  <a:gd name="T15" fmla="*/ 637 h 809"/>
                  <a:gd name="T16" fmla="*/ 355 w 809"/>
                  <a:gd name="T17" fmla="*/ 670 h 809"/>
                  <a:gd name="T18" fmla="*/ 453 w 809"/>
                  <a:gd name="T19" fmla="*/ 670 h 809"/>
                  <a:gd name="T20" fmla="*/ 541 w 809"/>
                  <a:gd name="T21" fmla="*/ 637 h 809"/>
                  <a:gd name="T22" fmla="*/ 611 w 809"/>
                  <a:gd name="T23" fmla="*/ 579 h 809"/>
                  <a:gd name="T24" fmla="*/ 658 w 809"/>
                  <a:gd name="T25" fmla="*/ 498 h 809"/>
                  <a:gd name="T26" fmla="*/ 675 w 809"/>
                  <a:gd name="T27" fmla="*/ 403 h 809"/>
                  <a:gd name="T28" fmla="*/ 658 w 809"/>
                  <a:gd name="T29" fmla="*/ 311 h 809"/>
                  <a:gd name="T30" fmla="*/ 611 w 809"/>
                  <a:gd name="T31" fmla="*/ 230 h 809"/>
                  <a:gd name="T32" fmla="*/ 541 w 809"/>
                  <a:gd name="T33" fmla="*/ 171 h 809"/>
                  <a:gd name="T34" fmla="*/ 453 w 809"/>
                  <a:gd name="T35" fmla="*/ 139 h 809"/>
                  <a:gd name="T36" fmla="*/ 405 w 809"/>
                  <a:gd name="T37" fmla="*/ 0 h 809"/>
                  <a:gd name="T38" fmla="*/ 532 w 809"/>
                  <a:gd name="T39" fmla="*/ 20 h 809"/>
                  <a:gd name="T40" fmla="*/ 644 w 809"/>
                  <a:gd name="T41" fmla="*/ 77 h 809"/>
                  <a:gd name="T42" fmla="*/ 732 w 809"/>
                  <a:gd name="T43" fmla="*/ 164 h 809"/>
                  <a:gd name="T44" fmla="*/ 788 w 809"/>
                  <a:gd name="T45" fmla="*/ 276 h 809"/>
                  <a:gd name="T46" fmla="*/ 809 w 809"/>
                  <a:gd name="T47" fmla="*/ 403 h 809"/>
                  <a:gd name="T48" fmla="*/ 788 w 809"/>
                  <a:gd name="T49" fmla="*/ 532 h 809"/>
                  <a:gd name="T50" fmla="*/ 732 w 809"/>
                  <a:gd name="T51" fmla="*/ 642 h 809"/>
                  <a:gd name="T52" fmla="*/ 644 w 809"/>
                  <a:gd name="T53" fmla="*/ 730 h 809"/>
                  <a:gd name="T54" fmla="*/ 532 w 809"/>
                  <a:gd name="T55" fmla="*/ 788 h 809"/>
                  <a:gd name="T56" fmla="*/ 405 w 809"/>
                  <a:gd name="T57" fmla="*/ 809 h 809"/>
                  <a:gd name="T58" fmla="*/ 276 w 809"/>
                  <a:gd name="T59" fmla="*/ 788 h 809"/>
                  <a:gd name="T60" fmla="*/ 166 w 809"/>
                  <a:gd name="T61" fmla="*/ 730 h 809"/>
                  <a:gd name="T62" fmla="*/ 79 w 809"/>
                  <a:gd name="T63" fmla="*/ 642 h 809"/>
                  <a:gd name="T64" fmla="*/ 20 w 809"/>
                  <a:gd name="T65" fmla="*/ 532 h 809"/>
                  <a:gd name="T66" fmla="*/ 0 w 809"/>
                  <a:gd name="T67" fmla="*/ 403 h 809"/>
                  <a:gd name="T68" fmla="*/ 20 w 809"/>
                  <a:gd name="T69" fmla="*/ 276 h 809"/>
                  <a:gd name="T70" fmla="*/ 79 w 809"/>
                  <a:gd name="T71" fmla="*/ 164 h 809"/>
                  <a:gd name="T72" fmla="*/ 166 w 809"/>
                  <a:gd name="T73" fmla="*/ 77 h 809"/>
                  <a:gd name="T74" fmla="*/ 276 w 809"/>
                  <a:gd name="T75" fmla="*/ 20 h 809"/>
                  <a:gd name="T76" fmla="*/ 405 w 809"/>
                  <a:gd name="T77" fmla="*/ 0 h 8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809" h="809">
                    <a:moveTo>
                      <a:pt x="405" y="134"/>
                    </a:moveTo>
                    <a:lnTo>
                      <a:pt x="355" y="139"/>
                    </a:lnTo>
                    <a:lnTo>
                      <a:pt x="311" y="151"/>
                    </a:lnTo>
                    <a:lnTo>
                      <a:pt x="268" y="171"/>
                    </a:lnTo>
                    <a:lnTo>
                      <a:pt x="232" y="197"/>
                    </a:lnTo>
                    <a:lnTo>
                      <a:pt x="199" y="230"/>
                    </a:lnTo>
                    <a:lnTo>
                      <a:pt x="171" y="268"/>
                    </a:lnTo>
                    <a:lnTo>
                      <a:pt x="153" y="311"/>
                    </a:lnTo>
                    <a:lnTo>
                      <a:pt x="139" y="355"/>
                    </a:lnTo>
                    <a:lnTo>
                      <a:pt x="135" y="403"/>
                    </a:lnTo>
                    <a:lnTo>
                      <a:pt x="139" y="453"/>
                    </a:lnTo>
                    <a:lnTo>
                      <a:pt x="153" y="498"/>
                    </a:lnTo>
                    <a:lnTo>
                      <a:pt x="171" y="541"/>
                    </a:lnTo>
                    <a:lnTo>
                      <a:pt x="199" y="579"/>
                    </a:lnTo>
                    <a:lnTo>
                      <a:pt x="232" y="610"/>
                    </a:lnTo>
                    <a:lnTo>
                      <a:pt x="268" y="637"/>
                    </a:lnTo>
                    <a:lnTo>
                      <a:pt x="311" y="658"/>
                    </a:lnTo>
                    <a:lnTo>
                      <a:pt x="355" y="670"/>
                    </a:lnTo>
                    <a:lnTo>
                      <a:pt x="405" y="673"/>
                    </a:lnTo>
                    <a:lnTo>
                      <a:pt x="453" y="670"/>
                    </a:lnTo>
                    <a:lnTo>
                      <a:pt x="498" y="658"/>
                    </a:lnTo>
                    <a:lnTo>
                      <a:pt x="541" y="637"/>
                    </a:lnTo>
                    <a:lnTo>
                      <a:pt x="579" y="610"/>
                    </a:lnTo>
                    <a:lnTo>
                      <a:pt x="611" y="579"/>
                    </a:lnTo>
                    <a:lnTo>
                      <a:pt x="637" y="541"/>
                    </a:lnTo>
                    <a:lnTo>
                      <a:pt x="658" y="498"/>
                    </a:lnTo>
                    <a:lnTo>
                      <a:pt x="670" y="453"/>
                    </a:lnTo>
                    <a:lnTo>
                      <a:pt x="675" y="403"/>
                    </a:lnTo>
                    <a:lnTo>
                      <a:pt x="670" y="355"/>
                    </a:lnTo>
                    <a:lnTo>
                      <a:pt x="658" y="311"/>
                    </a:lnTo>
                    <a:lnTo>
                      <a:pt x="637" y="268"/>
                    </a:lnTo>
                    <a:lnTo>
                      <a:pt x="611" y="230"/>
                    </a:lnTo>
                    <a:lnTo>
                      <a:pt x="579" y="197"/>
                    </a:lnTo>
                    <a:lnTo>
                      <a:pt x="541" y="171"/>
                    </a:lnTo>
                    <a:lnTo>
                      <a:pt x="498" y="151"/>
                    </a:lnTo>
                    <a:lnTo>
                      <a:pt x="453" y="139"/>
                    </a:lnTo>
                    <a:lnTo>
                      <a:pt x="405" y="134"/>
                    </a:lnTo>
                    <a:close/>
                    <a:moveTo>
                      <a:pt x="405" y="0"/>
                    </a:moveTo>
                    <a:lnTo>
                      <a:pt x="470" y="5"/>
                    </a:lnTo>
                    <a:lnTo>
                      <a:pt x="532" y="20"/>
                    </a:lnTo>
                    <a:lnTo>
                      <a:pt x="591" y="44"/>
                    </a:lnTo>
                    <a:lnTo>
                      <a:pt x="644" y="77"/>
                    </a:lnTo>
                    <a:lnTo>
                      <a:pt x="690" y="118"/>
                    </a:lnTo>
                    <a:lnTo>
                      <a:pt x="732" y="164"/>
                    </a:lnTo>
                    <a:lnTo>
                      <a:pt x="764" y="218"/>
                    </a:lnTo>
                    <a:lnTo>
                      <a:pt x="788" y="276"/>
                    </a:lnTo>
                    <a:lnTo>
                      <a:pt x="804" y="338"/>
                    </a:lnTo>
                    <a:lnTo>
                      <a:pt x="809" y="403"/>
                    </a:lnTo>
                    <a:lnTo>
                      <a:pt x="804" y="470"/>
                    </a:lnTo>
                    <a:lnTo>
                      <a:pt x="788" y="532"/>
                    </a:lnTo>
                    <a:lnTo>
                      <a:pt x="764" y="591"/>
                    </a:lnTo>
                    <a:lnTo>
                      <a:pt x="732" y="642"/>
                    </a:lnTo>
                    <a:lnTo>
                      <a:pt x="690" y="690"/>
                    </a:lnTo>
                    <a:lnTo>
                      <a:pt x="644" y="730"/>
                    </a:lnTo>
                    <a:lnTo>
                      <a:pt x="591" y="764"/>
                    </a:lnTo>
                    <a:lnTo>
                      <a:pt x="532" y="788"/>
                    </a:lnTo>
                    <a:lnTo>
                      <a:pt x="470" y="804"/>
                    </a:lnTo>
                    <a:lnTo>
                      <a:pt x="405" y="809"/>
                    </a:lnTo>
                    <a:lnTo>
                      <a:pt x="338" y="804"/>
                    </a:lnTo>
                    <a:lnTo>
                      <a:pt x="276" y="788"/>
                    </a:lnTo>
                    <a:lnTo>
                      <a:pt x="220" y="764"/>
                    </a:lnTo>
                    <a:lnTo>
                      <a:pt x="166" y="730"/>
                    </a:lnTo>
                    <a:lnTo>
                      <a:pt x="118" y="690"/>
                    </a:lnTo>
                    <a:lnTo>
                      <a:pt x="79" y="642"/>
                    </a:lnTo>
                    <a:lnTo>
                      <a:pt x="46" y="591"/>
                    </a:lnTo>
                    <a:lnTo>
                      <a:pt x="20" y="532"/>
                    </a:lnTo>
                    <a:lnTo>
                      <a:pt x="5" y="470"/>
                    </a:lnTo>
                    <a:lnTo>
                      <a:pt x="0" y="403"/>
                    </a:lnTo>
                    <a:lnTo>
                      <a:pt x="5" y="338"/>
                    </a:lnTo>
                    <a:lnTo>
                      <a:pt x="20" y="276"/>
                    </a:lnTo>
                    <a:lnTo>
                      <a:pt x="46" y="218"/>
                    </a:lnTo>
                    <a:lnTo>
                      <a:pt x="79" y="164"/>
                    </a:lnTo>
                    <a:lnTo>
                      <a:pt x="118" y="118"/>
                    </a:lnTo>
                    <a:lnTo>
                      <a:pt x="166" y="77"/>
                    </a:lnTo>
                    <a:lnTo>
                      <a:pt x="220" y="44"/>
                    </a:lnTo>
                    <a:lnTo>
                      <a:pt x="276" y="20"/>
                    </a:lnTo>
                    <a:lnTo>
                      <a:pt x="338" y="5"/>
                    </a:lnTo>
                    <a:lnTo>
                      <a:pt x="40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81" name="TextBox 80"/>
          <p:cNvSpPr txBox="1"/>
          <p:nvPr/>
        </p:nvSpPr>
        <p:spPr>
          <a:xfrm>
            <a:off x="959061" y="4194245"/>
            <a:ext cx="3891450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Key assumptions of projections</a:t>
            </a:r>
          </a:p>
        </p:txBody>
      </p:sp>
      <p:grpSp>
        <p:nvGrpSpPr>
          <p:cNvPr id="83" name="Group 82"/>
          <p:cNvGrpSpPr/>
          <p:nvPr/>
        </p:nvGrpSpPr>
        <p:grpSpPr>
          <a:xfrm>
            <a:off x="970544" y="4578675"/>
            <a:ext cx="4006808" cy="1206781"/>
            <a:chOff x="810291" y="2476500"/>
            <a:chExt cx="2694909" cy="1206781"/>
          </a:xfrm>
        </p:grpSpPr>
        <p:sp>
          <p:nvSpPr>
            <p:cNvPr id="84" name="TextBox 83"/>
            <p:cNvSpPr txBox="1"/>
            <p:nvPr/>
          </p:nvSpPr>
          <p:spPr>
            <a:xfrm>
              <a:off x="810291" y="2476500"/>
              <a:ext cx="317484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pc="300" dirty="0"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01-</a:t>
              </a: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1144251" y="2498414"/>
              <a:ext cx="141419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Revenue</a:t>
              </a:r>
            </a:p>
          </p:txBody>
        </p:sp>
        <p:sp>
          <p:nvSpPr>
            <p:cNvPr id="86" name="TextBox 85"/>
            <p:cNvSpPr txBox="1"/>
            <p:nvPr/>
          </p:nvSpPr>
          <p:spPr>
            <a:xfrm flipH="1">
              <a:off x="810291" y="2777905"/>
              <a:ext cx="2694909" cy="90537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171450" indent="-171450">
                <a:lnSpc>
                  <a:spcPct val="125000"/>
                </a:lnSpc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[Price per product is N[ ]]</a:t>
              </a:r>
            </a:p>
            <a:p>
              <a:pPr marL="171450" indent="-171450">
                <a:lnSpc>
                  <a:spcPct val="125000"/>
                </a:lnSpc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[Sales volume of  [ ] per day/month]</a:t>
              </a:r>
            </a:p>
            <a:p>
              <a:pPr marL="171450" indent="-171450">
                <a:lnSpc>
                  <a:spcPct val="125000"/>
                </a:lnSpc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[Rental price per chair/table is N[ ]</a:t>
              </a:r>
            </a:p>
            <a:p>
              <a:pPr marL="171450" indent="-171450">
                <a:lnSpc>
                  <a:spcPct val="125000"/>
                </a:lnSpc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[Monthly volume growth assumes</a:t>
              </a:r>
              <a:r>
                <a:rPr lang="en-US" sz="12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]</a:t>
              </a: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4865388" y="4580243"/>
            <a:ext cx="3581028" cy="993902"/>
            <a:chOff x="810291" y="2476500"/>
            <a:chExt cx="2694909" cy="993902"/>
          </a:xfrm>
        </p:grpSpPr>
        <p:sp>
          <p:nvSpPr>
            <p:cNvPr id="96" name="TextBox 95"/>
            <p:cNvSpPr txBox="1"/>
            <p:nvPr/>
          </p:nvSpPr>
          <p:spPr>
            <a:xfrm>
              <a:off x="810291" y="2476500"/>
              <a:ext cx="317484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pc="300" dirty="0"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02-</a:t>
              </a: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1144251" y="2498414"/>
              <a:ext cx="141419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Variable cost</a:t>
              </a:r>
            </a:p>
          </p:txBody>
        </p:sp>
        <p:sp>
          <p:nvSpPr>
            <p:cNvPr id="98" name="TextBox 97"/>
            <p:cNvSpPr txBox="1"/>
            <p:nvPr/>
          </p:nvSpPr>
          <p:spPr>
            <a:xfrm flipH="1">
              <a:off x="810291" y="2777905"/>
              <a:ext cx="2694909" cy="6924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171450" indent="-171450">
                <a:lnSpc>
                  <a:spcPct val="125000"/>
                </a:lnSpc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[production cost per snack is N[ ]], comprising [flour, sugar]</a:t>
              </a:r>
            </a:p>
            <a:p>
              <a:pPr marL="171450" indent="-171450">
                <a:lnSpc>
                  <a:spcPct val="125000"/>
                </a:lnSpc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[contract staff to transport chair/table is N[ ]</a:t>
              </a:r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8515133" y="4581813"/>
            <a:ext cx="3581028" cy="1686400"/>
            <a:chOff x="810291" y="2476500"/>
            <a:chExt cx="2694909" cy="1686400"/>
          </a:xfrm>
        </p:grpSpPr>
        <p:sp>
          <p:nvSpPr>
            <p:cNvPr id="100" name="TextBox 99"/>
            <p:cNvSpPr txBox="1"/>
            <p:nvPr/>
          </p:nvSpPr>
          <p:spPr>
            <a:xfrm>
              <a:off x="810291" y="2476500"/>
              <a:ext cx="340189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pc="300" dirty="0"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03-</a:t>
              </a: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1144251" y="2498414"/>
              <a:ext cx="141419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Overheads</a:t>
              </a:r>
            </a:p>
          </p:txBody>
        </p:sp>
        <p:sp>
          <p:nvSpPr>
            <p:cNvPr id="102" name="TextBox 101"/>
            <p:cNvSpPr txBox="1"/>
            <p:nvPr/>
          </p:nvSpPr>
          <p:spPr>
            <a:xfrm flipH="1">
              <a:off x="810291" y="2777905"/>
              <a:ext cx="2694909" cy="13849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171450" indent="-171450">
                <a:lnSpc>
                  <a:spcPct val="125000"/>
                </a:lnSpc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[Staff salaries assume x number of staff paid y monthly on average]</a:t>
              </a:r>
            </a:p>
            <a:p>
              <a:pPr marL="171450" indent="-171450">
                <a:lnSpc>
                  <a:spcPct val="125000"/>
                </a:lnSpc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[rent is assumed at]</a:t>
              </a:r>
            </a:p>
            <a:p>
              <a:pPr marL="171450" indent="-171450">
                <a:lnSpc>
                  <a:spcPct val="125000"/>
                </a:lnSpc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[Petrol/diesel and electricity charges is assumed at x]</a:t>
              </a:r>
            </a:p>
            <a:p>
              <a:pPr marL="171450" indent="-171450">
                <a:lnSpc>
                  <a:spcPct val="125000"/>
                </a:lnSpc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[marketing cost assumes]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7A67A82F-F788-C446-CE65-7FA09504546D}"/>
              </a:ext>
            </a:extLst>
          </p:cNvPr>
          <p:cNvSpPr txBox="1"/>
          <p:nvPr/>
        </p:nvSpPr>
        <p:spPr>
          <a:xfrm>
            <a:off x="12192000" y="1785727"/>
            <a:ext cx="1209972" cy="11079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>
            <a:spAutoFit/>
          </a:bodyPr>
          <a:lstStyle/>
          <a:p>
            <a:r>
              <a:rPr lang="en-US" sz="1200" b="1" dirty="0">
                <a:solidFill>
                  <a:srgbClr val="C00000"/>
                </a:solidFill>
                <a:latin typeface="Open Sans SemiBold" charset="0"/>
                <a:ea typeface="Open Sans SemiBold" charset="0"/>
                <a:cs typeface="Open Sans SemiBold" charset="0"/>
              </a:rPr>
              <a:t>IMPORTANT: Insert financial summary from financials template here</a:t>
            </a:r>
          </a:p>
          <a:p>
            <a:endParaRPr lang="en-US" sz="1200" b="1" dirty="0">
              <a:solidFill>
                <a:srgbClr val="C00000"/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DB400E-1B80-11B0-CB75-26F5EA09C8A6}"/>
              </a:ext>
            </a:extLst>
          </p:cNvPr>
          <p:cNvSpPr txBox="1"/>
          <p:nvPr/>
        </p:nvSpPr>
        <p:spPr>
          <a:xfrm>
            <a:off x="12192000" y="4435724"/>
            <a:ext cx="1209972" cy="12926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>
            <a:spAutoFit/>
          </a:bodyPr>
          <a:lstStyle/>
          <a:p>
            <a:pPr algn="just"/>
            <a:r>
              <a:rPr lang="en-US" sz="1200" b="1" dirty="0">
                <a:solidFill>
                  <a:srgbClr val="C00000"/>
                </a:solidFill>
                <a:latin typeface="Open Sans SemiBold" charset="0"/>
                <a:ea typeface="Open Sans SemiBold" charset="0"/>
                <a:cs typeface="Open Sans SemiBold" charset="0"/>
              </a:rPr>
              <a:t>Notes in red as guidelines for developing and stating your assumptions.</a:t>
            </a:r>
          </a:p>
          <a:p>
            <a:endParaRPr lang="en-US" sz="1200" b="1" dirty="0">
              <a:solidFill>
                <a:srgbClr val="C00000"/>
              </a:solidFill>
              <a:latin typeface="Open Sans SemiBold" charset="0"/>
              <a:ea typeface="Open Sans SemiBold" charset="0"/>
              <a:cs typeface="Open Sans SemiBold" charset="0"/>
            </a:endParaRPr>
          </a:p>
          <a:p>
            <a:endParaRPr lang="en-US" sz="1200" b="1" dirty="0">
              <a:solidFill>
                <a:srgbClr val="C00000"/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8799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226120" y="248574"/>
            <a:ext cx="11340567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Required investment and risk analysis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17684" y="4145735"/>
            <a:ext cx="5524419" cy="25472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03200" dist="38100" dir="294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303209" y="4169722"/>
            <a:ext cx="5627746" cy="1951775"/>
            <a:chOff x="1151623" y="2812259"/>
            <a:chExt cx="4334778" cy="1951775"/>
          </a:xfrm>
        </p:grpSpPr>
        <p:sp>
          <p:nvSpPr>
            <p:cNvPr id="14" name="TextBox 13"/>
            <p:cNvSpPr txBox="1"/>
            <p:nvPr/>
          </p:nvSpPr>
          <p:spPr>
            <a:xfrm>
              <a:off x="1663882" y="2812259"/>
              <a:ext cx="2194904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600" dirty="0"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Business risks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 flipH="1">
              <a:off x="1151623" y="3166161"/>
              <a:ext cx="4334778" cy="159787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171450" indent="-171450">
                <a:lnSpc>
                  <a:spcPct val="125000"/>
                </a:lnSpc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[Rainfall patterns/volume]</a:t>
              </a:r>
            </a:p>
            <a:p>
              <a:pPr marL="171450" indent="-171450">
                <a:lnSpc>
                  <a:spcPct val="125000"/>
                </a:lnSpc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[General economy. Be specific e.g. when exchange rate spikes people don’t do parties as much]</a:t>
              </a:r>
            </a:p>
            <a:p>
              <a:pPr marL="171450" indent="-171450">
                <a:lnSpc>
                  <a:spcPct val="125000"/>
                </a:lnSpc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[Electricity cost e.g. diesel price/availability]</a:t>
              </a:r>
            </a:p>
            <a:p>
              <a:pPr marL="171450" indent="-171450">
                <a:lnSpc>
                  <a:spcPct val="125000"/>
                </a:lnSpc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[getting skilled/disciplined manager]</a:t>
              </a:r>
            </a:p>
            <a:p>
              <a:pPr marL="171450" indent="-171450">
                <a:lnSpc>
                  <a:spcPct val="125000"/>
                </a:lnSpc>
                <a:buFont typeface="Arial" panose="020B0604020202020204" pitchFamily="34" charset="0"/>
                <a:buChar char="•"/>
              </a:pPr>
              <a:endPara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171450" indent="-171450">
                <a:lnSpc>
                  <a:spcPct val="125000"/>
                </a:lnSpc>
                <a:buFont typeface="Arial" panose="020B0604020202020204" pitchFamily="34" charset="0"/>
                <a:buChar char="•"/>
              </a:pPr>
              <a:endPara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322507" y="4436134"/>
            <a:ext cx="5319596" cy="1296986"/>
            <a:chOff x="4550269" y="2814721"/>
            <a:chExt cx="4452329" cy="1296986"/>
          </a:xfrm>
        </p:grpSpPr>
        <p:sp>
          <p:nvSpPr>
            <p:cNvPr id="20" name="TextBox 19"/>
            <p:cNvSpPr txBox="1"/>
            <p:nvPr/>
          </p:nvSpPr>
          <p:spPr>
            <a:xfrm>
              <a:off x="5200486" y="2814721"/>
              <a:ext cx="3632431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600" dirty="0"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Risk mitigating actions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 flipH="1">
              <a:off x="4550269" y="3206331"/>
              <a:ext cx="4452329" cy="90537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171450" indent="-171450">
                <a:lnSpc>
                  <a:spcPct val="125000"/>
                </a:lnSpc>
                <a:buFont typeface="Arial" panose="020B0604020202020204" pitchFamily="34" charset="0"/>
                <a:buChar char="•"/>
              </a:pPr>
              <a:r>
                <a:rPr lang="en-US" sz="12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[ </a:t>
              </a:r>
              <a:r>
                <a:rPr lang="en-US" sz="1200" dirty="0">
                  <a:solidFill>
                    <a:srgbClr val="C0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Please indicate here CLEARLY if we have identified who/how the business will be managed.  This is a major risk to any business, otherwise it is just all theory</a:t>
              </a:r>
              <a:r>
                <a:rPr lang="en-US" sz="12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]</a:t>
              </a:r>
            </a:p>
            <a:p>
              <a:pPr marL="171450" indent="-171450">
                <a:lnSpc>
                  <a:spcPct val="125000"/>
                </a:lnSpc>
                <a:buFont typeface="Arial" panose="020B0604020202020204" pitchFamily="34" charset="0"/>
                <a:buChar char="•"/>
              </a:pPr>
              <a:endPara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3296772"/>
              </p:ext>
            </p:extLst>
          </p:nvPr>
        </p:nvGraphicFramePr>
        <p:xfrm>
          <a:off x="226120" y="1203174"/>
          <a:ext cx="10353104" cy="261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10027742" imgH="2530014" progId="Excel.Sheet.12">
                  <p:link updateAutomatic="1"/>
                </p:oleObj>
              </mc:Choice>
              <mc:Fallback>
                <p:oleObj name="Worksheet" r:id="rId2" imgW="10027742" imgH="2530014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26120" y="1203174"/>
                        <a:ext cx="10353104" cy="2612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234129" y="940360"/>
            <a:ext cx="6854828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Breakdown of required investment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44" y="4051377"/>
            <a:ext cx="501152" cy="365655"/>
          </a:xfrm>
          <a:prstGeom prst="rect">
            <a:avLst/>
          </a:prstGeom>
        </p:spPr>
      </p:pic>
      <p:grpSp>
        <p:nvGrpSpPr>
          <p:cNvPr id="27" name="Группа 104"/>
          <p:cNvGrpSpPr/>
          <p:nvPr/>
        </p:nvGrpSpPr>
        <p:grpSpPr>
          <a:xfrm>
            <a:off x="6303655" y="4198095"/>
            <a:ext cx="588555" cy="562418"/>
            <a:chOff x="5929313" y="3292475"/>
            <a:chExt cx="2206626" cy="2185988"/>
          </a:xfrm>
          <a:solidFill>
            <a:schemeClr val="bg2">
              <a:lumMod val="25000"/>
            </a:schemeClr>
          </a:solidFill>
        </p:grpSpPr>
        <p:sp>
          <p:nvSpPr>
            <p:cNvPr id="28" name="Freeform 91"/>
            <p:cNvSpPr>
              <a:spLocks noEditPoints="1"/>
            </p:cNvSpPr>
            <p:nvPr/>
          </p:nvSpPr>
          <p:spPr bwMode="auto">
            <a:xfrm>
              <a:off x="5929313" y="3497263"/>
              <a:ext cx="2009775" cy="1981200"/>
            </a:xfrm>
            <a:custGeom>
              <a:avLst/>
              <a:gdLst>
                <a:gd name="T0" fmla="*/ 316 w 3797"/>
                <a:gd name="T1" fmla="*/ 1627 h 3746"/>
                <a:gd name="T2" fmla="*/ 269 w 3797"/>
                <a:gd name="T3" fmla="*/ 1684 h 3746"/>
                <a:gd name="T4" fmla="*/ 263 w 3797"/>
                <a:gd name="T5" fmla="*/ 1758 h 3746"/>
                <a:gd name="T6" fmla="*/ 299 w 3797"/>
                <a:gd name="T7" fmla="*/ 1824 h 3746"/>
                <a:gd name="T8" fmla="*/ 1999 w 3797"/>
                <a:gd name="T9" fmla="*/ 3478 h 3746"/>
                <a:gd name="T10" fmla="*/ 2061 w 3797"/>
                <a:gd name="T11" fmla="*/ 3487 h 3746"/>
                <a:gd name="T12" fmla="*/ 2123 w 3797"/>
                <a:gd name="T13" fmla="*/ 3464 h 3746"/>
                <a:gd name="T14" fmla="*/ 2171 w 3797"/>
                <a:gd name="T15" fmla="*/ 3405 h 3746"/>
                <a:gd name="T16" fmla="*/ 2631 w 3797"/>
                <a:gd name="T17" fmla="*/ 1731 h 3746"/>
                <a:gd name="T18" fmla="*/ 2397 w 3797"/>
                <a:gd name="T19" fmla="*/ 1577 h 3746"/>
                <a:gd name="T20" fmla="*/ 2163 w 3797"/>
                <a:gd name="T21" fmla="*/ 1482 h 3746"/>
                <a:gd name="T22" fmla="*/ 1929 w 3797"/>
                <a:gd name="T23" fmla="*/ 1429 h 3746"/>
                <a:gd name="T24" fmla="*/ 1695 w 3797"/>
                <a:gd name="T25" fmla="*/ 1396 h 3746"/>
                <a:gd name="T26" fmla="*/ 1460 w 3797"/>
                <a:gd name="T27" fmla="*/ 1364 h 3746"/>
                <a:gd name="T28" fmla="*/ 1227 w 3797"/>
                <a:gd name="T29" fmla="*/ 1315 h 3746"/>
                <a:gd name="T30" fmla="*/ 2436 w 3797"/>
                <a:gd name="T31" fmla="*/ 265 h 3746"/>
                <a:gd name="T32" fmla="*/ 2221 w 3797"/>
                <a:gd name="T33" fmla="*/ 477 h 3746"/>
                <a:gd name="T34" fmla="*/ 2221 w 3797"/>
                <a:gd name="T35" fmla="*/ 535 h 3746"/>
                <a:gd name="T36" fmla="*/ 1351 w 3797"/>
                <a:gd name="T37" fmla="*/ 1212 h 3746"/>
                <a:gd name="T38" fmla="*/ 1689 w 3797"/>
                <a:gd name="T39" fmla="*/ 1264 h 3746"/>
                <a:gd name="T40" fmla="*/ 1909 w 3797"/>
                <a:gd name="T41" fmla="*/ 1294 h 3746"/>
                <a:gd name="T42" fmla="*/ 2136 w 3797"/>
                <a:gd name="T43" fmla="*/ 1340 h 3746"/>
                <a:gd name="T44" fmla="*/ 2368 w 3797"/>
                <a:gd name="T45" fmla="*/ 1421 h 3746"/>
                <a:gd name="T46" fmla="*/ 2604 w 3797"/>
                <a:gd name="T47" fmla="*/ 1550 h 3746"/>
                <a:gd name="T48" fmla="*/ 2840 w 3797"/>
                <a:gd name="T49" fmla="*/ 1745 h 3746"/>
                <a:gd name="T50" fmla="*/ 3259 w 3797"/>
                <a:gd name="T51" fmla="*/ 1561 h 3746"/>
                <a:gd name="T52" fmla="*/ 3316 w 3797"/>
                <a:gd name="T53" fmla="*/ 1561 h 3746"/>
                <a:gd name="T54" fmla="*/ 3531 w 3797"/>
                <a:gd name="T55" fmla="*/ 1350 h 3746"/>
                <a:gd name="T56" fmla="*/ 3531 w 3797"/>
                <a:gd name="T57" fmla="*/ 1292 h 3746"/>
                <a:gd name="T58" fmla="*/ 2493 w 3797"/>
                <a:gd name="T59" fmla="*/ 265 h 3746"/>
                <a:gd name="T60" fmla="*/ 2465 w 3797"/>
                <a:gd name="T61" fmla="*/ 0 h 3746"/>
                <a:gd name="T62" fmla="*/ 2589 w 3797"/>
                <a:gd name="T63" fmla="*/ 25 h 3746"/>
                <a:gd name="T64" fmla="*/ 2696 w 3797"/>
                <a:gd name="T65" fmla="*/ 95 h 3746"/>
                <a:gd name="T66" fmla="*/ 3755 w 3797"/>
                <a:gd name="T67" fmla="*/ 1160 h 3746"/>
                <a:gd name="T68" fmla="*/ 3795 w 3797"/>
                <a:gd name="T69" fmla="*/ 1278 h 3746"/>
                <a:gd name="T70" fmla="*/ 3787 w 3797"/>
                <a:gd name="T71" fmla="*/ 1405 h 3746"/>
                <a:gd name="T72" fmla="*/ 3731 w 3797"/>
                <a:gd name="T73" fmla="*/ 1517 h 3746"/>
                <a:gd name="T74" fmla="*/ 3485 w 3797"/>
                <a:gd name="T75" fmla="*/ 1759 h 3746"/>
                <a:gd name="T76" fmla="*/ 3372 w 3797"/>
                <a:gd name="T77" fmla="*/ 1815 h 3746"/>
                <a:gd name="T78" fmla="*/ 3240 w 3797"/>
                <a:gd name="T79" fmla="*/ 1823 h 3746"/>
                <a:gd name="T80" fmla="*/ 3109 w 3797"/>
                <a:gd name="T81" fmla="*/ 1774 h 3746"/>
                <a:gd name="T82" fmla="*/ 2367 w 3797"/>
                <a:gd name="T83" fmla="*/ 3586 h 3746"/>
                <a:gd name="T84" fmla="*/ 2263 w 3797"/>
                <a:gd name="T85" fmla="*/ 3684 h 3746"/>
                <a:gd name="T86" fmla="*/ 2129 w 3797"/>
                <a:gd name="T87" fmla="*/ 3738 h 3746"/>
                <a:gd name="T88" fmla="*/ 2047 w 3797"/>
                <a:gd name="T89" fmla="*/ 3746 h 3746"/>
                <a:gd name="T90" fmla="*/ 1989 w 3797"/>
                <a:gd name="T91" fmla="*/ 3741 h 3746"/>
                <a:gd name="T92" fmla="*/ 1852 w 3797"/>
                <a:gd name="T93" fmla="*/ 3693 h 3746"/>
                <a:gd name="T94" fmla="*/ 115 w 3797"/>
                <a:gd name="T95" fmla="*/ 2008 h 3746"/>
                <a:gd name="T96" fmla="*/ 33 w 3797"/>
                <a:gd name="T97" fmla="*/ 1890 h 3746"/>
                <a:gd name="T98" fmla="*/ 0 w 3797"/>
                <a:gd name="T99" fmla="*/ 1755 h 3746"/>
                <a:gd name="T100" fmla="*/ 17 w 3797"/>
                <a:gd name="T101" fmla="*/ 1614 h 3746"/>
                <a:gd name="T102" fmla="*/ 84 w 3797"/>
                <a:gd name="T103" fmla="*/ 1491 h 3746"/>
                <a:gd name="T104" fmla="*/ 191 w 3797"/>
                <a:gd name="T105" fmla="*/ 1400 h 3746"/>
                <a:gd name="T106" fmla="*/ 1983 w 3797"/>
                <a:gd name="T107" fmla="*/ 636 h 3746"/>
                <a:gd name="T108" fmla="*/ 1955 w 3797"/>
                <a:gd name="T109" fmla="*/ 506 h 3746"/>
                <a:gd name="T110" fmla="*/ 1979 w 3797"/>
                <a:gd name="T111" fmla="*/ 381 h 3746"/>
                <a:gd name="T112" fmla="*/ 2049 w 3797"/>
                <a:gd name="T113" fmla="*/ 277 h 3746"/>
                <a:gd name="T114" fmla="*/ 2301 w 3797"/>
                <a:gd name="T115" fmla="*/ 43 h 3746"/>
                <a:gd name="T116" fmla="*/ 2421 w 3797"/>
                <a:gd name="T117" fmla="*/ 2 h 37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797" h="3746">
                  <a:moveTo>
                    <a:pt x="1148" y="1293"/>
                  </a:moveTo>
                  <a:lnTo>
                    <a:pt x="339" y="1614"/>
                  </a:lnTo>
                  <a:lnTo>
                    <a:pt x="316" y="1627"/>
                  </a:lnTo>
                  <a:lnTo>
                    <a:pt x="296" y="1643"/>
                  </a:lnTo>
                  <a:lnTo>
                    <a:pt x="281" y="1661"/>
                  </a:lnTo>
                  <a:lnTo>
                    <a:pt x="269" y="1684"/>
                  </a:lnTo>
                  <a:lnTo>
                    <a:pt x="261" y="1708"/>
                  </a:lnTo>
                  <a:lnTo>
                    <a:pt x="260" y="1734"/>
                  </a:lnTo>
                  <a:lnTo>
                    <a:pt x="263" y="1758"/>
                  </a:lnTo>
                  <a:lnTo>
                    <a:pt x="269" y="1782"/>
                  </a:lnTo>
                  <a:lnTo>
                    <a:pt x="281" y="1804"/>
                  </a:lnTo>
                  <a:lnTo>
                    <a:pt x="299" y="1824"/>
                  </a:lnTo>
                  <a:lnTo>
                    <a:pt x="1957" y="3450"/>
                  </a:lnTo>
                  <a:lnTo>
                    <a:pt x="1976" y="3466"/>
                  </a:lnTo>
                  <a:lnTo>
                    <a:pt x="1999" y="3478"/>
                  </a:lnTo>
                  <a:lnTo>
                    <a:pt x="2021" y="3484"/>
                  </a:lnTo>
                  <a:lnTo>
                    <a:pt x="2045" y="3487"/>
                  </a:lnTo>
                  <a:lnTo>
                    <a:pt x="2061" y="3487"/>
                  </a:lnTo>
                  <a:lnTo>
                    <a:pt x="2076" y="3484"/>
                  </a:lnTo>
                  <a:lnTo>
                    <a:pt x="2101" y="3476"/>
                  </a:lnTo>
                  <a:lnTo>
                    <a:pt x="2123" y="3464"/>
                  </a:lnTo>
                  <a:lnTo>
                    <a:pt x="2143" y="3449"/>
                  </a:lnTo>
                  <a:lnTo>
                    <a:pt x="2159" y="3428"/>
                  </a:lnTo>
                  <a:lnTo>
                    <a:pt x="2171" y="3405"/>
                  </a:lnTo>
                  <a:lnTo>
                    <a:pt x="2787" y="1877"/>
                  </a:lnTo>
                  <a:lnTo>
                    <a:pt x="2709" y="1799"/>
                  </a:lnTo>
                  <a:lnTo>
                    <a:pt x="2631" y="1731"/>
                  </a:lnTo>
                  <a:lnTo>
                    <a:pt x="2553" y="1672"/>
                  </a:lnTo>
                  <a:lnTo>
                    <a:pt x="2475" y="1621"/>
                  </a:lnTo>
                  <a:lnTo>
                    <a:pt x="2397" y="1577"/>
                  </a:lnTo>
                  <a:lnTo>
                    <a:pt x="2319" y="1540"/>
                  </a:lnTo>
                  <a:lnTo>
                    <a:pt x="2241" y="1508"/>
                  </a:lnTo>
                  <a:lnTo>
                    <a:pt x="2163" y="1482"/>
                  </a:lnTo>
                  <a:lnTo>
                    <a:pt x="2085" y="1461"/>
                  </a:lnTo>
                  <a:lnTo>
                    <a:pt x="2007" y="1444"/>
                  </a:lnTo>
                  <a:lnTo>
                    <a:pt x="1929" y="1429"/>
                  </a:lnTo>
                  <a:lnTo>
                    <a:pt x="1851" y="1416"/>
                  </a:lnTo>
                  <a:lnTo>
                    <a:pt x="1773" y="1405"/>
                  </a:lnTo>
                  <a:lnTo>
                    <a:pt x="1695" y="1396"/>
                  </a:lnTo>
                  <a:lnTo>
                    <a:pt x="1616" y="1385"/>
                  </a:lnTo>
                  <a:lnTo>
                    <a:pt x="1539" y="1376"/>
                  </a:lnTo>
                  <a:lnTo>
                    <a:pt x="1460" y="1364"/>
                  </a:lnTo>
                  <a:lnTo>
                    <a:pt x="1383" y="1351"/>
                  </a:lnTo>
                  <a:lnTo>
                    <a:pt x="1304" y="1335"/>
                  </a:lnTo>
                  <a:lnTo>
                    <a:pt x="1227" y="1315"/>
                  </a:lnTo>
                  <a:lnTo>
                    <a:pt x="1148" y="1293"/>
                  </a:lnTo>
                  <a:close/>
                  <a:moveTo>
                    <a:pt x="2455" y="259"/>
                  </a:moveTo>
                  <a:lnTo>
                    <a:pt x="2436" y="265"/>
                  </a:lnTo>
                  <a:lnTo>
                    <a:pt x="2419" y="277"/>
                  </a:lnTo>
                  <a:lnTo>
                    <a:pt x="2233" y="461"/>
                  </a:lnTo>
                  <a:lnTo>
                    <a:pt x="2221" y="477"/>
                  </a:lnTo>
                  <a:lnTo>
                    <a:pt x="2216" y="496"/>
                  </a:lnTo>
                  <a:lnTo>
                    <a:pt x="2216" y="516"/>
                  </a:lnTo>
                  <a:lnTo>
                    <a:pt x="2221" y="535"/>
                  </a:lnTo>
                  <a:lnTo>
                    <a:pt x="2233" y="551"/>
                  </a:lnTo>
                  <a:lnTo>
                    <a:pt x="2457" y="772"/>
                  </a:lnTo>
                  <a:lnTo>
                    <a:pt x="1351" y="1212"/>
                  </a:lnTo>
                  <a:lnTo>
                    <a:pt x="1461" y="1233"/>
                  </a:lnTo>
                  <a:lnTo>
                    <a:pt x="1575" y="1249"/>
                  </a:lnTo>
                  <a:lnTo>
                    <a:pt x="1689" y="1264"/>
                  </a:lnTo>
                  <a:lnTo>
                    <a:pt x="1761" y="1273"/>
                  </a:lnTo>
                  <a:lnTo>
                    <a:pt x="1835" y="1282"/>
                  </a:lnTo>
                  <a:lnTo>
                    <a:pt x="1909" y="1294"/>
                  </a:lnTo>
                  <a:lnTo>
                    <a:pt x="1984" y="1307"/>
                  </a:lnTo>
                  <a:lnTo>
                    <a:pt x="2060" y="1322"/>
                  </a:lnTo>
                  <a:lnTo>
                    <a:pt x="2136" y="1340"/>
                  </a:lnTo>
                  <a:lnTo>
                    <a:pt x="2213" y="1363"/>
                  </a:lnTo>
                  <a:lnTo>
                    <a:pt x="2291" y="1389"/>
                  </a:lnTo>
                  <a:lnTo>
                    <a:pt x="2368" y="1421"/>
                  </a:lnTo>
                  <a:lnTo>
                    <a:pt x="2447" y="1458"/>
                  </a:lnTo>
                  <a:lnTo>
                    <a:pt x="2525" y="1500"/>
                  </a:lnTo>
                  <a:lnTo>
                    <a:pt x="2604" y="1550"/>
                  </a:lnTo>
                  <a:lnTo>
                    <a:pt x="2683" y="1607"/>
                  </a:lnTo>
                  <a:lnTo>
                    <a:pt x="2761" y="1672"/>
                  </a:lnTo>
                  <a:lnTo>
                    <a:pt x="2840" y="1745"/>
                  </a:lnTo>
                  <a:lnTo>
                    <a:pt x="3011" y="1321"/>
                  </a:lnTo>
                  <a:lnTo>
                    <a:pt x="3241" y="1549"/>
                  </a:lnTo>
                  <a:lnTo>
                    <a:pt x="3259" y="1561"/>
                  </a:lnTo>
                  <a:lnTo>
                    <a:pt x="3277" y="1568"/>
                  </a:lnTo>
                  <a:lnTo>
                    <a:pt x="3297" y="1568"/>
                  </a:lnTo>
                  <a:lnTo>
                    <a:pt x="3316" y="1561"/>
                  </a:lnTo>
                  <a:lnTo>
                    <a:pt x="3333" y="1549"/>
                  </a:lnTo>
                  <a:lnTo>
                    <a:pt x="3517" y="1367"/>
                  </a:lnTo>
                  <a:lnTo>
                    <a:pt x="3531" y="1350"/>
                  </a:lnTo>
                  <a:lnTo>
                    <a:pt x="3536" y="1330"/>
                  </a:lnTo>
                  <a:lnTo>
                    <a:pt x="3536" y="1311"/>
                  </a:lnTo>
                  <a:lnTo>
                    <a:pt x="3531" y="1292"/>
                  </a:lnTo>
                  <a:lnTo>
                    <a:pt x="3517" y="1274"/>
                  </a:lnTo>
                  <a:lnTo>
                    <a:pt x="2511" y="277"/>
                  </a:lnTo>
                  <a:lnTo>
                    <a:pt x="2493" y="265"/>
                  </a:lnTo>
                  <a:lnTo>
                    <a:pt x="2475" y="259"/>
                  </a:lnTo>
                  <a:lnTo>
                    <a:pt x="2455" y="259"/>
                  </a:lnTo>
                  <a:close/>
                  <a:moveTo>
                    <a:pt x="2465" y="0"/>
                  </a:moveTo>
                  <a:lnTo>
                    <a:pt x="2508" y="2"/>
                  </a:lnTo>
                  <a:lnTo>
                    <a:pt x="2549" y="10"/>
                  </a:lnTo>
                  <a:lnTo>
                    <a:pt x="2589" y="25"/>
                  </a:lnTo>
                  <a:lnTo>
                    <a:pt x="2628" y="43"/>
                  </a:lnTo>
                  <a:lnTo>
                    <a:pt x="2663" y="66"/>
                  </a:lnTo>
                  <a:lnTo>
                    <a:pt x="2696" y="95"/>
                  </a:lnTo>
                  <a:lnTo>
                    <a:pt x="3703" y="1092"/>
                  </a:lnTo>
                  <a:lnTo>
                    <a:pt x="3731" y="1125"/>
                  </a:lnTo>
                  <a:lnTo>
                    <a:pt x="3755" y="1160"/>
                  </a:lnTo>
                  <a:lnTo>
                    <a:pt x="3773" y="1198"/>
                  </a:lnTo>
                  <a:lnTo>
                    <a:pt x="3787" y="1237"/>
                  </a:lnTo>
                  <a:lnTo>
                    <a:pt x="3795" y="1278"/>
                  </a:lnTo>
                  <a:lnTo>
                    <a:pt x="3797" y="1321"/>
                  </a:lnTo>
                  <a:lnTo>
                    <a:pt x="3795" y="1364"/>
                  </a:lnTo>
                  <a:lnTo>
                    <a:pt x="3787" y="1405"/>
                  </a:lnTo>
                  <a:lnTo>
                    <a:pt x="3773" y="1445"/>
                  </a:lnTo>
                  <a:lnTo>
                    <a:pt x="3753" y="1483"/>
                  </a:lnTo>
                  <a:lnTo>
                    <a:pt x="3731" y="1517"/>
                  </a:lnTo>
                  <a:lnTo>
                    <a:pt x="3701" y="1550"/>
                  </a:lnTo>
                  <a:lnTo>
                    <a:pt x="3517" y="1731"/>
                  </a:lnTo>
                  <a:lnTo>
                    <a:pt x="3485" y="1759"/>
                  </a:lnTo>
                  <a:lnTo>
                    <a:pt x="3451" y="1783"/>
                  </a:lnTo>
                  <a:lnTo>
                    <a:pt x="3412" y="1801"/>
                  </a:lnTo>
                  <a:lnTo>
                    <a:pt x="3372" y="1815"/>
                  </a:lnTo>
                  <a:lnTo>
                    <a:pt x="3331" y="1824"/>
                  </a:lnTo>
                  <a:lnTo>
                    <a:pt x="3288" y="1827"/>
                  </a:lnTo>
                  <a:lnTo>
                    <a:pt x="3240" y="1823"/>
                  </a:lnTo>
                  <a:lnTo>
                    <a:pt x="3193" y="1813"/>
                  </a:lnTo>
                  <a:lnTo>
                    <a:pt x="3151" y="1796"/>
                  </a:lnTo>
                  <a:lnTo>
                    <a:pt x="3109" y="1774"/>
                  </a:lnTo>
                  <a:lnTo>
                    <a:pt x="2412" y="3501"/>
                  </a:lnTo>
                  <a:lnTo>
                    <a:pt x="2392" y="3545"/>
                  </a:lnTo>
                  <a:lnTo>
                    <a:pt x="2367" y="3586"/>
                  </a:lnTo>
                  <a:lnTo>
                    <a:pt x="2336" y="3623"/>
                  </a:lnTo>
                  <a:lnTo>
                    <a:pt x="2301" y="3655"/>
                  </a:lnTo>
                  <a:lnTo>
                    <a:pt x="2263" y="3684"/>
                  </a:lnTo>
                  <a:lnTo>
                    <a:pt x="2221" y="3706"/>
                  </a:lnTo>
                  <a:lnTo>
                    <a:pt x="2176" y="3725"/>
                  </a:lnTo>
                  <a:lnTo>
                    <a:pt x="2129" y="3738"/>
                  </a:lnTo>
                  <a:lnTo>
                    <a:pt x="2089" y="3743"/>
                  </a:lnTo>
                  <a:lnTo>
                    <a:pt x="2049" y="3746"/>
                  </a:lnTo>
                  <a:lnTo>
                    <a:pt x="2047" y="3746"/>
                  </a:lnTo>
                  <a:lnTo>
                    <a:pt x="2043" y="3746"/>
                  </a:lnTo>
                  <a:lnTo>
                    <a:pt x="2039" y="3746"/>
                  </a:lnTo>
                  <a:lnTo>
                    <a:pt x="1989" y="3741"/>
                  </a:lnTo>
                  <a:lnTo>
                    <a:pt x="1941" y="3731"/>
                  </a:lnTo>
                  <a:lnTo>
                    <a:pt x="1895" y="3714"/>
                  </a:lnTo>
                  <a:lnTo>
                    <a:pt x="1852" y="3693"/>
                  </a:lnTo>
                  <a:lnTo>
                    <a:pt x="1811" y="3665"/>
                  </a:lnTo>
                  <a:lnTo>
                    <a:pt x="1773" y="3632"/>
                  </a:lnTo>
                  <a:lnTo>
                    <a:pt x="115" y="2008"/>
                  </a:lnTo>
                  <a:lnTo>
                    <a:pt x="83" y="1971"/>
                  </a:lnTo>
                  <a:lnTo>
                    <a:pt x="55" y="1932"/>
                  </a:lnTo>
                  <a:lnTo>
                    <a:pt x="33" y="1890"/>
                  </a:lnTo>
                  <a:lnTo>
                    <a:pt x="16" y="1846"/>
                  </a:lnTo>
                  <a:lnTo>
                    <a:pt x="5" y="1801"/>
                  </a:lnTo>
                  <a:lnTo>
                    <a:pt x="0" y="1755"/>
                  </a:lnTo>
                  <a:lnTo>
                    <a:pt x="0" y="1708"/>
                  </a:lnTo>
                  <a:lnTo>
                    <a:pt x="5" y="1660"/>
                  </a:lnTo>
                  <a:lnTo>
                    <a:pt x="17" y="1614"/>
                  </a:lnTo>
                  <a:lnTo>
                    <a:pt x="35" y="1570"/>
                  </a:lnTo>
                  <a:lnTo>
                    <a:pt x="57" y="1529"/>
                  </a:lnTo>
                  <a:lnTo>
                    <a:pt x="84" y="1491"/>
                  </a:lnTo>
                  <a:lnTo>
                    <a:pt x="116" y="1457"/>
                  </a:lnTo>
                  <a:lnTo>
                    <a:pt x="151" y="1426"/>
                  </a:lnTo>
                  <a:lnTo>
                    <a:pt x="191" y="1400"/>
                  </a:lnTo>
                  <a:lnTo>
                    <a:pt x="233" y="1377"/>
                  </a:lnTo>
                  <a:lnTo>
                    <a:pt x="2003" y="675"/>
                  </a:lnTo>
                  <a:lnTo>
                    <a:pt x="1983" y="636"/>
                  </a:lnTo>
                  <a:lnTo>
                    <a:pt x="1967" y="594"/>
                  </a:lnTo>
                  <a:lnTo>
                    <a:pt x="1957" y="551"/>
                  </a:lnTo>
                  <a:lnTo>
                    <a:pt x="1955" y="506"/>
                  </a:lnTo>
                  <a:lnTo>
                    <a:pt x="1957" y="463"/>
                  </a:lnTo>
                  <a:lnTo>
                    <a:pt x="1965" y="421"/>
                  </a:lnTo>
                  <a:lnTo>
                    <a:pt x="1979" y="381"/>
                  </a:lnTo>
                  <a:lnTo>
                    <a:pt x="1997" y="345"/>
                  </a:lnTo>
                  <a:lnTo>
                    <a:pt x="2021" y="309"/>
                  </a:lnTo>
                  <a:lnTo>
                    <a:pt x="2049" y="277"/>
                  </a:lnTo>
                  <a:lnTo>
                    <a:pt x="2233" y="95"/>
                  </a:lnTo>
                  <a:lnTo>
                    <a:pt x="2267" y="67"/>
                  </a:lnTo>
                  <a:lnTo>
                    <a:pt x="2301" y="43"/>
                  </a:lnTo>
                  <a:lnTo>
                    <a:pt x="2340" y="25"/>
                  </a:lnTo>
                  <a:lnTo>
                    <a:pt x="2380" y="10"/>
                  </a:lnTo>
                  <a:lnTo>
                    <a:pt x="2421" y="2"/>
                  </a:lnTo>
                  <a:lnTo>
                    <a:pt x="24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" name="Freeform 92"/>
            <p:cNvSpPr>
              <a:spLocks noEditPoints="1"/>
            </p:cNvSpPr>
            <p:nvPr/>
          </p:nvSpPr>
          <p:spPr bwMode="auto">
            <a:xfrm>
              <a:off x="6894513" y="4384675"/>
              <a:ext cx="344488" cy="342900"/>
            </a:xfrm>
            <a:custGeom>
              <a:avLst/>
              <a:gdLst>
                <a:gd name="T0" fmla="*/ 287 w 652"/>
                <a:gd name="T1" fmla="*/ 133 h 646"/>
                <a:gd name="T2" fmla="*/ 217 w 652"/>
                <a:gd name="T3" fmla="*/ 162 h 646"/>
                <a:gd name="T4" fmla="*/ 164 w 652"/>
                <a:gd name="T5" fmla="*/ 215 h 646"/>
                <a:gd name="T6" fmla="*/ 135 w 652"/>
                <a:gd name="T7" fmla="*/ 284 h 646"/>
                <a:gd name="T8" fmla="*/ 135 w 652"/>
                <a:gd name="T9" fmla="*/ 362 h 646"/>
                <a:gd name="T10" fmla="*/ 164 w 652"/>
                <a:gd name="T11" fmla="*/ 432 h 646"/>
                <a:gd name="T12" fmla="*/ 217 w 652"/>
                <a:gd name="T13" fmla="*/ 483 h 646"/>
                <a:gd name="T14" fmla="*/ 287 w 652"/>
                <a:gd name="T15" fmla="*/ 512 h 646"/>
                <a:gd name="T16" fmla="*/ 365 w 652"/>
                <a:gd name="T17" fmla="*/ 512 h 646"/>
                <a:gd name="T18" fmla="*/ 436 w 652"/>
                <a:gd name="T19" fmla="*/ 483 h 646"/>
                <a:gd name="T20" fmla="*/ 488 w 652"/>
                <a:gd name="T21" fmla="*/ 432 h 646"/>
                <a:gd name="T22" fmla="*/ 517 w 652"/>
                <a:gd name="T23" fmla="*/ 362 h 646"/>
                <a:gd name="T24" fmla="*/ 517 w 652"/>
                <a:gd name="T25" fmla="*/ 284 h 646"/>
                <a:gd name="T26" fmla="*/ 488 w 652"/>
                <a:gd name="T27" fmla="*/ 215 h 646"/>
                <a:gd name="T28" fmla="*/ 436 w 652"/>
                <a:gd name="T29" fmla="*/ 162 h 646"/>
                <a:gd name="T30" fmla="*/ 365 w 652"/>
                <a:gd name="T31" fmla="*/ 133 h 646"/>
                <a:gd name="T32" fmla="*/ 325 w 652"/>
                <a:gd name="T33" fmla="*/ 0 h 646"/>
                <a:gd name="T34" fmla="*/ 420 w 652"/>
                <a:gd name="T35" fmla="*/ 14 h 646"/>
                <a:gd name="T36" fmla="*/ 504 w 652"/>
                <a:gd name="T37" fmla="*/ 52 h 646"/>
                <a:gd name="T38" fmla="*/ 572 w 652"/>
                <a:gd name="T39" fmla="*/ 111 h 646"/>
                <a:gd name="T40" fmla="*/ 621 w 652"/>
                <a:gd name="T41" fmla="*/ 187 h 646"/>
                <a:gd name="T42" fmla="*/ 648 w 652"/>
                <a:gd name="T43" fmla="*/ 276 h 646"/>
                <a:gd name="T44" fmla="*/ 648 w 652"/>
                <a:gd name="T45" fmla="*/ 371 h 646"/>
                <a:gd name="T46" fmla="*/ 621 w 652"/>
                <a:gd name="T47" fmla="*/ 459 h 646"/>
                <a:gd name="T48" fmla="*/ 572 w 652"/>
                <a:gd name="T49" fmla="*/ 535 h 646"/>
                <a:gd name="T50" fmla="*/ 504 w 652"/>
                <a:gd name="T51" fmla="*/ 594 h 646"/>
                <a:gd name="T52" fmla="*/ 420 w 652"/>
                <a:gd name="T53" fmla="*/ 632 h 646"/>
                <a:gd name="T54" fmla="*/ 325 w 652"/>
                <a:gd name="T55" fmla="*/ 646 h 646"/>
                <a:gd name="T56" fmla="*/ 232 w 652"/>
                <a:gd name="T57" fmla="*/ 632 h 646"/>
                <a:gd name="T58" fmla="*/ 148 w 652"/>
                <a:gd name="T59" fmla="*/ 594 h 646"/>
                <a:gd name="T60" fmla="*/ 80 w 652"/>
                <a:gd name="T61" fmla="*/ 535 h 646"/>
                <a:gd name="T62" fmla="*/ 31 w 652"/>
                <a:gd name="T63" fmla="*/ 459 h 646"/>
                <a:gd name="T64" fmla="*/ 4 w 652"/>
                <a:gd name="T65" fmla="*/ 371 h 646"/>
                <a:gd name="T66" fmla="*/ 4 w 652"/>
                <a:gd name="T67" fmla="*/ 276 h 646"/>
                <a:gd name="T68" fmla="*/ 31 w 652"/>
                <a:gd name="T69" fmla="*/ 187 h 646"/>
                <a:gd name="T70" fmla="*/ 80 w 652"/>
                <a:gd name="T71" fmla="*/ 111 h 646"/>
                <a:gd name="T72" fmla="*/ 148 w 652"/>
                <a:gd name="T73" fmla="*/ 52 h 646"/>
                <a:gd name="T74" fmla="*/ 232 w 652"/>
                <a:gd name="T75" fmla="*/ 14 h 646"/>
                <a:gd name="T76" fmla="*/ 325 w 652"/>
                <a:gd name="T77" fmla="*/ 0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652" h="646">
                  <a:moveTo>
                    <a:pt x="325" y="129"/>
                  </a:moveTo>
                  <a:lnTo>
                    <a:pt x="287" y="133"/>
                  </a:lnTo>
                  <a:lnTo>
                    <a:pt x="249" y="145"/>
                  </a:lnTo>
                  <a:lnTo>
                    <a:pt x="217" y="162"/>
                  </a:lnTo>
                  <a:lnTo>
                    <a:pt x="188" y="186"/>
                  </a:lnTo>
                  <a:lnTo>
                    <a:pt x="164" y="215"/>
                  </a:lnTo>
                  <a:lnTo>
                    <a:pt x="145" y="248"/>
                  </a:lnTo>
                  <a:lnTo>
                    <a:pt x="135" y="284"/>
                  </a:lnTo>
                  <a:lnTo>
                    <a:pt x="131" y="323"/>
                  </a:lnTo>
                  <a:lnTo>
                    <a:pt x="135" y="362"/>
                  </a:lnTo>
                  <a:lnTo>
                    <a:pt x="145" y="399"/>
                  </a:lnTo>
                  <a:lnTo>
                    <a:pt x="164" y="432"/>
                  </a:lnTo>
                  <a:lnTo>
                    <a:pt x="188" y="459"/>
                  </a:lnTo>
                  <a:lnTo>
                    <a:pt x="217" y="483"/>
                  </a:lnTo>
                  <a:lnTo>
                    <a:pt x="249" y="502"/>
                  </a:lnTo>
                  <a:lnTo>
                    <a:pt x="287" y="512"/>
                  </a:lnTo>
                  <a:lnTo>
                    <a:pt x="325" y="516"/>
                  </a:lnTo>
                  <a:lnTo>
                    <a:pt x="365" y="512"/>
                  </a:lnTo>
                  <a:lnTo>
                    <a:pt x="403" y="502"/>
                  </a:lnTo>
                  <a:lnTo>
                    <a:pt x="436" y="483"/>
                  </a:lnTo>
                  <a:lnTo>
                    <a:pt x="464" y="459"/>
                  </a:lnTo>
                  <a:lnTo>
                    <a:pt x="488" y="432"/>
                  </a:lnTo>
                  <a:lnTo>
                    <a:pt x="507" y="399"/>
                  </a:lnTo>
                  <a:lnTo>
                    <a:pt x="517" y="362"/>
                  </a:lnTo>
                  <a:lnTo>
                    <a:pt x="521" y="323"/>
                  </a:lnTo>
                  <a:lnTo>
                    <a:pt x="517" y="284"/>
                  </a:lnTo>
                  <a:lnTo>
                    <a:pt x="507" y="248"/>
                  </a:lnTo>
                  <a:lnTo>
                    <a:pt x="488" y="215"/>
                  </a:lnTo>
                  <a:lnTo>
                    <a:pt x="464" y="186"/>
                  </a:lnTo>
                  <a:lnTo>
                    <a:pt x="436" y="162"/>
                  </a:lnTo>
                  <a:lnTo>
                    <a:pt x="403" y="145"/>
                  </a:lnTo>
                  <a:lnTo>
                    <a:pt x="365" y="133"/>
                  </a:lnTo>
                  <a:lnTo>
                    <a:pt x="325" y="129"/>
                  </a:lnTo>
                  <a:close/>
                  <a:moveTo>
                    <a:pt x="325" y="0"/>
                  </a:moveTo>
                  <a:lnTo>
                    <a:pt x="373" y="4"/>
                  </a:lnTo>
                  <a:lnTo>
                    <a:pt x="420" y="14"/>
                  </a:lnTo>
                  <a:lnTo>
                    <a:pt x="463" y="30"/>
                  </a:lnTo>
                  <a:lnTo>
                    <a:pt x="504" y="52"/>
                  </a:lnTo>
                  <a:lnTo>
                    <a:pt x="540" y="79"/>
                  </a:lnTo>
                  <a:lnTo>
                    <a:pt x="572" y="111"/>
                  </a:lnTo>
                  <a:lnTo>
                    <a:pt x="599" y="148"/>
                  </a:lnTo>
                  <a:lnTo>
                    <a:pt x="621" y="187"/>
                  </a:lnTo>
                  <a:lnTo>
                    <a:pt x="637" y="229"/>
                  </a:lnTo>
                  <a:lnTo>
                    <a:pt x="648" y="276"/>
                  </a:lnTo>
                  <a:lnTo>
                    <a:pt x="652" y="323"/>
                  </a:lnTo>
                  <a:lnTo>
                    <a:pt x="648" y="371"/>
                  </a:lnTo>
                  <a:lnTo>
                    <a:pt x="637" y="416"/>
                  </a:lnTo>
                  <a:lnTo>
                    <a:pt x="621" y="459"/>
                  </a:lnTo>
                  <a:lnTo>
                    <a:pt x="599" y="499"/>
                  </a:lnTo>
                  <a:lnTo>
                    <a:pt x="572" y="535"/>
                  </a:lnTo>
                  <a:lnTo>
                    <a:pt x="540" y="566"/>
                  </a:lnTo>
                  <a:lnTo>
                    <a:pt x="504" y="594"/>
                  </a:lnTo>
                  <a:lnTo>
                    <a:pt x="463" y="616"/>
                  </a:lnTo>
                  <a:lnTo>
                    <a:pt x="420" y="632"/>
                  </a:lnTo>
                  <a:lnTo>
                    <a:pt x="373" y="643"/>
                  </a:lnTo>
                  <a:lnTo>
                    <a:pt x="325" y="646"/>
                  </a:lnTo>
                  <a:lnTo>
                    <a:pt x="277" y="643"/>
                  </a:lnTo>
                  <a:lnTo>
                    <a:pt x="232" y="632"/>
                  </a:lnTo>
                  <a:lnTo>
                    <a:pt x="188" y="616"/>
                  </a:lnTo>
                  <a:lnTo>
                    <a:pt x="148" y="594"/>
                  </a:lnTo>
                  <a:lnTo>
                    <a:pt x="112" y="566"/>
                  </a:lnTo>
                  <a:lnTo>
                    <a:pt x="80" y="535"/>
                  </a:lnTo>
                  <a:lnTo>
                    <a:pt x="52" y="499"/>
                  </a:lnTo>
                  <a:lnTo>
                    <a:pt x="31" y="459"/>
                  </a:lnTo>
                  <a:lnTo>
                    <a:pt x="13" y="416"/>
                  </a:lnTo>
                  <a:lnTo>
                    <a:pt x="4" y="371"/>
                  </a:lnTo>
                  <a:lnTo>
                    <a:pt x="0" y="323"/>
                  </a:lnTo>
                  <a:lnTo>
                    <a:pt x="4" y="276"/>
                  </a:lnTo>
                  <a:lnTo>
                    <a:pt x="13" y="229"/>
                  </a:lnTo>
                  <a:lnTo>
                    <a:pt x="31" y="187"/>
                  </a:lnTo>
                  <a:lnTo>
                    <a:pt x="52" y="148"/>
                  </a:lnTo>
                  <a:lnTo>
                    <a:pt x="80" y="111"/>
                  </a:lnTo>
                  <a:lnTo>
                    <a:pt x="112" y="79"/>
                  </a:lnTo>
                  <a:lnTo>
                    <a:pt x="148" y="52"/>
                  </a:lnTo>
                  <a:lnTo>
                    <a:pt x="188" y="30"/>
                  </a:lnTo>
                  <a:lnTo>
                    <a:pt x="232" y="14"/>
                  </a:lnTo>
                  <a:lnTo>
                    <a:pt x="277" y="4"/>
                  </a:lnTo>
                  <a:lnTo>
                    <a:pt x="32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" name="Freeform 93"/>
            <p:cNvSpPr>
              <a:spLocks noEditPoints="1"/>
            </p:cNvSpPr>
            <p:nvPr/>
          </p:nvSpPr>
          <p:spPr bwMode="auto">
            <a:xfrm>
              <a:off x="7791451" y="3292475"/>
              <a:ext cx="344488" cy="341313"/>
            </a:xfrm>
            <a:custGeom>
              <a:avLst/>
              <a:gdLst>
                <a:gd name="T0" fmla="*/ 286 w 652"/>
                <a:gd name="T1" fmla="*/ 133 h 646"/>
                <a:gd name="T2" fmla="*/ 217 w 652"/>
                <a:gd name="T3" fmla="*/ 162 h 646"/>
                <a:gd name="T4" fmla="*/ 164 w 652"/>
                <a:gd name="T5" fmla="*/ 214 h 646"/>
                <a:gd name="T6" fmla="*/ 134 w 652"/>
                <a:gd name="T7" fmla="*/ 284 h 646"/>
                <a:gd name="T8" fmla="*/ 134 w 652"/>
                <a:gd name="T9" fmla="*/ 362 h 646"/>
                <a:gd name="T10" fmla="*/ 164 w 652"/>
                <a:gd name="T11" fmla="*/ 430 h 646"/>
                <a:gd name="T12" fmla="*/ 217 w 652"/>
                <a:gd name="T13" fmla="*/ 483 h 646"/>
                <a:gd name="T14" fmla="*/ 286 w 652"/>
                <a:gd name="T15" fmla="*/ 512 h 646"/>
                <a:gd name="T16" fmla="*/ 365 w 652"/>
                <a:gd name="T17" fmla="*/ 512 h 646"/>
                <a:gd name="T18" fmla="*/ 436 w 652"/>
                <a:gd name="T19" fmla="*/ 483 h 646"/>
                <a:gd name="T20" fmla="*/ 488 w 652"/>
                <a:gd name="T21" fmla="*/ 430 h 646"/>
                <a:gd name="T22" fmla="*/ 517 w 652"/>
                <a:gd name="T23" fmla="*/ 362 h 646"/>
                <a:gd name="T24" fmla="*/ 517 w 652"/>
                <a:gd name="T25" fmla="*/ 284 h 646"/>
                <a:gd name="T26" fmla="*/ 488 w 652"/>
                <a:gd name="T27" fmla="*/ 214 h 646"/>
                <a:gd name="T28" fmla="*/ 436 w 652"/>
                <a:gd name="T29" fmla="*/ 162 h 646"/>
                <a:gd name="T30" fmla="*/ 365 w 652"/>
                <a:gd name="T31" fmla="*/ 133 h 646"/>
                <a:gd name="T32" fmla="*/ 326 w 652"/>
                <a:gd name="T33" fmla="*/ 0 h 646"/>
                <a:gd name="T34" fmla="*/ 420 w 652"/>
                <a:gd name="T35" fmla="*/ 13 h 646"/>
                <a:gd name="T36" fmla="*/ 504 w 652"/>
                <a:gd name="T37" fmla="*/ 51 h 646"/>
                <a:gd name="T38" fmla="*/ 572 w 652"/>
                <a:gd name="T39" fmla="*/ 111 h 646"/>
                <a:gd name="T40" fmla="*/ 621 w 652"/>
                <a:gd name="T41" fmla="*/ 186 h 646"/>
                <a:gd name="T42" fmla="*/ 649 w 652"/>
                <a:gd name="T43" fmla="*/ 274 h 646"/>
                <a:gd name="T44" fmla="*/ 649 w 652"/>
                <a:gd name="T45" fmla="*/ 370 h 646"/>
                <a:gd name="T46" fmla="*/ 621 w 652"/>
                <a:gd name="T47" fmla="*/ 458 h 646"/>
                <a:gd name="T48" fmla="*/ 572 w 652"/>
                <a:gd name="T49" fmla="*/ 535 h 646"/>
                <a:gd name="T50" fmla="*/ 504 w 652"/>
                <a:gd name="T51" fmla="*/ 593 h 646"/>
                <a:gd name="T52" fmla="*/ 420 w 652"/>
                <a:gd name="T53" fmla="*/ 631 h 646"/>
                <a:gd name="T54" fmla="*/ 326 w 652"/>
                <a:gd name="T55" fmla="*/ 646 h 646"/>
                <a:gd name="T56" fmla="*/ 232 w 652"/>
                <a:gd name="T57" fmla="*/ 631 h 646"/>
                <a:gd name="T58" fmla="*/ 149 w 652"/>
                <a:gd name="T59" fmla="*/ 593 h 646"/>
                <a:gd name="T60" fmla="*/ 80 w 652"/>
                <a:gd name="T61" fmla="*/ 535 h 646"/>
                <a:gd name="T62" fmla="*/ 30 w 652"/>
                <a:gd name="T63" fmla="*/ 458 h 646"/>
                <a:gd name="T64" fmla="*/ 4 w 652"/>
                <a:gd name="T65" fmla="*/ 370 h 646"/>
                <a:gd name="T66" fmla="*/ 4 w 652"/>
                <a:gd name="T67" fmla="*/ 274 h 646"/>
                <a:gd name="T68" fmla="*/ 30 w 652"/>
                <a:gd name="T69" fmla="*/ 186 h 646"/>
                <a:gd name="T70" fmla="*/ 80 w 652"/>
                <a:gd name="T71" fmla="*/ 111 h 646"/>
                <a:gd name="T72" fmla="*/ 149 w 652"/>
                <a:gd name="T73" fmla="*/ 51 h 646"/>
                <a:gd name="T74" fmla="*/ 232 w 652"/>
                <a:gd name="T75" fmla="*/ 13 h 646"/>
                <a:gd name="T76" fmla="*/ 326 w 652"/>
                <a:gd name="T77" fmla="*/ 0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652" h="646">
                  <a:moveTo>
                    <a:pt x="326" y="129"/>
                  </a:moveTo>
                  <a:lnTo>
                    <a:pt x="286" y="133"/>
                  </a:lnTo>
                  <a:lnTo>
                    <a:pt x="250" y="144"/>
                  </a:lnTo>
                  <a:lnTo>
                    <a:pt x="217" y="162"/>
                  </a:lnTo>
                  <a:lnTo>
                    <a:pt x="188" y="186"/>
                  </a:lnTo>
                  <a:lnTo>
                    <a:pt x="164" y="214"/>
                  </a:lnTo>
                  <a:lnTo>
                    <a:pt x="146" y="247"/>
                  </a:lnTo>
                  <a:lnTo>
                    <a:pt x="134" y="284"/>
                  </a:lnTo>
                  <a:lnTo>
                    <a:pt x="130" y="322"/>
                  </a:lnTo>
                  <a:lnTo>
                    <a:pt x="134" y="362"/>
                  </a:lnTo>
                  <a:lnTo>
                    <a:pt x="146" y="397"/>
                  </a:lnTo>
                  <a:lnTo>
                    <a:pt x="164" y="430"/>
                  </a:lnTo>
                  <a:lnTo>
                    <a:pt x="188" y="459"/>
                  </a:lnTo>
                  <a:lnTo>
                    <a:pt x="217" y="483"/>
                  </a:lnTo>
                  <a:lnTo>
                    <a:pt x="250" y="500"/>
                  </a:lnTo>
                  <a:lnTo>
                    <a:pt x="286" y="512"/>
                  </a:lnTo>
                  <a:lnTo>
                    <a:pt x="326" y="516"/>
                  </a:lnTo>
                  <a:lnTo>
                    <a:pt x="365" y="512"/>
                  </a:lnTo>
                  <a:lnTo>
                    <a:pt x="402" y="500"/>
                  </a:lnTo>
                  <a:lnTo>
                    <a:pt x="436" y="483"/>
                  </a:lnTo>
                  <a:lnTo>
                    <a:pt x="464" y="459"/>
                  </a:lnTo>
                  <a:lnTo>
                    <a:pt x="488" y="430"/>
                  </a:lnTo>
                  <a:lnTo>
                    <a:pt x="506" y="397"/>
                  </a:lnTo>
                  <a:lnTo>
                    <a:pt x="517" y="362"/>
                  </a:lnTo>
                  <a:lnTo>
                    <a:pt x="521" y="322"/>
                  </a:lnTo>
                  <a:lnTo>
                    <a:pt x="517" y="284"/>
                  </a:lnTo>
                  <a:lnTo>
                    <a:pt x="506" y="247"/>
                  </a:lnTo>
                  <a:lnTo>
                    <a:pt x="488" y="214"/>
                  </a:lnTo>
                  <a:lnTo>
                    <a:pt x="464" y="186"/>
                  </a:lnTo>
                  <a:lnTo>
                    <a:pt x="436" y="162"/>
                  </a:lnTo>
                  <a:lnTo>
                    <a:pt x="402" y="144"/>
                  </a:lnTo>
                  <a:lnTo>
                    <a:pt x="365" y="133"/>
                  </a:lnTo>
                  <a:lnTo>
                    <a:pt x="326" y="129"/>
                  </a:lnTo>
                  <a:close/>
                  <a:moveTo>
                    <a:pt x="326" y="0"/>
                  </a:moveTo>
                  <a:lnTo>
                    <a:pt x="374" y="4"/>
                  </a:lnTo>
                  <a:lnTo>
                    <a:pt x="420" y="13"/>
                  </a:lnTo>
                  <a:lnTo>
                    <a:pt x="464" y="30"/>
                  </a:lnTo>
                  <a:lnTo>
                    <a:pt x="504" y="51"/>
                  </a:lnTo>
                  <a:lnTo>
                    <a:pt x="540" y="79"/>
                  </a:lnTo>
                  <a:lnTo>
                    <a:pt x="572" y="111"/>
                  </a:lnTo>
                  <a:lnTo>
                    <a:pt x="600" y="146"/>
                  </a:lnTo>
                  <a:lnTo>
                    <a:pt x="621" y="186"/>
                  </a:lnTo>
                  <a:lnTo>
                    <a:pt x="638" y="230"/>
                  </a:lnTo>
                  <a:lnTo>
                    <a:pt x="649" y="274"/>
                  </a:lnTo>
                  <a:lnTo>
                    <a:pt x="652" y="322"/>
                  </a:lnTo>
                  <a:lnTo>
                    <a:pt x="649" y="370"/>
                  </a:lnTo>
                  <a:lnTo>
                    <a:pt x="638" y="416"/>
                  </a:lnTo>
                  <a:lnTo>
                    <a:pt x="621" y="458"/>
                  </a:lnTo>
                  <a:lnTo>
                    <a:pt x="600" y="498"/>
                  </a:lnTo>
                  <a:lnTo>
                    <a:pt x="572" y="535"/>
                  </a:lnTo>
                  <a:lnTo>
                    <a:pt x="540" y="566"/>
                  </a:lnTo>
                  <a:lnTo>
                    <a:pt x="504" y="593"/>
                  </a:lnTo>
                  <a:lnTo>
                    <a:pt x="464" y="615"/>
                  </a:lnTo>
                  <a:lnTo>
                    <a:pt x="420" y="631"/>
                  </a:lnTo>
                  <a:lnTo>
                    <a:pt x="374" y="642"/>
                  </a:lnTo>
                  <a:lnTo>
                    <a:pt x="326" y="646"/>
                  </a:lnTo>
                  <a:lnTo>
                    <a:pt x="278" y="642"/>
                  </a:lnTo>
                  <a:lnTo>
                    <a:pt x="232" y="631"/>
                  </a:lnTo>
                  <a:lnTo>
                    <a:pt x="189" y="615"/>
                  </a:lnTo>
                  <a:lnTo>
                    <a:pt x="149" y="593"/>
                  </a:lnTo>
                  <a:lnTo>
                    <a:pt x="112" y="566"/>
                  </a:lnTo>
                  <a:lnTo>
                    <a:pt x="80" y="535"/>
                  </a:lnTo>
                  <a:lnTo>
                    <a:pt x="53" y="498"/>
                  </a:lnTo>
                  <a:lnTo>
                    <a:pt x="30" y="458"/>
                  </a:lnTo>
                  <a:lnTo>
                    <a:pt x="14" y="416"/>
                  </a:lnTo>
                  <a:lnTo>
                    <a:pt x="4" y="370"/>
                  </a:lnTo>
                  <a:lnTo>
                    <a:pt x="0" y="322"/>
                  </a:lnTo>
                  <a:lnTo>
                    <a:pt x="4" y="274"/>
                  </a:lnTo>
                  <a:lnTo>
                    <a:pt x="14" y="230"/>
                  </a:lnTo>
                  <a:lnTo>
                    <a:pt x="30" y="186"/>
                  </a:lnTo>
                  <a:lnTo>
                    <a:pt x="53" y="146"/>
                  </a:lnTo>
                  <a:lnTo>
                    <a:pt x="80" y="111"/>
                  </a:lnTo>
                  <a:lnTo>
                    <a:pt x="112" y="79"/>
                  </a:lnTo>
                  <a:lnTo>
                    <a:pt x="149" y="51"/>
                  </a:lnTo>
                  <a:lnTo>
                    <a:pt x="189" y="30"/>
                  </a:lnTo>
                  <a:lnTo>
                    <a:pt x="232" y="13"/>
                  </a:lnTo>
                  <a:lnTo>
                    <a:pt x="278" y="4"/>
                  </a:lnTo>
                  <a:lnTo>
                    <a:pt x="32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" name="Freeform 94"/>
            <p:cNvSpPr>
              <a:spLocks noEditPoints="1"/>
            </p:cNvSpPr>
            <p:nvPr/>
          </p:nvSpPr>
          <p:spPr bwMode="auto">
            <a:xfrm>
              <a:off x="6481763" y="4316413"/>
              <a:ext cx="274638" cy="274638"/>
            </a:xfrm>
            <a:custGeom>
              <a:avLst/>
              <a:gdLst>
                <a:gd name="T0" fmla="*/ 229 w 521"/>
                <a:gd name="T1" fmla="*/ 133 h 517"/>
                <a:gd name="T2" fmla="*/ 178 w 521"/>
                <a:gd name="T3" fmla="*/ 158 h 517"/>
                <a:gd name="T4" fmla="*/ 142 w 521"/>
                <a:gd name="T5" fmla="*/ 201 h 517"/>
                <a:gd name="T6" fmla="*/ 129 w 521"/>
                <a:gd name="T7" fmla="*/ 258 h 517"/>
                <a:gd name="T8" fmla="*/ 142 w 521"/>
                <a:gd name="T9" fmla="*/ 315 h 517"/>
                <a:gd name="T10" fmla="*/ 178 w 521"/>
                <a:gd name="T11" fmla="*/ 358 h 517"/>
                <a:gd name="T12" fmla="*/ 229 w 521"/>
                <a:gd name="T13" fmla="*/ 384 h 517"/>
                <a:gd name="T14" fmla="*/ 289 w 521"/>
                <a:gd name="T15" fmla="*/ 384 h 517"/>
                <a:gd name="T16" fmla="*/ 341 w 521"/>
                <a:gd name="T17" fmla="*/ 358 h 517"/>
                <a:gd name="T18" fmla="*/ 377 w 521"/>
                <a:gd name="T19" fmla="*/ 315 h 517"/>
                <a:gd name="T20" fmla="*/ 390 w 521"/>
                <a:gd name="T21" fmla="*/ 258 h 517"/>
                <a:gd name="T22" fmla="*/ 377 w 521"/>
                <a:gd name="T23" fmla="*/ 201 h 517"/>
                <a:gd name="T24" fmla="*/ 341 w 521"/>
                <a:gd name="T25" fmla="*/ 158 h 517"/>
                <a:gd name="T26" fmla="*/ 289 w 521"/>
                <a:gd name="T27" fmla="*/ 133 h 517"/>
                <a:gd name="T28" fmla="*/ 260 w 521"/>
                <a:gd name="T29" fmla="*/ 0 h 517"/>
                <a:gd name="T30" fmla="*/ 350 w 521"/>
                <a:gd name="T31" fmla="*/ 16 h 517"/>
                <a:gd name="T32" fmla="*/ 428 w 521"/>
                <a:gd name="T33" fmla="*/ 61 h 517"/>
                <a:gd name="T34" fmla="*/ 485 w 521"/>
                <a:gd name="T35" fmla="*/ 129 h 517"/>
                <a:gd name="T36" fmla="*/ 517 w 521"/>
                <a:gd name="T37" fmla="*/ 212 h 517"/>
                <a:gd name="T38" fmla="*/ 517 w 521"/>
                <a:gd name="T39" fmla="*/ 304 h 517"/>
                <a:gd name="T40" fmla="*/ 485 w 521"/>
                <a:gd name="T41" fmla="*/ 389 h 517"/>
                <a:gd name="T42" fmla="*/ 428 w 521"/>
                <a:gd name="T43" fmla="*/ 455 h 517"/>
                <a:gd name="T44" fmla="*/ 350 w 521"/>
                <a:gd name="T45" fmla="*/ 500 h 517"/>
                <a:gd name="T46" fmla="*/ 260 w 521"/>
                <a:gd name="T47" fmla="*/ 517 h 517"/>
                <a:gd name="T48" fmla="*/ 177 w 521"/>
                <a:gd name="T49" fmla="*/ 504 h 517"/>
                <a:gd name="T50" fmla="*/ 106 w 521"/>
                <a:gd name="T51" fmla="*/ 467 h 517"/>
                <a:gd name="T52" fmla="*/ 49 w 521"/>
                <a:gd name="T53" fmla="*/ 410 h 517"/>
                <a:gd name="T54" fmla="*/ 13 w 521"/>
                <a:gd name="T55" fmla="*/ 340 h 517"/>
                <a:gd name="T56" fmla="*/ 0 w 521"/>
                <a:gd name="T57" fmla="*/ 258 h 517"/>
                <a:gd name="T58" fmla="*/ 13 w 521"/>
                <a:gd name="T59" fmla="*/ 176 h 517"/>
                <a:gd name="T60" fmla="*/ 49 w 521"/>
                <a:gd name="T61" fmla="*/ 106 h 517"/>
                <a:gd name="T62" fmla="*/ 106 w 521"/>
                <a:gd name="T63" fmla="*/ 49 h 517"/>
                <a:gd name="T64" fmla="*/ 177 w 521"/>
                <a:gd name="T65" fmla="*/ 14 h 517"/>
                <a:gd name="T66" fmla="*/ 260 w 521"/>
                <a:gd name="T67" fmla="*/ 0 h 5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21" h="517">
                  <a:moveTo>
                    <a:pt x="260" y="129"/>
                  </a:moveTo>
                  <a:lnTo>
                    <a:pt x="229" y="133"/>
                  </a:lnTo>
                  <a:lnTo>
                    <a:pt x="202" y="142"/>
                  </a:lnTo>
                  <a:lnTo>
                    <a:pt x="178" y="158"/>
                  </a:lnTo>
                  <a:lnTo>
                    <a:pt x="158" y="176"/>
                  </a:lnTo>
                  <a:lnTo>
                    <a:pt x="142" y="201"/>
                  </a:lnTo>
                  <a:lnTo>
                    <a:pt x="133" y="229"/>
                  </a:lnTo>
                  <a:lnTo>
                    <a:pt x="129" y="258"/>
                  </a:lnTo>
                  <a:lnTo>
                    <a:pt x="133" y="288"/>
                  </a:lnTo>
                  <a:lnTo>
                    <a:pt x="142" y="315"/>
                  </a:lnTo>
                  <a:lnTo>
                    <a:pt x="158" y="339"/>
                  </a:lnTo>
                  <a:lnTo>
                    <a:pt x="178" y="358"/>
                  </a:lnTo>
                  <a:lnTo>
                    <a:pt x="202" y="374"/>
                  </a:lnTo>
                  <a:lnTo>
                    <a:pt x="229" y="384"/>
                  </a:lnTo>
                  <a:lnTo>
                    <a:pt x="260" y="388"/>
                  </a:lnTo>
                  <a:lnTo>
                    <a:pt x="289" y="384"/>
                  </a:lnTo>
                  <a:lnTo>
                    <a:pt x="317" y="374"/>
                  </a:lnTo>
                  <a:lnTo>
                    <a:pt x="341" y="358"/>
                  </a:lnTo>
                  <a:lnTo>
                    <a:pt x="361" y="339"/>
                  </a:lnTo>
                  <a:lnTo>
                    <a:pt x="377" y="315"/>
                  </a:lnTo>
                  <a:lnTo>
                    <a:pt x="386" y="288"/>
                  </a:lnTo>
                  <a:lnTo>
                    <a:pt x="390" y="258"/>
                  </a:lnTo>
                  <a:lnTo>
                    <a:pt x="386" y="229"/>
                  </a:lnTo>
                  <a:lnTo>
                    <a:pt x="377" y="201"/>
                  </a:lnTo>
                  <a:lnTo>
                    <a:pt x="361" y="176"/>
                  </a:lnTo>
                  <a:lnTo>
                    <a:pt x="341" y="158"/>
                  </a:lnTo>
                  <a:lnTo>
                    <a:pt x="317" y="142"/>
                  </a:lnTo>
                  <a:lnTo>
                    <a:pt x="289" y="133"/>
                  </a:lnTo>
                  <a:lnTo>
                    <a:pt x="260" y="129"/>
                  </a:lnTo>
                  <a:close/>
                  <a:moveTo>
                    <a:pt x="260" y="0"/>
                  </a:moveTo>
                  <a:lnTo>
                    <a:pt x="306" y="4"/>
                  </a:lnTo>
                  <a:lnTo>
                    <a:pt x="350" y="16"/>
                  </a:lnTo>
                  <a:lnTo>
                    <a:pt x="392" y="35"/>
                  </a:lnTo>
                  <a:lnTo>
                    <a:pt x="428" y="61"/>
                  </a:lnTo>
                  <a:lnTo>
                    <a:pt x="460" y="92"/>
                  </a:lnTo>
                  <a:lnTo>
                    <a:pt x="485" y="129"/>
                  </a:lnTo>
                  <a:lnTo>
                    <a:pt x="504" y="168"/>
                  </a:lnTo>
                  <a:lnTo>
                    <a:pt x="517" y="212"/>
                  </a:lnTo>
                  <a:lnTo>
                    <a:pt x="521" y="258"/>
                  </a:lnTo>
                  <a:lnTo>
                    <a:pt x="517" y="304"/>
                  </a:lnTo>
                  <a:lnTo>
                    <a:pt x="504" y="348"/>
                  </a:lnTo>
                  <a:lnTo>
                    <a:pt x="485" y="389"/>
                  </a:lnTo>
                  <a:lnTo>
                    <a:pt x="460" y="425"/>
                  </a:lnTo>
                  <a:lnTo>
                    <a:pt x="428" y="455"/>
                  </a:lnTo>
                  <a:lnTo>
                    <a:pt x="392" y="481"/>
                  </a:lnTo>
                  <a:lnTo>
                    <a:pt x="350" y="500"/>
                  </a:lnTo>
                  <a:lnTo>
                    <a:pt x="306" y="512"/>
                  </a:lnTo>
                  <a:lnTo>
                    <a:pt x="260" y="517"/>
                  </a:lnTo>
                  <a:lnTo>
                    <a:pt x="217" y="513"/>
                  </a:lnTo>
                  <a:lnTo>
                    <a:pt x="177" y="504"/>
                  </a:lnTo>
                  <a:lnTo>
                    <a:pt x="140" y="488"/>
                  </a:lnTo>
                  <a:lnTo>
                    <a:pt x="106" y="467"/>
                  </a:lnTo>
                  <a:lnTo>
                    <a:pt x="76" y="440"/>
                  </a:lnTo>
                  <a:lnTo>
                    <a:pt x="49" y="410"/>
                  </a:lnTo>
                  <a:lnTo>
                    <a:pt x="28" y="377"/>
                  </a:lnTo>
                  <a:lnTo>
                    <a:pt x="13" y="340"/>
                  </a:lnTo>
                  <a:lnTo>
                    <a:pt x="2" y="300"/>
                  </a:lnTo>
                  <a:lnTo>
                    <a:pt x="0" y="258"/>
                  </a:lnTo>
                  <a:lnTo>
                    <a:pt x="2" y="217"/>
                  </a:lnTo>
                  <a:lnTo>
                    <a:pt x="13" y="176"/>
                  </a:lnTo>
                  <a:lnTo>
                    <a:pt x="28" y="139"/>
                  </a:lnTo>
                  <a:lnTo>
                    <a:pt x="49" y="106"/>
                  </a:lnTo>
                  <a:lnTo>
                    <a:pt x="76" y="76"/>
                  </a:lnTo>
                  <a:lnTo>
                    <a:pt x="106" y="49"/>
                  </a:lnTo>
                  <a:lnTo>
                    <a:pt x="140" y="28"/>
                  </a:lnTo>
                  <a:lnTo>
                    <a:pt x="177" y="14"/>
                  </a:lnTo>
                  <a:lnTo>
                    <a:pt x="217" y="3"/>
                  </a:lnTo>
                  <a:lnTo>
                    <a:pt x="26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2" name="Freeform 95"/>
            <p:cNvSpPr>
              <a:spLocks/>
            </p:cNvSpPr>
            <p:nvPr/>
          </p:nvSpPr>
          <p:spPr bwMode="auto">
            <a:xfrm>
              <a:off x="6756401" y="4795838"/>
              <a:ext cx="138113" cy="136525"/>
            </a:xfrm>
            <a:custGeom>
              <a:avLst/>
              <a:gdLst>
                <a:gd name="T0" fmla="*/ 129 w 260"/>
                <a:gd name="T1" fmla="*/ 0 h 258"/>
                <a:gd name="T2" fmla="*/ 160 w 260"/>
                <a:gd name="T3" fmla="*/ 4 h 258"/>
                <a:gd name="T4" fmla="*/ 187 w 260"/>
                <a:gd name="T5" fmla="*/ 13 h 258"/>
                <a:gd name="T6" fmla="*/ 211 w 260"/>
                <a:gd name="T7" fmla="*/ 29 h 258"/>
                <a:gd name="T8" fmla="*/ 232 w 260"/>
                <a:gd name="T9" fmla="*/ 49 h 258"/>
                <a:gd name="T10" fmla="*/ 247 w 260"/>
                <a:gd name="T11" fmla="*/ 73 h 258"/>
                <a:gd name="T12" fmla="*/ 256 w 260"/>
                <a:gd name="T13" fmla="*/ 99 h 258"/>
                <a:gd name="T14" fmla="*/ 260 w 260"/>
                <a:gd name="T15" fmla="*/ 129 h 258"/>
                <a:gd name="T16" fmla="*/ 256 w 260"/>
                <a:gd name="T17" fmla="*/ 159 h 258"/>
                <a:gd name="T18" fmla="*/ 247 w 260"/>
                <a:gd name="T19" fmla="*/ 186 h 258"/>
                <a:gd name="T20" fmla="*/ 232 w 260"/>
                <a:gd name="T21" fmla="*/ 210 h 258"/>
                <a:gd name="T22" fmla="*/ 211 w 260"/>
                <a:gd name="T23" fmla="*/ 230 h 258"/>
                <a:gd name="T24" fmla="*/ 187 w 260"/>
                <a:gd name="T25" fmla="*/ 246 h 258"/>
                <a:gd name="T26" fmla="*/ 160 w 260"/>
                <a:gd name="T27" fmla="*/ 255 h 258"/>
                <a:gd name="T28" fmla="*/ 129 w 260"/>
                <a:gd name="T29" fmla="*/ 258 h 258"/>
                <a:gd name="T30" fmla="*/ 100 w 260"/>
                <a:gd name="T31" fmla="*/ 255 h 258"/>
                <a:gd name="T32" fmla="*/ 72 w 260"/>
                <a:gd name="T33" fmla="*/ 246 h 258"/>
                <a:gd name="T34" fmla="*/ 48 w 260"/>
                <a:gd name="T35" fmla="*/ 230 h 258"/>
                <a:gd name="T36" fmla="*/ 28 w 260"/>
                <a:gd name="T37" fmla="*/ 210 h 258"/>
                <a:gd name="T38" fmla="*/ 13 w 260"/>
                <a:gd name="T39" fmla="*/ 186 h 258"/>
                <a:gd name="T40" fmla="*/ 3 w 260"/>
                <a:gd name="T41" fmla="*/ 159 h 258"/>
                <a:gd name="T42" fmla="*/ 0 w 260"/>
                <a:gd name="T43" fmla="*/ 129 h 258"/>
                <a:gd name="T44" fmla="*/ 3 w 260"/>
                <a:gd name="T45" fmla="*/ 99 h 258"/>
                <a:gd name="T46" fmla="*/ 13 w 260"/>
                <a:gd name="T47" fmla="*/ 73 h 258"/>
                <a:gd name="T48" fmla="*/ 28 w 260"/>
                <a:gd name="T49" fmla="*/ 49 h 258"/>
                <a:gd name="T50" fmla="*/ 48 w 260"/>
                <a:gd name="T51" fmla="*/ 29 h 258"/>
                <a:gd name="T52" fmla="*/ 72 w 260"/>
                <a:gd name="T53" fmla="*/ 13 h 258"/>
                <a:gd name="T54" fmla="*/ 100 w 260"/>
                <a:gd name="T55" fmla="*/ 4 h 258"/>
                <a:gd name="T56" fmla="*/ 129 w 260"/>
                <a:gd name="T57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60" h="258">
                  <a:moveTo>
                    <a:pt x="129" y="0"/>
                  </a:moveTo>
                  <a:lnTo>
                    <a:pt x="160" y="4"/>
                  </a:lnTo>
                  <a:lnTo>
                    <a:pt x="187" y="13"/>
                  </a:lnTo>
                  <a:lnTo>
                    <a:pt x="211" y="29"/>
                  </a:lnTo>
                  <a:lnTo>
                    <a:pt x="232" y="49"/>
                  </a:lnTo>
                  <a:lnTo>
                    <a:pt x="247" y="73"/>
                  </a:lnTo>
                  <a:lnTo>
                    <a:pt x="256" y="99"/>
                  </a:lnTo>
                  <a:lnTo>
                    <a:pt x="260" y="129"/>
                  </a:lnTo>
                  <a:lnTo>
                    <a:pt x="256" y="159"/>
                  </a:lnTo>
                  <a:lnTo>
                    <a:pt x="247" y="186"/>
                  </a:lnTo>
                  <a:lnTo>
                    <a:pt x="232" y="210"/>
                  </a:lnTo>
                  <a:lnTo>
                    <a:pt x="211" y="230"/>
                  </a:lnTo>
                  <a:lnTo>
                    <a:pt x="187" y="246"/>
                  </a:lnTo>
                  <a:lnTo>
                    <a:pt x="160" y="255"/>
                  </a:lnTo>
                  <a:lnTo>
                    <a:pt x="129" y="258"/>
                  </a:lnTo>
                  <a:lnTo>
                    <a:pt x="100" y="255"/>
                  </a:lnTo>
                  <a:lnTo>
                    <a:pt x="72" y="246"/>
                  </a:lnTo>
                  <a:lnTo>
                    <a:pt x="48" y="230"/>
                  </a:lnTo>
                  <a:lnTo>
                    <a:pt x="28" y="210"/>
                  </a:lnTo>
                  <a:lnTo>
                    <a:pt x="13" y="186"/>
                  </a:lnTo>
                  <a:lnTo>
                    <a:pt x="3" y="159"/>
                  </a:lnTo>
                  <a:lnTo>
                    <a:pt x="0" y="129"/>
                  </a:lnTo>
                  <a:lnTo>
                    <a:pt x="3" y="99"/>
                  </a:lnTo>
                  <a:lnTo>
                    <a:pt x="13" y="73"/>
                  </a:lnTo>
                  <a:lnTo>
                    <a:pt x="28" y="49"/>
                  </a:lnTo>
                  <a:lnTo>
                    <a:pt x="48" y="29"/>
                  </a:lnTo>
                  <a:lnTo>
                    <a:pt x="72" y="13"/>
                  </a:lnTo>
                  <a:lnTo>
                    <a:pt x="100" y="4"/>
                  </a:lnTo>
                  <a:lnTo>
                    <a:pt x="1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" name="Freeform 96"/>
            <p:cNvSpPr>
              <a:spLocks/>
            </p:cNvSpPr>
            <p:nvPr/>
          </p:nvSpPr>
          <p:spPr bwMode="auto">
            <a:xfrm>
              <a:off x="7859713" y="3770313"/>
              <a:ext cx="138113" cy="136525"/>
            </a:xfrm>
            <a:custGeom>
              <a:avLst/>
              <a:gdLst>
                <a:gd name="T0" fmla="*/ 131 w 260"/>
                <a:gd name="T1" fmla="*/ 0 h 257"/>
                <a:gd name="T2" fmla="*/ 160 w 260"/>
                <a:gd name="T3" fmla="*/ 2 h 257"/>
                <a:gd name="T4" fmla="*/ 188 w 260"/>
                <a:gd name="T5" fmla="*/ 11 h 257"/>
                <a:gd name="T6" fmla="*/ 212 w 260"/>
                <a:gd name="T7" fmla="*/ 27 h 257"/>
                <a:gd name="T8" fmla="*/ 232 w 260"/>
                <a:gd name="T9" fmla="*/ 47 h 257"/>
                <a:gd name="T10" fmla="*/ 247 w 260"/>
                <a:gd name="T11" fmla="*/ 71 h 257"/>
                <a:gd name="T12" fmla="*/ 258 w 260"/>
                <a:gd name="T13" fmla="*/ 99 h 257"/>
                <a:gd name="T14" fmla="*/ 260 w 260"/>
                <a:gd name="T15" fmla="*/ 128 h 257"/>
                <a:gd name="T16" fmla="*/ 258 w 260"/>
                <a:gd name="T17" fmla="*/ 157 h 257"/>
                <a:gd name="T18" fmla="*/ 247 w 260"/>
                <a:gd name="T19" fmla="*/ 184 h 257"/>
                <a:gd name="T20" fmla="*/ 232 w 260"/>
                <a:gd name="T21" fmla="*/ 208 h 257"/>
                <a:gd name="T22" fmla="*/ 212 w 260"/>
                <a:gd name="T23" fmla="*/ 228 h 257"/>
                <a:gd name="T24" fmla="*/ 188 w 260"/>
                <a:gd name="T25" fmla="*/ 244 h 257"/>
                <a:gd name="T26" fmla="*/ 160 w 260"/>
                <a:gd name="T27" fmla="*/ 253 h 257"/>
                <a:gd name="T28" fmla="*/ 131 w 260"/>
                <a:gd name="T29" fmla="*/ 257 h 257"/>
                <a:gd name="T30" fmla="*/ 100 w 260"/>
                <a:gd name="T31" fmla="*/ 253 h 257"/>
                <a:gd name="T32" fmla="*/ 74 w 260"/>
                <a:gd name="T33" fmla="*/ 244 h 257"/>
                <a:gd name="T34" fmla="*/ 50 w 260"/>
                <a:gd name="T35" fmla="*/ 228 h 257"/>
                <a:gd name="T36" fmla="*/ 30 w 260"/>
                <a:gd name="T37" fmla="*/ 208 h 257"/>
                <a:gd name="T38" fmla="*/ 14 w 260"/>
                <a:gd name="T39" fmla="*/ 184 h 257"/>
                <a:gd name="T40" fmla="*/ 4 w 260"/>
                <a:gd name="T41" fmla="*/ 157 h 257"/>
                <a:gd name="T42" fmla="*/ 0 w 260"/>
                <a:gd name="T43" fmla="*/ 128 h 257"/>
                <a:gd name="T44" fmla="*/ 4 w 260"/>
                <a:gd name="T45" fmla="*/ 99 h 257"/>
                <a:gd name="T46" fmla="*/ 14 w 260"/>
                <a:gd name="T47" fmla="*/ 71 h 257"/>
                <a:gd name="T48" fmla="*/ 30 w 260"/>
                <a:gd name="T49" fmla="*/ 47 h 257"/>
                <a:gd name="T50" fmla="*/ 50 w 260"/>
                <a:gd name="T51" fmla="*/ 27 h 257"/>
                <a:gd name="T52" fmla="*/ 74 w 260"/>
                <a:gd name="T53" fmla="*/ 11 h 257"/>
                <a:gd name="T54" fmla="*/ 100 w 260"/>
                <a:gd name="T55" fmla="*/ 2 h 257"/>
                <a:gd name="T56" fmla="*/ 131 w 260"/>
                <a:gd name="T57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60" h="257">
                  <a:moveTo>
                    <a:pt x="131" y="0"/>
                  </a:moveTo>
                  <a:lnTo>
                    <a:pt x="160" y="2"/>
                  </a:lnTo>
                  <a:lnTo>
                    <a:pt x="188" y="11"/>
                  </a:lnTo>
                  <a:lnTo>
                    <a:pt x="212" y="27"/>
                  </a:lnTo>
                  <a:lnTo>
                    <a:pt x="232" y="47"/>
                  </a:lnTo>
                  <a:lnTo>
                    <a:pt x="247" y="71"/>
                  </a:lnTo>
                  <a:lnTo>
                    <a:pt x="258" y="99"/>
                  </a:lnTo>
                  <a:lnTo>
                    <a:pt x="260" y="128"/>
                  </a:lnTo>
                  <a:lnTo>
                    <a:pt x="258" y="157"/>
                  </a:lnTo>
                  <a:lnTo>
                    <a:pt x="247" y="184"/>
                  </a:lnTo>
                  <a:lnTo>
                    <a:pt x="232" y="208"/>
                  </a:lnTo>
                  <a:lnTo>
                    <a:pt x="212" y="228"/>
                  </a:lnTo>
                  <a:lnTo>
                    <a:pt x="188" y="244"/>
                  </a:lnTo>
                  <a:lnTo>
                    <a:pt x="160" y="253"/>
                  </a:lnTo>
                  <a:lnTo>
                    <a:pt x="131" y="257"/>
                  </a:lnTo>
                  <a:lnTo>
                    <a:pt x="100" y="253"/>
                  </a:lnTo>
                  <a:lnTo>
                    <a:pt x="74" y="244"/>
                  </a:lnTo>
                  <a:lnTo>
                    <a:pt x="50" y="228"/>
                  </a:lnTo>
                  <a:lnTo>
                    <a:pt x="30" y="208"/>
                  </a:lnTo>
                  <a:lnTo>
                    <a:pt x="14" y="184"/>
                  </a:lnTo>
                  <a:lnTo>
                    <a:pt x="4" y="157"/>
                  </a:lnTo>
                  <a:lnTo>
                    <a:pt x="0" y="128"/>
                  </a:lnTo>
                  <a:lnTo>
                    <a:pt x="4" y="99"/>
                  </a:lnTo>
                  <a:lnTo>
                    <a:pt x="14" y="71"/>
                  </a:lnTo>
                  <a:lnTo>
                    <a:pt x="30" y="47"/>
                  </a:lnTo>
                  <a:lnTo>
                    <a:pt x="50" y="27"/>
                  </a:lnTo>
                  <a:lnTo>
                    <a:pt x="74" y="11"/>
                  </a:lnTo>
                  <a:lnTo>
                    <a:pt x="100" y="2"/>
                  </a:lnTo>
                  <a:lnTo>
                    <a:pt x="1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F997C685-AC6E-FC66-04C9-ECFCC0B9B08D}"/>
              </a:ext>
            </a:extLst>
          </p:cNvPr>
          <p:cNvSpPr txBox="1"/>
          <p:nvPr/>
        </p:nvSpPr>
        <p:spPr>
          <a:xfrm>
            <a:off x="-1630535" y="4502929"/>
            <a:ext cx="1567662" cy="11079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>
            <a:spAutoFit/>
          </a:bodyPr>
          <a:lstStyle/>
          <a:p>
            <a:r>
              <a:rPr lang="en-US" sz="1200" b="1" dirty="0">
                <a:solidFill>
                  <a:srgbClr val="C00000"/>
                </a:solidFill>
                <a:latin typeface="Open Sans SemiBold" charset="0"/>
                <a:ea typeface="Open Sans SemiBold" charset="0"/>
                <a:cs typeface="Open Sans SemiBold" charset="0"/>
              </a:rPr>
              <a:t>IMPORTANT: outline s summary of key business risks. See examples as guide</a:t>
            </a:r>
          </a:p>
          <a:p>
            <a:endParaRPr lang="en-US" sz="1200" b="1" dirty="0">
              <a:solidFill>
                <a:srgbClr val="C00000"/>
              </a:solidFill>
              <a:latin typeface="Open Sans SemiBold" charset="0"/>
              <a:ea typeface="Open Sans SemiBold" charset="0"/>
              <a:cs typeface="Open Sans SemiBold" charset="0"/>
            </a:endParaRPr>
          </a:p>
          <a:p>
            <a:endParaRPr lang="en-US" sz="1200" b="1" dirty="0">
              <a:solidFill>
                <a:srgbClr val="C00000"/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7D6D7D-60C8-B312-D803-3BEE3EF052A3}"/>
              </a:ext>
            </a:extLst>
          </p:cNvPr>
          <p:cNvSpPr txBox="1"/>
          <p:nvPr/>
        </p:nvSpPr>
        <p:spPr>
          <a:xfrm>
            <a:off x="-1747958" y="1211552"/>
            <a:ext cx="1567662" cy="166199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>
            <a:spAutoFit/>
          </a:bodyPr>
          <a:lstStyle/>
          <a:p>
            <a:r>
              <a:rPr lang="en-US" sz="1200" b="1" dirty="0">
                <a:solidFill>
                  <a:srgbClr val="C00000"/>
                </a:solidFill>
                <a:latin typeface="Open Sans SemiBold" charset="0"/>
                <a:ea typeface="Open Sans SemiBold" charset="0"/>
                <a:cs typeface="Open Sans SemiBold" charset="0"/>
              </a:rPr>
              <a:t>IMPORTANT: insert the financial summary outlining the breakdown of your what the grant funds will be invested in</a:t>
            </a:r>
          </a:p>
          <a:p>
            <a:endParaRPr lang="en-US" sz="1200" b="1" dirty="0">
              <a:solidFill>
                <a:srgbClr val="C00000"/>
              </a:solidFill>
              <a:latin typeface="Open Sans SemiBold" charset="0"/>
              <a:ea typeface="Open Sans SemiBold" charset="0"/>
              <a:cs typeface="Open Sans SemiBold" charset="0"/>
            </a:endParaRPr>
          </a:p>
          <a:p>
            <a:endParaRPr lang="en-US" sz="1200" b="1" dirty="0">
              <a:solidFill>
                <a:srgbClr val="C00000"/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295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C95940-2CB5-AF92-F72D-1DAD54A5B4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>
            <a:extLst>
              <a:ext uri="{FF2B5EF4-FFF2-40B4-BE49-F238E27FC236}">
                <a16:creationId xmlns:a16="http://schemas.microsoft.com/office/drawing/2014/main" id="{631168B4-36E5-6B09-FE00-9BB036B24AA1}"/>
              </a:ext>
            </a:extLst>
          </p:cNvPr>
          <p:cNvSpPr txBox="1"/>
          <p:nvPr/>
        </p:nvSpPr>
        <p:spPr>
          <a:xfrm>
            <a:off x="226120" y="248574"/>
            <a:ext cx="11340567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Guidelines for Completing the Business Plan Template for the </a:t>
            </a:r>
            <a:r>
              <a:rPr lang="en-US" sz="3200" dirty="0" err="1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ScaleUp</a:t>
            </a:r>
            <a:r>
              <a:rPr lang="en-US" sz="320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 Business Pitch Challenge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579FB281-3114-9722-9E09-7DCD6539293B}"/>
              </a:ext>
            </a:extLst>
          </p:cNvPr>
          <p:cNvSpPr/>
          <p:nvPr/>
        </p:nvSpPr>
        <p:spPr>
          <a:xfrm>
            <a:off x="167666" y="1600317"/>
            <a:ext cx="11340567" cy="49685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65100" dist="76200" dir="2700000" algn="tl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590DAE97-9B55-D2A8-41F3-BBF4B9EB8B78}"/>
              </a:ext>
            </a:extLst>
          </p:cNvPr>
          <p:cNvSpPr txBox="1"/>
          <p:nvPr/>
        </p:nvSpPr>
        <p:spPr>
          <a:xfrm>
            <a:off x="448013" y="1748712"/>
            <a:ext cx="10620037" cy="51504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 Clear and Concise: 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Provide a well-organized and easy-to-read business plan. Focus on the most important points, keeping descriptions concise while highlighting key details.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Showcase Innovation: 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Explain how your product or service stands out from competitors and addresses a specific market need or problem.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Provide Solid Financials: 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Include realistic financial projections that demonstrate your business’s growth potential and how you plan to use the grant funding effectively.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Highlight Your Team's Strength: 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Emphasize your team’s experience, skills, and how they contribute to your business success.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Define Your Market: 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Clearly identify your target market, industry trends, and the strategies you will use to attract and retain customers.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n-US" b="1" dirty="0"/>
              <a:t>Please ensure your business plan is no more than 15 Slides </a:t>
            </a:r>
            <a:r>
              <a:rPr lang="en-US" dirty="0"/>
              <a:t>and follows the format provided. Submit Final work (the business plan) as a PDF document Only.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n-US" dirty="0"/>
              <a:t>You can insert any supporting documentation, such as product images, financial statements, or testimonials, that help strengthen your application.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574186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226120" y="248574"/>
            <a:ext cx="11340567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Executive Summary</a:t>
            </a:r>
          </a:p>
        </p:txBody>
      </p:sp>
      <p:grpSp>
        <p:nvGrpSpPr>
          <p:cNvPr id="82" name="Group 81"/>
          <p:cNvGrpSpPr/>
          <p:nvPr/>
        </p:nvGrpSpPr>
        <p:grpSpPr>
          <a:xfrm>
            <a:off x="5773691" y="2855879"/>
            <a:ext cx="6226631" cy="1562578"/>
            <a:chOff x="5773691" y="2855875"/>
            <a:chExt cx="6226631" cy="1731784"/>
          </a:xfrm>
        </p:grpSpPr>
        <p:sp>
          <p:nvSpPr>
            <p:cNvPr id="23" name="TextBox 22"/>
            <p:cNvSpPr txBox="1"/>
            <p:nvPr/>
          </p:nvSpPr>
          <p:spPr>
            <a:xfrm>
              <a:off x="6438512" y="2913125"/>
              <a:ext cx="2793307" cy="54576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600" dirty="0"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Required investment and breakeven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773691" y="2855875"/>
              <a:ext cx="6226631" cy="1714500"/>
            </a:xfrm>
            <a:prstGeom prst="rect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5773691" y="3478499"/>
              <a:ext cx="3749040" cy="0"/>
            </a:xfrm>
            <a:prstGeom prst="line">
              <a:avLst/>
            </a:prstGeom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 flipH="1">
              <a:off x="5855713" y="3525201"/>
              <a:ext cx="3683708" cy="102331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171450" indent="-171450">
                <a:lnSpc>
                  <a:spcPct val="125000"/>
                </a:lnSpc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(will be required upfront or spread across x months)</a:t>
              </a:r>
            </a:p>
            <a:p>
              <a:pPr marL="171450" indent="-171450">
                <a:lnSpc>
                  <a:spcPct val="125000"/>
                </a:lnSpc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(Gestation period I.E. no. of </a:t>
              </a:r>
              <a:r>
                <a:rPr lang="en-US" sz="1200" dirty="0" err="1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mths</a:t>
              </a:r>
              <a:r>
                <a:rPr lang="en-US" sz="12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before revenue starts)</a:t>
              </a: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9553896" y="2873159"/>
              <a:ext cx="0" cy="1714500"/>
            </a:xfrm>
            <a:prstGeom prst="line">
              <a:avLst/>
            </a:prstGeom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9629824" y="3039363"/>
              <a:ext cx="2144819" cy="12311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4000" b="1" strike="dblStrike" dirty="0">
                  <a:latin typeface="Open Sans SemiBold" charset="0"/>
                  <a:ea typeface="Open Sans SemiBold" charset="0"/>
                  <a:cs typeface="Open Sans SemiBold" charset="0"/>
                </a:rPr>
                <a:t>N</a:t>
              </a:r>
              <a:r>
                <a:rPr lang="en-US" sz="4000" b="1" dirty="0">
                  <a:latin typeface="Open Sans SemiBold" charset="0"/>
                  <a:ea typeface="Open Sans SemiBold" charset="0"/>
                  <a:cs typeface="Open Sans SemiBold" charset="0"/>
                </a:rPr>
                <a:t>[15]</a:t>
              </a:r>
              <a:r>
                <a:rPr lang="en-US" sz="4000" b="1" dirty="0" err="1">
                  <a:latin typeface="Open Sans SemiBold" charset="0"/>
                  <a:ea typeface="Open Sans SemiBold" charset="0"/>
                  <a:cs typeface="Open Sans SemiBold" charset="0"/>
                </a:rPr>
                <a:t>mn</a:t>
              </a:r>
              <a:endParaRPr lang="en-US" sz="4000" b="1" dirty="0">
                <a:latin typeface="Open Sans SemiBold" charset="0"/>
                <a:ea typeface="Open Sans SemiBold" charset="0"/>
                <a:cs typeface="Open Sans SemiBold" charset="0"/>
              </a:endParaRPr>
            </a:p>
            <a:p>
              <a:pPr algn="ctr"/>
              <a:r>
                <a:rPr lang="en-US" sz="2000" b="1" dirty="0">
                  <a:latin typeface="Open Sans SemiBold" charset="0"/>
                  <a:ea typeface="Open Sans SemiBold" charset="0"/>
                  <a:cs typeface="Open Sans SemiBold" charset="0"/>
                </a:rPr>
                <a:t>Breakeven in </a:t>
              </a:r>
            </a:p>
            <a:p>
              <a:pPr algn="ctr"/>
              <a:r>
                <a:rPr lang="en-US" sz="2000" b="1" dirty="0">
                  <a:latin typeface="Open Sans SemiBold" charset="0"/>
                  <a:ea typeface="Open Sans SemiBold" charset="0"/>
                  <a:cs typeface="Open Sans SemiBold" charset="0"/>
                </a:rPr>
                <a:t>[ ] months</a:t>
              </a:r>
            </a:p>
          </p:txBody>
        </p:sp>
        <p:grpSp>
          <p:nvGrpSpPr>
            <p:cNvPr id="45" name="Группа 217"/>
            <p:cNvGrpSpPr/>
            <p:nvPr/>
          </p:nvGrpSpPr>
          <p:grpSpPr>
            <a:xfrm>
              <a:off x="5855522" y="2954772"/>
              <a:ext cx="449088" cy="431544"/>
              <a:chOff x="3107092" y="1634182"/>
              <a:chExt cx="439580" cy="370434"/>
            </a:xfrm>
            <a:solidFill>
              <a:schemeClr val="tx1"/>
            </a:solidFill>
          </p:grpSpPr>
          <p:sp>
            <p:nvSpPr>
              <p:cNvPr id="46" name="Freeform 229"/>
              <p:cNvSpPr>
                <a:spLocks/>
              </p:cNvSpPr>
              <p:nvPr/>
            </p:nvSpPr>
            <p:spPr bwMode="auto">
              <a:xfrm>
                <a:off x="3252159" y="1660992"/>
                <a:ext cx="236776" cy="68888"/>
              </a:xfrm>
              <a:custGeom>
                <a:avLst/>
                <a:gdLst>
                  <a:gd name="T0" fmla="*/ 2032 w 2760"/>
                  <a:gd name="T1" fmla="*/ 0 h 803"/>
                  <a:gd name="T2" fmla="*/ 2052 w 2760"/>
                  <a:gd name="T3" fmla="*/ 3 h 803"/>
                  <a:gd name="T4" fmla="*/ 2069 w 2760"/>
                  <a:gd name="T5" fmla="*/ 13 h 803"/>
                  <a:gd name="T6" fmla="*/ 2085 w 2760"/>
                  <a:gd name="T7" fmla="*/ 27 h 803"/>
                  <a:gd name="T8" fmla="*/ 2094 w 2760"/>
                  <a:gd name="T9" fmla="*/ 45 h 803"/>
                  <a:gd name="T10" fmla="*/ 2177 w 2760"/>
                  <a:gd name="T11" fmla="*/ 290 h 803"/>
                  <a:gd name="T12" fmla="*/ 2539 w 2760"/>
                  <a:gd name="T13" fmla="*/ 290 h 803"/>
                  <a:gd name="T14" fmla="*/ 2584 w 2760"/>
                  <a:gd name="T15" fmla="*/ 294 h 803"/>
                  <a:gd name="T16" fmla="*/ 2624 w 2760"/>
                  <a:gd name="T17" fmla="*/ 308 h 803"/>
                  <a:gd name="T18" fmla="*/ 2662 w 2760"/>
                  <a:gd name="T19" fmla="*/ 328 h 803"/>
                  <a:gd name="T20" fmla="*/ 2694 w 2760"/>
                  <a:gd name="T21" fmla="*/ 355 h 803"/>
                  <a:gd name="T22" fmla="*/ 2722 w 2760"/>
                  <a:gd name="T23" fmla="*/ 388 h 803"/>
                  <a:gd name="T24" fmla="*/ 2743 w 2760"/>
                  <a:gd name="T25" fmla="*/ 425 h 803"/>
                  <a:gd name="T26" fmla="*/ 2755 w 2760"/>
                  <a:gd name="T27" fmla="*/ 467 h 803"/>
                  <a:gd name="T28" fmla="*/ 2760 w 2760"/>
                  <a:gd name="T29" fmla="*/ 511 h 803"/>
                  <a:gd name="T30" fmla="*/ 2760 w 2760"/>
                  <a:gd name="T31" fmla="*/ 736 h 803"/>
                  <a:gd name="T32" fmla="*/ 2757 w 2760"/>
                  <a:gd name="T33" fmla="*/ 758 h 803"/>
                  <a:gd name="T34" fmla="*/ 2747 w 2760"/>
                  <a:gd name="T35" fmla="*/ 775 h 803"/>
                  <a:gd name="T36" fmla="*/ 2732 w 2760"/>
                  <a:gd name="T37" fmla="*/ 791 h 803"/>
                  <a:gd name="T38" fmla="*/ 2713 w 2760"/>
                  <a:gd name="T39" fmla="*/ 800 h 803"/>
                  <a:gd name="T40" fmla="*/ 2693 w 2760"/>
                  <a:gd name="T41" fmla="*/ 803 h 803"/>
                  <a:gd name="T42" fmla="*/ 2671 w 2760"/>
                  <a:gd name="T43" fmla="*/ 800 h 803"/>
                  <a:gd name="T44" fmla="*/ 2652 w 2760"/>
                  <a:gd name="T45" fmla="*/ 791 h 803"/>
                  <a:gd name="T46" fmla="*/ 2638 w 2760"/>
                  <a:gd name="T47" fmla="*/ 775 h 803"/>
                  <a:gd name="T48" fmla="*/ 2629 w 2760"/>
                  <a:gd name="T49" fmla="*/ 758 h 803"/>
                  <a:gd name="T50" fmla="*/ 2624 w 2760"/>
                  <a:gd name="T51" fmla="*/ 736 h 803"/>
                  <a:gd name="T52" fmla="*/ 2624 w 2760"/>
                  <a:gd name="T53" fmla="*/ 511 h 803"/>
                  <a:gd name="T54" fmla="*/ 2621 w 2760"/>
                  <a:gd name="T55" fmla="*/ 484 h 803"/>
                  <a:gd name="T56" fmla="*/ 2609 w 2760"/>
                  <a:gd name="T57" fmla="*/ 461 h 803"/>
                  <a:gd name="T58" fmla="*/ 2590 w 2760"/>
                  <a:gd name="T59" fmla="*/ 442 h 803"/>
                  <a:gd name="T60" fmla="*/ 2565 w 2760"/>
                  <a:gd name="T61" fmla="*/ 430 h 803"/>
                  <a:gd name="T62" fmla="*/ 2539 w 2760"/>
                  <a:gd name="T63" fmla="*/ 425 h 803"/>
                  <a:gd name="T64" fmla="*/ 2222 w 2760"/>
                  <a:gd name="T65" fmla="*/ 425 h 803"/>
                  <a:gd name="T66" fmla="*/ 2296 w 2760"/>
                  <a:gd name="T67" fmla="*/ 643 h 803"/>
                  <a:gd name="T68" fmla="*/ 2300 w 2760"/>
                  <a:gd name="T69" fmla="*/ 665 h 803"/>
                  <a:gd name="T70" fmla="*/ 2296 w 2760"/>
                  <a:gd name="T71" fmla="*/ 685 h 803"/>
                  <a:gd name="T72" fmla="*/ 2287 w 2760"/>
                  <a:gd name="T73" fmla="*/ 703 h 803"/>
                  <a:gd name="T74" fmla="*/ 2273 w 2760"/>
                  <a:gd name="T75" fmla="*/ 719 h 803"/>
                  <a:gd name="T76" fmla="*/ 2254 w 2760"/>
                  <a:gd name="T77" fmla="*/ 728 h 803"/>
                  <a:gd name="T78" fmla="*/ 2233 w 2760"/>
                  <a:gd name="T79" fmla="*/ 733 h 803"/>
                  <a:gd name="T80" fmla="*/ 2212 w 2760"/>
                  <a:gd name="T81" fmla="*/ 730 h 803"/>
                  <a:gd name="T82" fmla="*/ 2194 w 2760"/>
                  <a:gd name="T83" fmla="*/ 721 h 803"/>
                  <a:gd name="T84" fmla="*/ 2178 w 2760"/>
                  <a:gd name="T85" fmla="*/ 705 h 803"/>
                  <a:gd name="T86" fmla="*/ 2169 w 2760"/>
                  <a:gd name="T87" fmla="*/ 686 h 803"/>
                  <a:gd name="T88" fmla="*/ 1987 w 2760"/>
                  <a:gd name="T89" fmla="*/ 151 h 803"/>
                  <a:gd name="T90" fmla="*/ 87 w 2760"/>
                  <a:gd name="T91" fmla="*/ 730 h 803"/>
                  <a:gd name="T92" fmla="*/ 78 w 2760"/>
                  <a:gd name="T93" fmla="*/ 731 h 803"/>
                  <a:gd name="T94" fmla="*/ 67 w 2760"/>
                  <a:gd name="T95" fmla="*/ 731 h 803"/>
                  <a:gd name="T96" fmla="*/ 47 w 2760"/>
                  <a:gd name="T97" fmla="*/ 728 h 803"/>
                  <a:gd name="T98" fmla="*/ 28 w 2760"/>
                  <a:gd name="T99" fmla="*/ 719 h 803"/>
                  <a:gd name="T100" fmla="*/ 13 w 2760"/>
                  <a:gd name="T101" fmla="*/ 703 h 803"/>
                  <a:gd name="T102" fmla="*/ 3 w 2760"/>
                  <a:gd name="T103" fmla="*/ 685 h 803"/>
                  <a:gd name="T104" fmla="*/ 0 w 2760"/>
                  <a:gd name="T105" fmla="*/ 663 h 803"/>
                  <a:gd name="T106" fmla="*/ 5 w 2760"/>
                  <a:gd name="T107" fmla="*/ 643 h 803"/>
                  <a:gd name="T108" fmla="*/ 14 w 2760"/>
                  <a:gd name="T109" fmla="*/ 624 h 803"/>
                  <a:gd name="T110" fmla="*/ 28 w 2760"/>
                  <a:gd name="T111" fmla="*/ 610 h 803"/>
                  <a:gd name="T112" fmla="*/ 49 w 2760"/>
                  <a:gd name="T113" fmla="*/ 601 h 803"/>
                  <a:gd name="T114" fmla="*/ 2010 w 2760"/>
                  <a:gd name="T115" fmla="*/ 3 h 803"/>
                  <a:gd name="T116" fmla="*/ 2032 w 2760"/>
                  <a:gd name="T117" fmla="*/ 0 h 8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760" h="803">
                    <a:moveTo>
                      <a:pt x="2032" y="0"/>
                    </a:moveTo>
                    <a:lnTo>
                      <a:pt x="2052" y="3"/>
                    </a:lnTo>
                    <a:lnTo>
                      <a:pt x="2069" y="13"/>
                    </a:lnTo>
                    <a:lnTo>
                      <a:pt x="2085" y="27"/>
                    </a:lnTo>
                    <a:lnTo>
                      <a:pt x="2094" y="45"/>
                    </a:lnTo>
                    <a:lnTo>
                      <a:pt x="2177" y="290"/>
                    </a:lnTo>
                    <a:lnTo>
                      <a:pt x="2539" y="290"/>
                    </a:lnTo>
                    <a:lnTo>
                      <a:pt x="2584" y="294"/>
                    </a:lnTo>
                    <a:lnTo>
                      <a:pt x="2624" y="308"/>
                    </a:lnTo>
                    <a:lnTo>
                      <a:pt x="2662" y="328"/>
                    </a:lnTo>
                    <a:lnTo>
                      <a:pt x="2694" y="355"/>
                    </a:lnTo>
                    <a:lnTo>
                      <a:pt x="2722" y="388"/>
                    </a:lnTo>
                    <a:lnTo>
                      <a:pt x="2743" y="425"/>
                    </a:lnTo>
                    <a:lnTo>
                      <a:pt x="2755" y="467"/>
                    </a:lnTo>
                    <a:lnTo>
                      <a:pt x="2760" y="511"/>
                    </a:lnTo>
                    <a:lnTo>
                      <a:pt x="2760" y="736"/>
                    </a:lnTo>
                    <a:lnTo>
                      <a:pt x="2757" y="758"/>
                    </a:lnTo>
                    <a:lnTo>
                      <a:pt x="2747" y="775"/>
                    </a:lnTo>
                    <a:lnTo>
                      <a:pt x="2732" y="791"/>
                    </a:lnTo>
                    <a:lnTo>
                      <a:pt x="2713" y="800"/>
                    </a:lnTo>
                    <a:lnTo>
                      <a:pt x="2693" y="803"/>
                    </a:lnTo>
                    <a:lnTo>
                      <a:pt x="2671" y="800"/>
                    </a:lnTo>
                    <a:lnTo>
                      <a:pt x="2652" y="791"/>
                    </a:lnTo>
                    <a:lnTo>
                      <a:pt x="2638" y="775"/>
                    </a:lnTo>
                    <a:lnTo>
                      <a:pt x="2629" y="758"/>
                    </a:lnTo>
                    <a:lnTo>
                      <a:pt x="2624" y="736"/>
                    </a:lnTo>
                    <a:lnTo>
                      <a:pt x="2624" y="511"/>
                    </a:lnTo>
                    <a:lnTo>
                      <a:pt x="2621" y="484"/>
                    </a:lnTo>
                    <a:lnTo>
                      <a:pt x="2609" y="461"/>
                    </a:lnTo>
                    <a:lnTo>
                      <a:pt x="2590" y="442"/>
                    </a:lnTo>
                    <a:lnTo>
                      <a:pt x="2565" y="430"/>
                    </a:lnTo>
                    <a:lnTo>
                      <a:pt x="2539" y="425"/>
                    </a:lnTo>
                    <a:lnTo>
                      <a:pt x="2222" y="425"/>
                    </a:lnTo>
                    <a:lnTo>
                      <a:pt x="2296" y="643"/>
                    </a:lnTo>
                    <a:lnTo>
                      <a:pt x="2300" y="665"/>
                    </a:lnTo>
                    <a:lnTo>
                      <a:pt x="2296" y="685"/>
                    </a:lnTo>
                    <a:lnTo>
                      <a:pt x="2287" y="703"/>
                    </a:lnTo>
                    <a:lnTo>
                      <a:pt x="2273" y="719"/>
                    </a:lnTo>
                    <a:lnTo>
                      <a:pt x="2254" y="728"/>
                    </a:lnTo>
                    <a:lnTo>
                      <a:pt x="2233" y="733"/>
                    </a:lnTo>
                    <a:lnTo>
                      <a:pt x="2212" y="730"/>
                    </a:lnTo>
                    <a:lnTo>
                      <a:pt x="2194" y="721"/>
                    </a:lnTo>
                    <a:lnTo>
                      <a:pt x="2178" y="705"/>
                    </a:lnTo>
                    <a:lnTo>
                      <a:pt x="2169" y="686"/>
                    </a:lnTo>
                    <a:lnTo>
                      <a:pt x="1987" y="151"/>
                    </a:lnTo>
                    <a:lnTo>
                      <a:pt x="87" y="730"/>
                    </a:lnTo>
                    <a:lnTo>
                      <a:pt x="78" y="731"/>
                    </a:lnTo>
                    <a:lnTo>
                      <a:pt x="67" y="731"/>
                    </a:lnTo>
                    <a:lnTo>
                      <a:pt x="47" y="728"/>
                    </a:lnTo>
                    <a:lnTo>
                      <a:pt x="28" y="719"/>
                    </a:lnTo>
                    <a:lnTo>
                      <a:pt x="13" y="703"/>
                    </a:lnTo>
                    <a:lnTo>
                      <a:pt x="3" y="685"/>
                    </a:lnTo>
                    <a:lnTo>
                      <a:pt x="0" y="663"/>
                    </a:lnTo>
                    <a:lnTo>
                      <a:pt x="5" y="643"/>
                    </a:lnTo>
                    <a:lnTo>
                      <a:pt x="14" y="624"/>
                    </a:lnTo>
                    <a:lnTo>
                      <a:pt x="28" y="610"/>
                    </a:lnTo>
                    <a:lnTo>
                      <a:pt x="49" y="601"/>
                    </a:lnTo>
                    <a:lnTo>
                      <a:pt x="2010" y="3"/>
                    </a:lnTo>
                    <a:lnTo>
                      <a:pt x="203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7" name="Freeform 230"/>
              <p:cNvSpPr>
                <a:spLocks/>
              </p:cNvSpPr>
              <p:nvPr/>
            </p:nvSpPr>
            <p:spPr bwMode="auto">
              <a:xfrm>
                <a:off x="3107092" y="1634182"/>
                <a:ext cx="439580" cy="370434"/>
              </a:xfrm>
              <a:custGeom>
                <a:avLst/>
                <a:gdLst>
                  <a:gd name="T0" fmla="*/ 3199 w 5124"/>
                  <a:gd name="T1" fmla="*/ 26 h 4318"/>
                  <a:gd name="T2" fmla="*/ 3199 w 5124"/>
                  <a:gd name="T3" fmla="*/ 105 h 4318"/>
                  <a:gd name="T4" fmla="*/ 712 w 5124"/>
                  <a:gd name="T5" fmla="*/ 939 h 4318"/>
                  <a:gd name="T6" fmla="*/ 648 w 5124"/>
                  <a:gd name="T7" fmla="*/ 913 h 4318"/>
                  <a:gd name="T8" fmla="*/ 647 w 5124"/>
                  <a:gd name="T9" fmla="*/ 834 h 4318"/>
                  <a:gd name="T10" fmla="*/ 404 w 5124"/>
                  <a:gd name="T11" fmla="*/ 673 h 4318"/>
                  <a:gd name="T12" fmla="*/ 224 w 5124"/>
                  <a:gd name="T13" fmla="*/ 731 h 4318"/>
                  <a:gd name="T14" fmla="*/ 138 w 5124"/>
                  <a:gd name="T15" fmla="*/ 891 h 4318"/>
                  <a:gd name="T16" fmla="*/ 168 w 5124"/>
                  <a:gd name="T17" fmla="*/ 1087 h 4318"/>
                  <a:gd name="T18" fmla="*/ 303 w 5124"/>
                  <a:gd name="T19" fmla="*/ 1199 h 4318"/>
                  <a:gd name="T20" fmla="*/ 4561 w 5124"/>
                  <a:gd name="T21" fmla="*/ 1218 h 4318"/>
                  <a:gd name="T22" fmla="*/ 4687 w 5124"/>
                  <a:gd name="T23" fmla="*/ 1299 h 4318"/>
                  <a:gd name="T24" fmla="*/ 4720 w 5124"/>
                  <a:gd name="T25" fmla="*/ 2226 h 4318"/>
                  <a:gd name="T26" fmla="*/ 4673 w 5124"/>
                  <a:gd name="T27" fmla="*/ 2290 h 4318"/>
                  <a:gd name="T28" fmla="*/ 3799 w 5124"/>
                  <a:gd name="T29" fmla="*/ 2304 h 4318"/>
                  <a:gd name="T30" fmla="*/ 3776 w 5124"/>
                  <a:gd name="T31" fmla="*/ 3036 h 4318"/>
                  <a:gd name="T32" fmla="*/ 3818 w 5124"/>
                  <a:gd name="T33" fmla="*/ 3101 h 4318"/>
                  <a:gd name="T34" fmla="*/ 4965 w 5124"/>
                  <a:gd name="T35" fmla="*/ 3093 h 4318"/>
                  <a:gd name="T36" fmla="*/ 4989 w 5124"/>
                  <a:gd name="T37" fmla="*/ 2226 h 4318"/>
                  <a:gd name="T38" fmla="*/ 4947 w 5124"/>
                  <a:gd name="T39" fmla="*/ 2161 h 4318"/>
                  <a:gd name="T40" fmla="*/ 4867 w 5124"/>
                  <a:gd name="T41" fmla="*/ 2132 h 4318"/>
                  <a:gd name="T42" fmla="*/ 4867 w 5124"/>
                  <a:gd name="T43" fmla="*/ 2051 h 4318"/>
                  <a:gd name="T44" fmla="*/ 4965 w 5124"/>
                  <a:gd name="T45" fmla="*/ 2027 h 4318"/>
                  <a:gd name="T46" fmla="*/ 5093 w 5124"/>
                  <a:gd name="T47" fmla="*/ 2108 h 4318"/>
                  <a:gd name="T48" fmla="*/ 5124 w 5124"/>
                  <a:gd name="T49" fmla="*/ 3036 h 4318"/>
                  <a:gd name="T50" fmla="*/ 5069 w 5124"/>
                  <a:gd name="T51" fmla="*/ 3184 h 4318"/>
                  <a:gd name="T52" fmla="*/ 4922 w 5124"/>
                  <a:gd name="T53" fmla="*/ 3238 h 4318"/>
                  <a:gd name="T54" fmla="*/ 3725 w 5124"/>
                  <a:gd name="T55" fmla="*/ 3207 h 4318"/>
                  <a:gd name="T56" fmla="*/ 3644 w 5124"/>
                  <a:gd name="T57" fmla="*/ 3081 h 4318"/>
                  <a:gd name="T58" fmla="*/ 3655 w 5124"/>
                  <a:gd name="T59" fmla="*/ 2278 h 4318"/>
                  <a:gd name="T60" fmla="*/ 3759 w 5124"/>
                  <a:gd name="T61" fmla="*/ 2174 h 4318"/>
                  <a:gd name="T62" fmla="*/ 4584 w 5124"/>
                  <a:gd name="T63" fmla="*/ 1416 h 4318"/>
                  <a:gd name="T64" fmla="*/ 4542 w 5124"/>
                  <a:gd name="T65" fmla="*/ 1352 h 4318"/>
                  <a:gd name="T66" fmla="*/ 283 w 5124"/>
                  <a:gd name="T67" fmla="*/ 1333 h 4318"/>
                  <a:gd name="T68" fmla="*/ 135 w 5124"/>
                  <a:gd name="T69" fmla="*/ 3913 h 4318"/>
                  <a:gd name="T70" fmla="*/ 193 w 5124"/>
                  <a:gd name="T71" fmla="*/ 4094 h 4318"/>
                  <a:gd name="T72" fmla="*/ 351 w 5124"/>
                  <a:gd name="T73" fmla="*/ 4179 h 4318"/>
                  <a:gd name="T74" fmla="*/ 4561 w 5124"/>
                  <a:gd name="T75" fmla="*/ 4173 h 4318"/>
                  <a:gd name="T76" fmla="*/ 4584 w 5124"/>
                  <a:gd name="T77" fmla="*/ 3440 h 4318"/>
                  <a:gd name="T78" fmla="*/ 4631 w 5124"/>
                  <a:gd name="T79" fmla="*/ 3377 h 4318"/>
                  <a:gd name="T80" fmla="*/ 4706 w 5124"/>
                  <a:gd name="T81" fmla="*/ 3401 h 4318"/>
                  <a:gd name="T82" fmla="*/ 4715 w 5124"/>
                  <a:gd name="T83" fmla="*/ 4159 h 4318"/>
                  <a:gd name="T84" fmla="*/ 4636 w 5124"/>
                  <a:gd name="T85" fmla="*/ 4287 h 4318"/>
                  <a:gd name="T86" fmla="*/ 404 w 5124"/>
                  <a:gd name="T87" fmla="*/ 4318 h 4318"/>
                  <a:gd name="T88" fmla="*/ 176 w 5124"/>
                  <a:gd name="T89" fmla="*/ 4257 h 4318"/>
                  <a:gd name="T90" fmla="*/ 34 w 5124"/>
                  <a:gd name="T91" fmla="*/ 4092 h 4318"/>
                  <a:gd name="T92" fmla="*/ 0 w 5124"/>
                  <a:gd name="T93" fmla="*/ 944 h 4318"/>
                  <a:gd name="T94" fmla="*/ 61 w 5124"/>
                  <a:gd name="T95" fmla="*/ 715 h 4318"/>
                  <a:gd name="T96" fmla="*/ 225 w 5124"/>
                  <a:gd name="T97" fmla="*/ 574 h 4318"/>
                  <a:gd name="T98" fmla="*/ 1483 w 5124"/>
                  <a:gd name="T99" fmla="*/ 540 h 4318"/>
                  <a:gd name="T100" fmla="*/ 3145 w 5124"/>
                  <a:gd name="T101" fmla="*/ 0 h 4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5124" h="4318">
                    <a:moveTo>
                      <a:pt x="3145" y="0"/>
                    </a:moveTo>
                    <a:lnTo>
                      <a:pt x="3167" y="3"/>
                    </a:lnTo>
                    <a:lnTo>
                      <a:pt x="3184" y="12"/>
                    </a:lnTo>
                    <a:lnTo>
                      <a:pt x="3199" y="26"/>
                    </a:lnTo>
                    <a:lnTo>
                      <a:pt x="3209" y="45"/>
                    </a:lnTo>
                    <a:lnTo>
                      <a:pt x="3213" y="66"/>
                    </a:lnTo>
                    <a:lnTo>
                      <a:pt x="3209" y="87"/>
                    </a:lnTo>
                    <a:lnTo>
                      <a:pt x="3199" y="105"/>
                    </a:lnTo>
                    <a:lnTo>
                      <a:pt x="3185" y="121"/>
                    </a:lnTo>
                    <a:lnTo>
                      <a:pt x="3167" y="130"/>
                    </a:lnTo>
                    <a:lnTo>
                      <a:pt x="723" y="936"/>
                    </a:lnTo>
                    <a:lnTo>
                      <a:pt x="712" y="939"/>
                    </a:lnTo>
                    <a:lnTo>
                      <a:pt x="703" y="939"/>
                    </a:lnTo>
                    <a:lnTo>
                      <a:pt x="681" y="936"/>
                    </a:lnTo>
                    <a:lnTo>
                      <a:pt x="662" y="927"/>
                    </a:lnTo>
                    <a:lnTo>
                      <a:pt x="648" y="913"/>
                    </a:lnTo>
                    <a:lnTo>
                      <a:pt x="637" y="894"/>
                    </a:lnTo>
                    <a:lnTo>
                      <a:pt x="634" y="873"/>
                    </a:lnTo>
                    <a:lnTo>
                      <a:pt x="637" y="852"/>
                    </a:lnTo>
                    <a:lnTo>
                      <a:pt x="647" y="834"/>
                    </a:lnTo>
                    <a:lnTo>
                      <a:pt x="662" y="818"/>
                    </a:lnTo>
                    <a:lnTo>
                      <a:pt x="681" y="809"/>
                    </a:lnTo>
                    <a:lnTo>
                      <a:pt x="1088" y="673"/>
                    </a:lnTo>
                    <a:lnTo>
                      <a:pt x="404" y="673"/>
                    </a:lnTo>
                    <a:lnTo>
                      <a:pt x="351" y="678"/>
                    </a:lnTo>
                    <a:lnTo>
                      <a:pt x="303" y="689"/>
                    </a:lnTo>
                    <a:lnTo>
                      <a:pt x="261" y="708"/>
                    </a:lnTo>
                    <a:lnTo>
                      <a:pt x="224" y="731"/>
                    </a:lnTo>
                    <a:lnTo>
                      <a:pt x="193" y="762"/>
                    </a:lnTo>
                    <a:lnTo>
                      <a:pt x="168" y="799"/>
                    </a:lnTo>
                    <a:lnTo>
                      <a:pt x="149" y="843"/>
                    </a:lnTo>
                    <a:lnTo>
                      <a:pt x="138" y="891"/>
                    </a:lnTo>
                    <a:lnTo>
                      <a:pt x="135" y="944"/>
                    </a:lnTo>
                    <a:lnTo>
                      <a:pt x="138" y="997"/>
                    </a:lnTo>
                    <a:lnTo>
                      <a:pt x="149" y="1045"/>
                    </a:lnTo>
                    <a:lnTo>
                      <a:pt x="168" y="1087"/>
                    </a:lnTo>
                    <a:lnTo>
                      <a:pt x="193" y="1125"/>
                    </a:lnTo>
                    <a:lnTo>
                      <a:pt x="224" y="1156"/>
                    </a:lnTo>
                    <a:lnTo>
                      <a:pt x="261" y="1181"/>
                    </a:lnTo>
                    <a:lnTo>
                      <a:pt x="303" y="1199"/>
                    </a:lnTo>
                    <a:lnTo>
                      <a:pt x="351" y="1210"/>
                    </a:lnTo>
                    <a:lnTo>
                      <a:pt x="404" y="1213"/>
                    </a:lnTo>
                    <a:lnTo>
                      <a:pt x="4518" y="1213"/>
                    </a:lnTo>
                    <a:lnTo>
                      <a:pt x="4561" y="1218"/>
                    </a:lnTo>
                    <a:lnTo>
                      <a:pt x="4600" y="1229"/>
                    </a:lnTo>
                    <a:lnTo>
                      <a:pt x="4636" y="1246"/>
                    </a:lnTo>
                    <a:lnTo>
                      <a:pt x="4664" y="1269"/>
                    </a:lnTo>
                    <a:lnTo>
                      <a:pt x="4687" y="1299"/>
                    </a:lnTo>
                    <a:lnTo>
                      <a:pt x="4706" y="1333"/>
                    </a:lnTo>
                    <a:lnTo>
                      <a:pt x="4715" y="1372"/>
                    </a:lnTo>
                    <a:lnTo>
                      <a:pt x="4720" y="1416"/>
                    </a:lnTo>
                    <a:lnTo>
                      <a:pt x="4720" y="2226"/>
                    </a:lnTo>
                    <a:lnTo>
                      <a:pt x="4716" y="2248"/>
                    </a:lnTo>
                    <a:lnTo>
                      <a:pt x="4706" y="2265"/>
                    </a:lnTo>
                    <a:lnTo>
                      <a:pt x="4692" y="2281"/>
                    </a:lnTo>
                    <a:lnTo>
                      <a:pt x="4673" y="2290"/>
                    </a:lnTo>
                    <a:lnTo>
                      <a:pt x="4651" y="2293"/>
                    </a:lnTo>
                    <a:lnTo>
                      <a:pt x="3843" y="2293"/>
                    </a:lnTo>
                    <a:lnTo>
                      <a:pt x="3818" y="2297"/>
                    </a:lnTo>
                    <a:lnTo>
                      <a:pt x="3799" y="2304"/>
                    </a:lnTo>
                    <a:lnTo>
                      <a:pt x="3785" y="2317"/>
                    </a:lnTo>
                    <a:lnTo>
                      <a:pt x="3778" y="2335"/>
                    </a:lnTo>
                    <a:lnTo>
                      <a:pt x="3776" y="2362"/>
                    </a:lnTo>
                    <a:lnTo>
                      <a:pt x="3776" y="3036"/>
                    </a:lnTo>
                    <a:lnTo>
                      <a:pt x="3778" y="3061"/>
                    </a:lnTo>
                    <a:lnTo>
                      <a:pt x="3785" y="3081"/>
                    </a:lnTo>
                    <a:lnTo>
                      <a:pt x="3799" y="3093"/>
                    </a:lnTo>
                    <a:lnTo>
                      <a:pt x="3818" y="3101"/>
                    </a:lnTo>
                    <a:lnTo>
                      <a:pt x="3843" y="3104"/>
                    </a:lnTo>
                    <a:lnTo>
                      <a:pt x="4922" y="3104"/>
                    </a:lnTo>
                    <a:lnTo>
                      <a:pt x="4947" y="3101"/>
                    </a:lnTo>
                    <a:lnTo>
                      <a:pt x="4965" y="3093"/>
                    </a:lnTo>
                    <a:lnTo>
                      <a:pt x="4979" y="3081"/>
                    </a:lnTo>
                    <a:lnTo>
                      <a:pt x="4987" y="3061"/>
                    </a:lnTo>
                    <a:lnTo>
                      <a:pt x="4989" y="3036"/>
                    </a:lnTo>
                    <a:lnTo>
                      <a:pt x="4989" y="2226"/>
                    </a:lnTo>
                    <a:lnTo>
                      <a:pt x="4987" y="2202"/>
                    </a:lnTo>
                    <a:lnTo>
                      <a:pt x="4979" y="2181"/>
                    </a:lnTo>
                    <a:lnTo>
                      <a:pt x="4965" y="2169"/>
                    </a:lnTo>
                    <a:lnTo>
                      <a:pt x="4947" y="2161"/>
                    </a:lnTo>
                    <a:lnTo>
                      <a:pt x="4922" y="2158"/>
                    </a:lnTo>
                    <a:lnTo>
                      <a:pt x="4900" y="2155"/>
                    </a:lnTo>
                    <a:lnTo>
                      <a:pt x="4881" y="2146"/>
                    </a:lnTo>
                    <a:lnTo>
                      <a:pt x="4867" y="2132"/>
                    </a:lnTo>
                    <a:lnTo>
                      <a:pt x="4858" y="2113"/>
                    </a:lnTo>
                    <a:lnTo>
                      <a:pt x="4853" y="2091"/>
                    </a:lnTo>
                    <a:lnTo>
                      <a:pt x="4858" y="2069"/>
                    </a:lnTo>
                    <a:lnTo>
                      <a:pt x="4867" y="2051"/>
                    </a:lnTo>
                    <a:lnTo>
                      <a:pt x="4881" y="2037"/>
                    </a:lnTo>
                    <a:lnTo>
                      <a:pt x="4900" y="2027"/>
                    </a:lnTo>
                    <a:lnTo>
                      <a:pt x="4922" y="2024"/>
                    </a:lnTo>
                    <a:lnTo>
                      <a:pt x="4965" y="2027"/>
                    </a:lnTo>
                    <a:lnTo>
                      <a:pt x="5006" y="2038"/>
                    </a:lnTo>
                    <a:lnTo>
                      <a:pt x="5040" y="2055"/>
                    </a:lnTo>
                    <a:lnTo>
                      <a:pt x="5069" y="2079"/>
                    </a:lnTo>
                    <a:lnTo>
                      <a:pt x="5093" y="2108"/>
                    </a:lnTo>
                    <a:lnTo>
                      <a:pt x="5110" y="2142"/>
                    </a:lnTo>
                    <a:lnTo>
                      <a:pt x="5121" y="2183"/>
                    </a:lnTo>
                    <a:lnTo>
                      <a:pt x="5124" y="2226"/>
                    </a:lnTo>
                    <a:lnTo>
                      <a:pt x="5124" y="3036"/>
                    </a:lnTo>
                    <a:lnTo>
                      <a:pt x="5121" y="3081"/>
                    </a:lnTo>
                    <a:lnTo>
                      <a:pt x="5110" y="3120"/>
                    </a:lnTo>
                    <a:lnTo>
                      <a:pt x="5093" y="3154"/>
                    </a:lnTo>
                    <a:lnTo>
                      <a:pt x="5069" y="3184"/>
                    </a:lnTo>
                    <a:lnTo>
                      <a:pt x="5040" y="3207"/>
                    </a:lnTo>
                    <a:lnTo>
                      <a:pt x="5006" y="3224"/>
                    </a:lnTo>
                    <a:lnTo>
                      <a:pt x="4965" y="3235"/>
                    </a:lnTo>
                    <a:lnTo>
                      <a:pt x="4922" y="3238"/>
                    </a:lnTo>
                    <a:lnTo>
                      <a:pt x="3843" y="3238"/>
                    </a:lnTo>
                    <a:lnTo>
                      <a:pt x="3799" y="3235"/>
                    </a:lnTo>
                    <a:lnTo>
                      <a:pt x="3759" y="3224"/>
                    </a:lnTo>
                    <a:lnTo>
                      <a:pt x="3725" y="3207"/>
                    </a:lnTo>
                    <a:lnTo>
                      <a:pt x="3695" y="3184"/>
                    </a:lnTo>
                    <a:lnTo>
                      <a:pt x="3672" y="3154"/>
                    </a:lnTo>
                    <a:lnTo>
                      <a:pt x="3655" y="3120"/>
                    </a:lnTo>
                    <a:lnTo>
                      <a:pt x="3644" y="3081"/>
                    </a:lnTo>
                    <a:lnTo>
                      <a:pt x="3641" y="3036"/>
                    </a:lnTo>
                    <a:lnTo>
                      <a:pt x="3641" y="2362"/>
                    </a:lnTo>
                    <a:lnTo>
                      <a:pt x="3644" y="2317"/>
                    </a:lnTo>
                    <a:lnTo>
                      <a:pt x="3655" y="2278"/>
                    </a:lnTo>
                    <a:lnTo>
                      <a:pt x="3672" y="2244"/>
                    </a:lnTo>
                    <a:lnTo>
                      <a:pt x="3695" y="2214"/>
                    </a:lnTo>
                    <a:lnTo>
                      <a:pt x="3725" y="2191"/>
                    </a:lnTo>
                    <a:lnTo>
                      <a:pt x="3759" y="2174"/>
                    </a:lnTo>
                    <a:lnTo>
                      <a:pt x="3799" y="2163"/>
                    </a:lnTo>
                    <a:lnTo>
                      <a:pt x="3843" y="2158"/>
                    </a:lnTo>
                    <a:lnTo>
                      <a:pt x="4584" y="2158"/>
                    </a:lnTo>
                    <a:lnTo>
                      <a:pt x="4584" y="1416"/>
                    </a:lnTo>
                    <a:lnTo>
                      <a:pt x="4581" y="1391"/>
                    </a:lnTo>
                    <a:lnTo>
                      <a:pt x="4575" y="1372"/>
                    </a:lnTo>
                    <a:lnTo>
                      <a:pt x="4561" y="1360"/>
                    </a:lnTo>
                    <a:lnTo>
                      <a:pt x="4542" y="1352"/>
                    </a:lnTo>
                    <a:lnTo>
                      <a:pt x="4518" y="1349"/>
                    </a:lnTo>
                    <a:lnTo>
                      <a:pt x="404" y="1349"/>
                    </a:lnTo>
                    <a:lnTo>
                      <a:pt x="342" y="1344"/>
                    </a:lnTo>
                    <a:lnTo>
                      <a:pt x="283" y="1333"/>
                    </a:lnTo>
                    <a:lnTo>
                      <a:pt x="229" y="1315"/>
                    </a:lnTo>
                    <a:lnTo>
                      <a:pt x="179" y="1288"/>
                    </a:lnTo>
                    <a:lnTo>
                      <a:pt x="135" y="1255"/>
                    </a:lnTo>
                    <a:lnTo>
                      <a:pt x="135" y="3913"/>
                    </a:lnTo>
                    <a:lnTo>
                      <a:pt x="138" y="3966"/>
                    </a:lnTo>
                    <a:lnTo>
                      <a:pt x="149" y="4015"/>
                    </a:lnTo>
                    <a:lnTo>
                      <a:pt x="168" y="4058"/>
                    </a:lnTo>
                    <a:lnTo>
                      <a:pt x="193" y="4094"/>
                    </a:lnTo>
                    <a:lnTo>
                      <a:pt x="224" y="4125"/>
                    </a:lnTo>
                    <a:lnTo>
                      <a:pt x="261" y="4150"/>
                    </a:lnTo>
                    <a:lnTo>
                      <a:pt x="303" y="4169"/>
                    </a:lnTo>
                    <a:lnTo>
                      <a:pt x="351" y="4179"/>
                    </a:lnTo>
                    <a:lnTo>
                      <a:pt x="404" y="4183"/>
                    </a:lnTo>
                    <a:lnTo>
                      <a:pt x="4518" y="4183"/>
                    </a:lnTo>
                    <a:lnTo>
                      <a:pt x="4542" y="4181"/>
                    </a:lnTo>
                    <a:lnTo>
                      <a:pt x="4561" y="4173"/>
                    </a:lnTo>
                    <a:lnTo>
                      <a:pt x="4575" y="4161"/>
                    </a:lnTo>
                    <a:lnTo>
                      <a:pt x="4581" y="4141"/>
                    </a:lnTo>
                    <a:lnTo>
                      <a:pt x="4584" y="4116"/>
                    </a:lnTo>
                    <a:lnTo>
                      <a:pt x="4584" y="3440"/>
                    </a:lnTo>
                    <a:lnTo>
                      <a:pt x="4587" y="3420"/>
                    </a:lnTo>
                    <a:lnTo>
                      <a:pt x="4597" y="3401"/>
                    </a:lnTo>
                    <a:lnTo>
                      <a:pt x="4612" y="3386"/>
                    </a:lnTo>
                    <a:lnTo>
                      <a:pt x="4631" y="3377"/>
                    </a:lnTo>
                    <a:lnTo>
                      <a:pt x="4651" y="3373"/>
                    </a:lnTo>
                    <a:lnTo>
                      <a:pt x="4673" y="3377"/>
                    </a:lnTo>
                    <a:lnTo>
                      <a:pt x="4692" y="3386"/>
                    </a:lnTo>
                    <a:lnTo>
                      <a:pt x="4706" y="3401"/>
                    </a:lnTo>
                    <a:lnTo>
                      <a:pt x="4716" y="3420"/>
                    </a:lnTo>
                    <a:lnTo>
                      <a:pt x="4720" y="3440"/>
                    </a:lnTo>
                    <a:lnTo>
                      <a:pt x="4720" y="4116"/>
                    </a:lnTo>
                    <a:lnTo>
                      <a:pt x="4715" y="4159"/>
                    </a:lnTo>
                    <a:lnTo>
                      <a:pt x="4706" y="4200"/>
                    </a:lnTo>
                    <a:lnTo>
                      <a:pt x="4687" y="4234"/>
                    </a:lnTo>
                    <a:lnTo>
                      <a:pt x="4664" y="4264"/>
                    </a:lnTo>
                    <a:lnTo>
                      <a:pt x="4636" y="4287"/>
                    </a:lnTo>
                    <a:lnTo>
                      <a:pt x="4600" y="4304"/>
                    </a:lnTo>
                    <a:lnTo>
                      <a:pt x="4561" y="4315"/>
                    </a:lnTo>
                    <a:lnTo>
                      <a:pt x="4518" y="4318"/>
                    </a:lnTo>
                    <a:lnTo>
                      <a:pt x="404" y="4318"/>
                    </a:lnTo>
                    <a:lnTo>
                      <a:pt x="340" y="4315"/>
                    </a:lnTo>
                    <a:lnTo>
                      <a:pt x="281" y="4302"/>
                    </a:lnTo>
                    <a:lnTo>
                      <a:pt x="225" y="4284"/>
                    </a:lnTo>
                    <a:lnTo>
                      <a:pt x="176" y="4257"/>
                    </a:lnTo>
                    <a:lnTo>
                      <a:pt x="132" y="4225"/>
                    </a:lnTo>
                    <a:lnTo>
                      <a:pt x="93" y="4187"/>
                    </a:lnTo>
                    <a:lnTo>
                      <a:pt x="61" y="4142"/>
                    </a:lnTo>
                    <a:lnTo>
                      <a:pt x="34" y="4092"/>
                    </a:lnTo>
                    <a:lnTo>
                      <a:pt x="16" y="4038"/>
                    </a:lnTo>
                    <a:lnTo>
                      <a:pt x="5" y="3977"/>
                    </a:lnTo>
                    <a:lnTo>
                      <a:pt x="0" y="3913"/>
                    </a:lnTo>
                    <a:lnTo>
                      <a:pt x="0" y="944"/>
                    </a:lnTo>
                    <a:lnTo>
                      <a:pt x="5" y="880"/>
                    </a:lnTo>
                    <a:lnTo>
                      <a:pt x="16" y="820"/>
                    </a:lnTo>
                    <a:lnTo>
                      <a:pt x="34" y="765"/>
                    </a:lnTo>
                    <a:lnTo>
                      <a:pt x="61" y="715"/>
                    </a:lnTo>
                    <a:lnTo>
                      <a:pt x="93" y="670"/>
                    </a:lnTo>
                    <a:lnTo>
                      <a:pt x="132" y="631"/>
                    </a:lnTo>
                    <a:lnTo>
                      <a:pt x="176" y="600"/>
                    </a:lnTo>
                    <a:lnTo>
                      <a:pt x="225" y="574"/>
                    </a:lnTo>
                    <a:lnTo>
                      <a:pt x="281" y="555"/>
                    </a:lnTo>
                    <a:lnTo>
                      <a:pt x="340" y="543"/>
                    </a:lnTo>
                    <a:lnTo>
                      <a:pt x="404" y="540"/>
                    </a:lnTo>
                    <a:lnTo>
                      <a:pt x="1483" y="540"/>
                    </a:lnTo>
                    <a:lnTo>
                      <a:pt x="1488" y="540"/>
                    </a:lnTo>
                    <a:lnTo>
                      <a:pt x="1492" y="541"/>
                    </a:lnTo>
                    <a:lnTo>
                      <a:pt x="3125" y="3"/>
                    </a:lnTo>
                    <a:lnTo>
                      <a:pt x="314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8" name="Freeform 231"/>
              <p:cNvSpPr>
                <a:spLocks/>
              </p:cNvSpPr>
              <p:nvPr/>
            </p:nvSpPr>
            <p:spPr bwMode="auto">
              <a:xfrm>
                <a:off x="3465687" y="1898985"/>
                <a:ext cx="23077" cy="23077"/>
              </a:xfrm>
              <a:custGeom>
                <a:avLst/>
                <a:gdLst>
                  <a:gd name="T0" fmla="*/ 135 w 269"/>
                  <a:gd name="T1" fmla="*/ 0 h 269"/>
                  <a:gd name="T2" fmla="*/ 171 w 269"/>
                  <a:gd name="T3" fmla="*/ 5 h 269"/>
                  <a:gd name="T4" fmla="*/ 202 w 269"/>
                  <a:gd name="T5" fmla="*/ 19 h 269"/>
                  <a:gd name="T6" fmla="*/ 230 w 269"/>
                  <a:gd name="T7" fmla="*/ 39 h 269"/>
                  <a:gd name="T8" fmla="*/ 250 w 269"/>
                  <a:gd name="T9" fmla="*/ 67 h 269"/>
                  <a:gd name="T10" fmla="*/ 264 w 269"/>
                  <a:gd name="T11" fmla="*/ 98 h 269"/>
                  <a:gd name="T12" fmla="*/ 269 w 269"/>
                  <a:gd name="T13" fmla="*/ 134 h 269"/>
                  <a:gd name="T14" fmla="*/ 264 w 269"/>
                  <a:gd name="T15" fmla="*/ 170 h 269"/>
                  <a:gd name="T16" fmla="*/ 250 w 269"/>
                  <a:gd name="T17" fmla="*/ 202 h 269"/>
                  <a:gd name="T18" fmla="*/ 230 w 269"/>
                  <a:gd name="T19" fmla="*/ 230 h 269"/>
                  <a:gd name="T20" fmla="*/ 202 w 269"/>
                  <a:gd name="T21" fmla="*/ 251 h 269"/>
                  <a:gd name="T22" fmla="*/ 171 w 269"/>
                  <a:gd name="T23" fmla="*/ 265 h 269"/>
                  <a:gd name="T24" fmla="*/ 135 w 269"/>
                  <a:gd name="T25" fmla="*/ 269 h 269"/>
                  <a:gd name="T26" fmla="*/ 98 w 269"/>
                  <a:gd name="T27" fmla="*/ 265 h 269"/>
                  <a:gd name="T28" fmla="*/ 67 w 269"/>
                  <a:gd name="T29" fmla="*/ 251 h 269"/>
                  <a:gd name="T30" fmla="*/ 39 w 269"/>
                  <a:gd name="T31" fmla="*/ 230 h 269"/>
                  <a:gd name="T32" fmla="*/ 19 w 269"/>
                  <a:gd name="T33" fmla="*/ 202 h 269"/>
                  <a:gd name="T34" fmla="*/ 5 w 269"/>
                  <a:gd name="T35" fmla="*/ 170 h 269"/>
                  <a:gd name="T36" fmla="*/ 0 w 269"/>
                  <a:gd name="T37" fmla="*/ 134 h 269"/>
                  <a:gd name="T38" fmla="*/ 5 w 269"/>
                  <a:gd name="T39" fmla="*/ 98 h 269"/>
                  <a:gd name="T40" fmla="*/ 19 w 269"/>
                  <a:gd name="T41" fmla="*/ 67 h 269"/>
                  <a:gd name="T42" fmla="*/ 39 w 269"/>
                  <a:gd name="T43" fmla="*/ 39 h 269"/>
                  <a:gd name="T44" fmla="*/ 67 w 269"/>
                  <a:gd name="T45" fmla="*/ 19 h 269"/>
                  <a:gd name="T46" fmla="*/ 98 w 269"/>
                  <a:gd name="T47" fmla="*/ 5 h 269"/>
                  <a:gd name="T48" fmla="*/ 135 w 269"/>
                  <a:gd name="T49" fmla="*/ 0 h 2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9" h="269">
                    <a:moveTo>
                      <a:pt x="135" y="0"/>
                    </a:moveTo>
                    <a:lnTo>
                      <a:pt x="171" y="5"/>
                    </a:lnTo>
                    <a:lnTo>
                      <a:pt x="202" y="19"/>
                    </a:lnTo>
                    <a:lnTo>
                      <a:pt x="230" y="39"/>
                    </a:lnTo>
                    <a:lnTo>
                      <a:pt x="250" y="67"/>
                    </a:lnTo>
                    <a:lnTo>
                      <a:pt x="264" y="98"/>
                    </a:lnTo>
                    <a:lnTo>
                      <a:pt x="269" y="134"/>
                    </a:lnTo>
                    <a:lnTo>
                      <a:pt x="264" y="170"/>
                    </a:lnTo>
                    <a:lnTo>
                      <a:pt x="250" y="202"/>
                    </a:lnTo>
                    <a:lnTo>
                      <a:pt x="230" y="230"/>
                    </a:lnTo>
                    <a:lnTo>
                      <a:pt x="202" y="251"/>
                    </a:lnTo>
                    <a:lnTo>
                      <a:pt x="171" y="265"/>
                    </a:lnTo>
                    <a:lnTo>
                      <a:pt x="135" y="269"/>
                    </a:lnTo>
                    <a:lnTo>
                      <a:pt x="98" y="265"/>
                    </a:lnTo>
                    <a:lnTo>
                      <a:pt x="67" y="251"/>
                    </a:lnTo>
                    <a:lnTo>
                      <a:pt x="39" y="230"/>
                    </a:lnTo>
                    <a:lnTo>
                      <a:pt x="19" y="202"/>
                    </a:lnTo>
                    <a:lnTo>
                      <a:pt x="5" y="170"/>
                    </a:lnTo>
                    <a:lnTo>
                      <a:pt x="0" y="134"/>
                    </a:lnTo>
                    <a:lnTo>
                      <a:pt x="5" y="98"/>
                    </a:lnTo>
                    <a:lnTo>
                      <a:pt x="19" y="67"/>
                    </a:lnTo>
                    <a:lnTo>
                      <a:pt x="39" y="39"/>
                    </a:lnTo>
                    <a:lnTo>
                      <a:pt x="67" y="19"/>
                    </a:lnTo>
                    <a:lnTo>
                      <a:pt x="98" y="5"/>
                    </a:lnTo>
                    <a:lnTo>
                      <a:pt x="13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84" name="Group 83"/>
          <p:cNvGrpSpPr/>
          <p:nvPr/>
        </p:nvGrpSpPr>
        <p:grpSpPr>
          <a:xfrm>
            <a:off x="5783117" y="4533840"/>
            <a:ext cx="6226631" cy="2035018"/>
            <a:chOff x="5783117" y="4533840"/>
            <a:chExt cx="6226631" cy="2035018"/>
          </a:xfrm>
        </p:grpSpPr>
        <p:sp>
          <p:nvSpPr>
            <p:cNvPr id="40" name="TextBox 39"/>
            <p:cNvSpPr txBox="1"/>
            <p:nvPr/>
          </p:nvSpPr>
          <p:spPr>
            <a:xfrm flipH="1">
              <a:off x="5865139" y="5205953"/>
              <a:ext cx="5945073" cy="21287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12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(what are the key success factors needed for the business to succeed)</a:t>
              </a:r>
            </a:p>
          </p:txBody>
        </p:sp>
        <p:grpSp>
          <p:nvGrpSpPr>
            <p:cNvPr id="81" name="Group 80"/>
            <p:cNvGrpSpPr/>
            <p:nvPr/>
          </p:nvGrpSpPr>
          <p:grpSpPr>
            <a:xfrm>
              <a:off x="5783117" y="4533840"/>
              <a:ext cx="6226631" cy="2035018"/>
              <a:chOff x="5783117" y="4750660"/>
              <a:chExt cx="6226631" cy="1714500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6391525" y="4949726"/>
                <a:ext cx="4873829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600" dirty="0">
                    <a:latin typeface="Open Sans Semibold" panose="020B0706030804020204" pitchFamily="34" charset="0"/>
                    <a:ea typeface="Open Sans Semibold" panose="020B0706030804020204" pitchFamily="34" charset="0"/>
                    <a:cs typeface="Open Sans Semibold" panose="020B0706030804020204" pitchFamily="34" charset="0"/>
                  </a:rPr>
                  <a:t>Key success factors required</a:t>
                </a: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5783117" y="4750660"/>
                <a:ext cx="6226631" cy="1714500"/>
              </a:xfrm>
              <a:prstGeom prst="rect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5783117" y="5269873"/>
                <a:ext cx="3423558" cy="0"/>
              </a:xfrm>
              <a:prstGeom prst="line">
                <a:avLst/>
              </a:prstGeom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2" name="Группа 239"/>
              <p:cNvGrpSpPr/>
              <p:nvPr/>
            </p:nvGrpSpPr>
            <p:grpSpPr>
              <a:xfrm>
                <a:off x="5821689" y="4777762"/>
                <a:ext cx="455578" cy="442289"/>
                <a:chOff x="5336570" y="2628703"/>
                <a:chExt cx="431624" cy="431724"/>
              </a:xfrm>
              <a:solidFill>
                <a:schemeClr val="tx1"/>
              </a:solidFill>
            </p:grpSpPr>
            <p:sp>
              <p:nvSpPr>
                <p:cNvPr id="53" name="Freeform 391"/>
                <p:cNvSpPr>
                  <a:spLocks noEditPoints="1"/>
                </p:cNvSpPr>
                <p:nvPr/>
              </p:nvSpPr>
              <p:spPr bwMode="auto">
                <a:xfrm>
                  <a:off x="5336570" y="2628703"/>
                  <a:ext cx="431624" cy="431724"/>
                </a:xfrm>
                <a:custGeom>
                  <a:avLst/>
                  <a:gdLst>
                    <a:gd name="T0" fmla="*/ 3554 w 4319"/>
                    <a:gd name="T1" fmla="*/ 151 h 4320"/>
                    <a:gd name="T2" fmla="*/ 1692 w 4319"/>
                    <a:gd name="T3" fmla="*/ 1749 h 4320"/>
                    <a:gd name="T4" fmla="*/ 1486 w 4319"/>
                    <a:gd name="T5" fmla="*/ 1714 h 4320"/>
                    <a:gd name="T6" fmla="*/ 1272 w 4319"/>
                    <a:gd name="T7" fmla="*/ 1708 h 4320"/>
                    <a:gd name="T8" fmla="*/ 892 w 4319"/>
                    <a:gd name="T9" fmla="*/ 1801 h 4320"/>
                    <a:gd name="T10" fmla="*/ 569 w 4319"/>
                    <a:gd name="T11" fmla="*/ 2003 h 4320"/>
                    <a:gd name="T12" fmla="*/ 321 w 4319"/>
                    <a:gd name="T13" fmla="*/ 2292 h 4320"/>
                    <a:gd name="T14" fmla="*/ 170 w 4319"/>
                    <a:gd name="T15" fmla="*/ 2647 h 4320"/>
                    <a:gd name="T16" fmla="*/ 139 w 4319"/>
                    <a:gd name="T17" fmla="*/ 3046 h 4320"/>
                    <a:gd name="T18" fmla="*/ 232 w 4319"/>
                    <a:gd name="T19" fmla="*/ 3427 h 4320"/>
                    <a:gd name="T20" fmla="*/ 434 w 4319"/>
                    <a:gd name="T21" fmla="*/ 3751 h 4320"/>
                    <a:gd name="T22" fmla="*/ 722 w 4319"/>
                    <a:gd name="T23" fmla="*/ 3999 h 4320"/>
                    <a:gd name="T24" fmla="*/ 1077 w 4319"/>
                    <a:gd name="T25" fmla="*/ 4148 h 4320"/>
                    <a:gd name="T26" fmla="*/ 1470 w 4319"/>
                    <a:gd name="T27" fmla="*/ 4181 h 4320"/>
                    <a:gd name="T28" fmla="*/ 1816 w 4319"/>
                    <a:gd name="T29" fmla="*/ 4108 h 4320"/>
                    <a:gd name="T30" fmla="*/ 2102 w 4319"/>
                    <a:gd name="T31" fmla="*/ 3953 h 4320"/>
                    <a:gd name="T32" fmla="*/ 2323 w 4319"/>
                    <a:gd name="T33" fmla="*/ 3734 h 4320"/>
                    <a:gd name="T34" fmla="*/ 2475 w 4319"/>
                    <a:gd name="T35" fmla="*/ 3472 h 4320"/>
                    <a:gd name="T36" fmla="*/ 2554 w 4319"/>
                    <a:gd name="T37" fmla="*/ 3185 h 4320"/>
                    <a:gd name="T38" fmla="*/ 2555 w 4319"/>
                    <a:gd name="T39" fmla="*/ 2897 h 4320"/>
                    <a:gd name="T40" fmla="*/ 2499 w 4319"/>
                    <a:gd name="T41" fmla="*/ 2655 h 4320"/>
                    <a:gd name="T42" fmla="*/ 2432 w 4319"/>
                    <a:gd name="T43" fmla="*/ 2520 h 4320"/>
                    <a:gd name="T44" fmla="*/ 2449 w 4319"/>
                    <a:gd name="T45" fmla="*/ 2448 h 4320"/>
                    <a:gd name="T46" fmla="*/ 3107 w 4319"/>
                    <a:gd name="T47" fmla="*/ 1531 h 4320"/>
                    <a:gd name="T48" fmla="*/ 3170 w 4319"/>
                    <a:gd name="T49" fmla="*/ 1485 h 4320"/>
                    <a:gd name="T50" fmla="*/ 3656 w 4319"/>
                    <a:gd name="T51" fmla="*/ 838 h 4320"/>
                    <a:gd name="T52" fmla="*/ 4182 w 4319"/>
                    <a:gd name="T53" fmla="*/ 810 h 4320"/>
                    <a:gd name="T54" fmla="*/ 4156 w 4319"/>
                    <a:gd name="T55" fmla="*/ 147 h 4320"/>
                    <a:gd name="T56" fmla="*/ 3595 w 4319"/>
                    <a:gd name="T57" fmla="*/ 0 h 4320"/>
                    <a:gd name="T58" fmla="*/ 4230 w 4319"/>
                    <a:gd name="T59" fmla="*/ 34 h 4320"/>
                    <a:gd name="T60" fmla="*/ 4314 w 4319"/>
                    <a:gd name="T61" fmla="*/ 159 h 4320"/>
                    <a:gd name="T62" fmla="*/ 4317 w 4319"/>
                    <a:gd name="T63" fmla="*/ 850 h 4320"/>
                    <a:gd name="T64" fmla="*/ 4314 w 4319"/>
                    <a:gd name="T65" fmla="*/ 901 h 4320"/>
                    <a:gd name="T66" fmla="*/ 4260 w 4319"/>
                    <a:gd name="T67" fmla="*/ 948 h 4320"/>
                    <a:gd name="T68" fmla="*/ 4210 w 4319"/>
                    <a:gd name="T69" fmla="*/ 947 h 4320"/>
                    <a:gd name="T70" fmla="*/ 3778 w 4319"/>
                    <a:gd name="T71" fmla="*/ 1485 h 4320"/>
                    <a:gd name="T72" fmla="*/ 3750 w 4319"/>
                    <a:gd name="T73" fmla="*/ 1588 h 4320"/>
                    <a:gd name="T74" fmla="*/ 3658 w 4319"/>
                    <a:gd name="T75" fmla="*/ 1619 h 4320"/>
                    <a:gd name="T76" fmla="*/ 3647 w 4319"/>
                    <a:gd name="T77" fmla="*/ 1619 h 4320"/>
                    <a:gd name="T78" fmla="*/ 3238 w 4319"/>
                    <a:gd name="T79" fmla="*/ 2159 h 4320"/>
                    <a:gd name="T80" fmla="*/ 3201 w 4319"/>
                    <a:gd name="T81" fmla="*/ 2221 h 4320"/>
                    <a:gd name="T82" fmla="*/ 2653 w 4319"/>
                    <a:gd name="T83" fmla="*/ 2697 h 4320"/>
                    <a:gd name="T84" fmla="*/ 2697 w 4319"/>
                    <a:gd name="T85" fmla="*/ 2968 h 4320"/>
                    <a:gd name="T86" fmla="*/ 2676 w 4319"/>
                    <a:gd name="T87" fmla="*/ 3274 h 4320"/>
                    <a:gd name="T88" fmla="*/ 2576 w 4319"/>
                    <a:gd name="T89" fmla="*/ 3578 h 4320"/>
                    <a:gd name="T90" fmla="*/ 2402 w 4319"/>
                    <a:gd name="T91" fmla="*/ 3853 h 4320"/>
                    <a:gd name="T92" fmla="*/ 2157 w 4319"/>
                    <a:gd name="T93" fmla="*/ 4080 h 4320"/>
                    <a:gd name="T94" fmla="*/ 1848 w 4319"/>
                    <a:gd name="T95" fmla="*/ 4241 h 4320"/>
                    <a:gd name="T96" fmla="*/ 1477 w 4319"/>
                    <a:gd name="T97" fmla="*/ 4316 h 4320"/>
                    <a:gd name="T98" fmla="*/ 1060 w 4319"/>
                    <a:gd name="T99" fmla="*/ 4283 h 4320"/>
                    <a:gd name="T100" fmla="*/ 681 w 4319"/>
                    <a:gd name="T101" fmla="*/ 4131 h 4320"/>
                    <a:gd name="T102" fmla="*/ 368 w 4319"/>
                    <a:gd name="T103" fmla="*/ 3881 h 4320"/>
                    <a:gd name="T104" fmla="*/ 140 w 4319"/>
                    <a:gd name="T105" fmla="*/ 3549 h 4320"/>
                    <a:gd name="T106" fmla="*/ 16 w 4319"/>
                    <a:gd name="T107" fmla="*/ 3157 h 4320"/>
                    <a:gd name="T108" fmla="*/ 16 w 4319"/>
                    <a:gd name="T109" fmla="*/ 2732 h 4320"/>
                    <a:gd name="T110" fmla="*/ 140 w 4319"/>
                    <a:gd name="T111" fmla="*/ 2340 h 4320"/>
                    <a:gd name="T112" fmla="*/ 368 w 4319"/>
                    <a:gd name="T113" fmla="*/ 2009 h 4320"/>
                    <a:gd name="T114" fmla="*/ 681 w 4319"/>
                    <a:gd name="T115" fmla="*/ 1757 h 4320"/>
                    <a:gd name="T116" fmla="*/ 1060 w 4319"/>
                    <a:gd name="T117" fmla="*/ 1606 h 4320"/>
                    <a:gd name="T118" fmla="*/ 1416 w 4319"/>
                    <a:gd name="T119" fmla="*/ 1571 h 4320"/>
                    <a:gd name="T120" fmla="*/ 1603 w 4319"/>
                    <a:gd name="T121" fmla="*/ 1594 h 4320"/>
                    <a:gd name="T122" fmla="*/ 3495 w 4319"/>
                    <a:gd name="T123" fmla="*/ 29 h 43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4319" h="4320">
                      <a:moveTo>
                        <a:pt x="3595" y="135"/>
                      </a:moveTo>
                      <a:lnTo>
                        <a:pt x="3581" y="138"/>
                      </a:lnTo>
                      <a:lnTo>
                        <a:pt x="3567" y="143"/>
                      </a:lnTo>
                      <a:lnTo>
                        <a:pt x="3554" y="151"/>
                      </a:lnTo>
                      <a:lnTo>
                        <a:pt x="1751" y="1733"/>
                      </a:lnTo>
                      <a:lnTo>
                        <a:pt x="1732" y="1745"/>
                      </a:lnTo>
                      <a:lnTo>
                        <a:pt x="1713" y="1750"/>
                      </a:lnTo>
                      <a:lnTo>
                        <a:pt x="1692" y="1749"/>
                      </a:lnTo>
                      <a:lnTo>
                        <a:pt x="1635" y="1737"/>
                      </a:lnTo>
                      <a:lnTo>
                        <a:pt x="1582" y="1728"/>
                      </a:lnTo>
                      <a:lnTo>
                        <a:pt x="1532" y="1719"/>
                      </a:lnTo>
                      <a:lnTo>
                        <a:pt x="1486" y="1714"/>
                      </a:lnTo>
                      <a:lnTo>
                        <a:pt x="1444" y="1708"/>
                      </a:lnTo>
                      <a:lnTo>
                        <a:pt x="1406" y="1706"/>
                      </a:lnTo>
                      <a:lnTo>
                        <a:pt x="1375" y="1704"/>
                      </a:lnTo>
                      <a:lnTo>
                        <a:pt x="1272" y="1708"/>
                      </a:lnTo>
                      <a:lnTo>
                        <a:pt x="1174" y="1720"/>
                      </a:lnTo>
                      <a:lnTo>
                        <a:pt x="1077" y="1741"/>
                      </a:lnTo>
                      <a:lnTo>
                        <a:pt x="983" y="1767"/>
                      </a:lnTo>
                      <a:lnTo>
                        <a:pt x="892" y="1801"/>
                      </a:lnTo>
                      <a:lnTo>
                        <a:pt x="806" y="1843"/>
                      </a:lnTo>
                      <a:lnTo>
                        <a:pt x="722" y="1891"/>
                      </a:lnTo>
                      <a:lnTo>
                        <a:pt x="643" y="1944"/>
                      </a:lnTo>
                      <a:lnTo>
                        <a:pt x="569" y="2003"/>
                      </a:lnTo>
                      <a:lnTo>
                        <a:pt x="498" y="2068"/>
                      </a:lnTo>
                      <a:lnTo>
                        <a:pt x="434" y="2138"/>
                      </a:lnTo>
                      <a:lnTo>
                        <a:pt x="375" y="2213"/>
                      </a:lnTo>
                      <a:lnTo>
                        <a:pt x="321" y="2292"/>
                      </a:lnTo>
                      <a:lnTo>
                        <a:pt x="274" y="2376"/>
                      </a:lnTo>
                      <a:lnTo>
                        <a:pt x="232" y="2462"/>
                      </a:lnTo>
                      <a:lnTo>
                        <a:pt x="198" y="2553"/>
                      </a:lnTo>
                      <a:lnTo>
                        <a:pt x="170" y="2647"/>
                      </a:lnTo>
                      <a:lnTo>
                        <a:pt x="151" y="2744"/>
                      </a:lnTo>
                      <a:lnTo>
                        <a:pt x="139" y="2842"/>
                      </a:lnTo>
                      <a:lnTo>
                        <a:pt x="135" y="2945"/>
                      </a:lnTo>
                      <a:lnTo>
                        <a:pt x="139" y="3046"/>
                      </a:lnTo>
                      <a:lnTo>
                        <a:pt x="151" y="3145"/>
                      </a:lnTo>
                      <a:lnTo>
                        <a:pt x="170" y="3242"/>
                      </a:lnTo>
                      <a:lnTo>
                        <a:pt x="198" y="3337"/>
                      </a:lnTo>
                      <a:lnTo>
                        <a:pt x="232" y="3427"/>
                      </a:lnTo>
                      <a:lnTo>
                        <a:pt x="274" y="3514"/>
                      </a:lnTo>
                      <a:lnTo>
                        <a:pt x="321" y="3598"/>
                      </a:lnTo>
                      <a:lnTo>
                        <a:pt x="375" y="3676"/>
                      </a:lnTo>
                      <a:lnTo>
                        <a:pt x="434" y="3751"/>
                      </a:lnTo>
                      <a:lnTo>
                        <a:pt x="498" y="3820"/>
                      </a:lnTo>
                      <a:lnTo>
                        <a:pt x="569" y="3886"/>
                      </a:lnTo>
                      <a:lnTo>
                        <a:pt x="643" y="3945"/>
                      </a:lnTo>
                      <a:lnTo>
                        <a:pt x="722" y="3999"/>
                      </a:lnTo>
                      <a:lnTo>
                        <a:pt x="806" y="4046"/>
                      </a:lnTo>
                      <a:lnTo>
                        <a:pt x="892" y="4087"/>
                      </a:lnTo>
                      <a:lnTo>
                        <a:pt x="983" y="4122"/>
                      </a:lnTo>
                      <a:lnTo>
                        <a:pt x="1077" y="4148"/>
                      </a:lnTo>
                      <a:lnTo>
                        <a:pt x="1174" y="4168"/>
                      </a:lnTo>
                      <a:lnTo>
                        <a:pt x="1272" y="4181"/>
                      </a:lnTo>
                      <a:lnTo>
                        <a:pt x="1375" y="4185"/>
                      </a:lnTo>
                      <a:lnTo>
                        <a:pt x="1470" y="4181"/>
                      </a:lnTo>
                      <a:lnTo>
                        <a:pt x="1562" y="4172"/>
                      </a:lnTo>
                      <a:lnTo>
                        <a:pt x="1650" y="4156"/>
                      </a:lnTo>
                      <a:lnTo>
                        <a:pt x="1735" y="4135"/>
                      </a:lnTo>
                      <a:lnTo>
                        <a:pt x="1816" y="4108"/>
                      </a:lnTo>
                      <a:lnTo>
                        <a:pt x="1893" y="4076"/>
                      </a:lnTo>
                      <a:lnTo>
                        <a:pt x="1967" y="4039"/>
                      </a:lnTo>
                      <a:lnTo>
                        <a:pt x="2036" y="3999"/>
                      </a:lnTo>
                      <a:lnTo>
                        <a:pt x="2102" y="3953"/>
                      </a:lnTo>
                      <a:lnTo>
                        <a:pt x="2163" y="3903"/>
                      </a:lnTo>
                      <a:lnTo>
                        <a:pt x="2221" y="3851"/>
                      </a:lnTo>
                      <a:lnTo>
                        <a:pt x="2273" y="3794"/>
                      </a:lnTo>
                      <a:lnTo>
                        <a:pt x="2323" y="3734"/>
                      </a:lnTo>
                      <a:lnTo>
                        <a:pt x="2368" y="3672"/>
                      </a:lnTo>
                      <a:lnTo>
                        <a:pt x="2408" y="3608"/>
                      </a:lnTo>
                      <a:lnTo>
                        <a:pt x="2444" y="3541"/>
                      </a:lnTo>
                      <a:lnTo>
                        <a:pt x="2475" y="3472"/>
                      </a:lnTo>
                      <a:lnTo>
                        <a:pt x="2501" y="3402"/>
                      </a:lnTo>
                      <a:lnTo>
                        <a:pt x="2524" y="3330"/>
                      </a:lnTo>
                      <a:lnTo>
                        <a:pt x="2541" y="3258"/>
                      </a:lnTo>
                      <a:lnTo>
                        <a:pt x="2554" y="3185"/>
                      </a:lnTo>
                      <a:lnTo>
                        <a:pt x="2560" y="3111"/>
                      </a:lnTo>
                      <a:lnTo>
                        <a:pt x="2563" y="3038"/>
                      </a:lnTo>
                      <a:lnTo>
                        <a:pt x="2560" y="2966"/>
                      </a:lnTo>
                      <a:lnTo>
                        <a:pt x="2555" y="2897"/>
                      </a:lnTo>
                      <a:lnTo>
                        <a:pt x="2545" y="2831"/>
                      </a:lnTo>
                      <a:lnTo>
                        <a:pt x="2532" y="2768"/>
                      </a:lnTo>
                      <a:lnTo>
                        <a:pt x="2516" y="2709"/>
                      </a:lnTo>
                      <a:lnTo>
                        <a:pt x="2499" y="2655"/>
                      </a:lnTo>
                      <a:lnTo>
                        <a:pt x="2480" y="2608"/>
                      </a:lnTo>
                      <a:lnTo>
                        <a:pt x="2461" y="2568"/>
                      </a:lnTo>
                      <a:lnTo>
                        <a:pt x="2441" y="2537"/>
                      </a:lnTo>
                      <a:lnTo>
                        <a:pt x="2432" y="2520"/>
                      </a:lnTo>
                      <a:lnTo>
                        <a:pt x="2428" y="2500"/>
                      </a:lnTo>
                      <a:lnTo>
                        <a:pt x="2431" y="2482"/>
                      </a:lnTo>
                      <a:lnTo>
                        <a:pt x="2437" y="2464"/>
                      </a:lnTo>
                      <a:lnTo>
                        <a:pt x="2449" y="2448"/>
                      </a:lnTo>
                      <a:lnTo>
                        <a:pt x="2466" y="2437"/>
                      </a:lnTo>
                      <a:lnTo>
                        <a:pt x="3103" y="2119"/>
                      </a:lnTo>
                      <a:lnTo>
                        <a:pt x="3103" y="1552"/>
                      </a:lnTo>
                      <a:lnTo>
                        <a:pt x="3107" y="1531"/>
                      </a:lnTo>
                      <a:lnTo>
                        <a:pt x="3116" y="1513"/>
                      </a:lnTo>
                      <a:lnTo>
                        <a:pt x="3130" y="1499"/>
                      </a:lnTo>
                      <a:lnTo>
                        <a:pt x="3149" y="1488"/>
                      </a:lnTo>
                      <a:lnTo>
                        <a:pt x="3170" y="1485"/>
                      </a:lnTo>
                      <a:lnTo>
                        <a:pt x="3643" y="1485"/>
                      </a:lnTo>
                      <a:lnTo>
                        <a:pt x="3643" y="877"/>
                      </a:lnTo>
                      <a:lnTo>
                        <a:pt x="3645" y="856"/>
                      </a:lnTo>
                      <a:lnTo>
                        <a:pt x="3656" y="838"/>
                      </a:lnTo>
                      <a:lnTo>
                        <a:pt x="3670" y="823"/>
                      </a:lnTo>
                      <a:lnTo>
                        <a:pt x="3689" y="814"/>
                      </a:lnTo>
                      <a:lnTo>
                        <a:pt x="3709" y="810"/>
                      </a:lnTo>
                      <a:lnTo>
                        <a:pt x="4182" y="810"/>
                      </a:lnTo>
                      <a:lnTo>
                        <a:pt x="4182" y="198"/>
                      </a:lnTo>
                      <a:lnTo>
                        <a:pt x="4179" y="178"/>
                      </a:lnTo>
                      <a:lnTo>
                        <a:pt x="4169" y="161"/>
                      </a:lnTo>
                      <a:lnTo>
                        <a:pt x="4156" y="147"/>
                      </a:lnTo>
                      <a:lnTo>
                        <a:pt x="4139" y="139"/>
                      </a:lnTo>
                      <a:lnTo>
                        <a:pt x="4118" y="135"/>
                      </a:lnTo>
                      <a:lnTo>
                        <a:pt x="3595" y="135"/>
                      </a:lnTo>
                      <a:close/>
                      <a:moveTo>
                        <a:pt x="3595" y="0"/>
                      </a:moveTo>
                      <a:lnTo>
                        <a:pt x="4118" y="0"/>
                      </a:lnTo>
                      <a:lnTo>
                        <a:pt x="4159" y="4"/>
                      </a:lnTo>
                      <a:lnTo>
                        <a:pt x="4196" y="16"/>
                      </a:lnTo>
                      <a:lnTo>
                        <a:pt x="4230" y="34"/>
                      </a:lnTo>
                      <a:lnTo>
                        <a:pt x="4258" y="58"/>
                      </a:lnTo>
                      <a:lnTo>
                        <a:pt x="4283" y="88"/>
                      </a:lnTo>
                      <a:lnTo>
                        <a:pt x="4302" y="122"/>
                      </a:lnTo>
                      <a:lnTo>
                        <a:pt x="4314" y="159"/>
                      </a:lnTo>
                      <a:lnTo>
                        <a:pt x="4317" y="198"/>
                      </a:lnTo>
                      <a:lnTo>
                        <a:pt x="4317" y="810"/>
                      </a:lnTo>
                      <a:lnTo>
                        <a:pt x="4317" y="833"/>
                      </a:lnTo>
                      <a:lnTo>
                        <a:pt x="4317" y="850"/>
                      </a:lnTo>
                      <a:lnTo>
                        <a:pt x="4319" y="867"/>
                      </a:lnTo>
                      <a:lnTo>
                        <a:pt x="4319" y="867"/>
                      </a:lnTo>
                      <a:lnTo>
                        <a:pt x="4317" y="884"/>
                      </a:lnTo>
                      <a:lnTo>
                        <a:pt x="4314" y="901"/>
                      </a:lnTo>
                      <a:lnTo>
                        <a:pt x="4306" y="916"/>
                      </a:lnTo>
                      <a:lnTo>
                        <a:pt x="4293" y="932"/>
                      </a:lnTo>
                      <a:lnTo>
                        <a:pt x="4277" y="943"/>
                      </a:lnTo>
                      <a:lnTo>
                        <a:pt x="4260" y="948"/>
                      </a:lnTo>
                      <a:lnTo>
                        <a:pt x="4245" y="951"/>
                      </a:lnTo>
                      <a:lnTo>
                        <a:pt x="4231" y="949"/>
                      </a:lnTo>
                      <a:lnTo>
                        <a:pt x="4219" y="948"/>
                      </a:lnTo>
                      <a:lnTo>
                        <a:pt x="4210" y="947"/>
                      </a:lnTo>
                      <a:lnTo>
                        <a:pt x="4198" y="945"/>
                      </a:lnTo>
                      <a:lnTo>
                        <a:pt x="4182" y="945"/>
                      </a:lnTo>
                      <a:lnTo>
                        <a:pt x="3778" y="945"/>
                      </a:lnTo>
                      <a:lnTo>
                        <a:pt x="3778" y="1485"/>
                      </a:lnTo>
                      <a:lnTo>
                        <a:pt x="3775" y="1520"/>
                      </a:lnTo>
                      <a:lnTo>
                        <a:pt x="3770" y="1547"/>
                      </a:lnTo>
                      <a:lnTo>
                        <a:pt x="3762" y="1569"/>
                      </a:lnTo>
                      <a:lnTo>
                        <a:pt x="3750" y="1588"/>
                      </a:lnTo>
                      <a:lnTo>
                        <a:pt x="3734" y="1601"/>
                      </a:lnTo>
                      <a:lnTo>
                        <a:pt x="3713" y="1610"/>
                      </a:lnTo>
                      <a:lnTo>
                        <a:pt x="3689" y="1615"/>
                      </a:lnTo>
                      <a:lnTo>
                        <a:pt x="3658" y="1619"/>
                      </a:lnTo>
                      <a:lnTo>
                        <a:pt x="3656" y="1619"/>
                      </a:lnTo>
                      <a:lnTo>
                        <a:pt x="3653" y="1619"/>
                      </a:lnTo>
                      <a:lnTo>
                        <a:pt x="3651" y="1619"/>
                      </a:lnTo>
                      <a:lnTo>
                        <a:pt x="3647" y="1619"/>
                      </a:lnTo>
                      <a:lnTo>
                        <a:pt x="3644" y="1620"/>
                      </a:lnTo>
                      <a:lnTo>
                        <a:pt x="3643" y="1620"/>
                      </a:lnTo>
                      <a:lnTo>
                        <a:pt x="3238" y="1620"/>
                      </a:lnTo>
                      <a:lnTo>
                        <a:pt x="3238" y="2159"/>
                      </a:lnTo>
                      <a:lnTo>
                        <a:pt x="3235" y="2179"/>
                      </a:lnTo>
                      <a:lnTo>
                        <a:pt x="3227" y="2196"/>
                      </a:lnTo>
                      <a:lnTo>
                        <a:pt x="3215" y="2209"/>
                      </a:lnTo>
                      <a:lnTo>
                        <a:pt x="3201" y="2221"/>
                      </a:lnTo>
                      <a:lnTo>
                        <a:pt x="2590" y="2525"/>
                      </a:lnTo>
                      <a:lnTo>
                        <a:pt x="2614" y="2578"/>
                      </a:lnTo>
                      <a:lnTo>
                        <a:pt x="2634" y="2635"/>
                      </a:lnTo>
                      <a:lnTo>
                        <a:pt x="2653" y="2697"/>
                      </a:lnTo>
                      <a:lnTo>
                        <a:pt x="2668" y="2762"/>
                      </a:lnTo>
                      <a:lnTo>
                        <a:pt x="2681" y="2829"/>
                      </a:lnTo>
                      <a:lnTo>
                        <a:pt x="2690" y="2899"/>
                      </a:lnTo>
                      <a:lnTo>
                        <a:pt x="2697" y="2968"/>
                      </a:lnTo>
                      <a:lnTo>
                        <a:pt x="2698" y="3038"/>
                      </a:lnTo>
                      <a:lnTo>
                        <a:pt x="2695" y="3116"/>
                      </a:lnTo>
                      <a:lnTo>
                        <a:pt x="2687" y="3195"/>
                      </a:lnTo>
                      <a:lnTo>
                        <a:pt x="2676" y="3274"/>
                      </a:lnTo>
                      <a:lnTo>
                        <a:pt x="2657" y="3351"/>
                      </a:lnTo>
                      <a:lnTo>
                        <a:pt x="2635" y="3428"/>
                      </a:lnTo>
                      <a:lnTo>
                        <a:pt x="2608" y="3503"/>
                      </a:lnTo>
                      <a:lnTo>
                        <a:pt x="2576" y="3578"/>
                      </a:lnTo>
                      <a:lnTo>
                        <a:pt x="2539" y="3650"/>
                      </a:lnTo>
                      <a:lnTo>
                        <a:pt x="2497" y="3720"/>
                      </a:lnTo>
                      <a:lnTo>
                        <a:pt x="2452" y="3788"/>
                      </a:lnTo>
                      <a:lnTo>
                        <a:pt x="2402" y="3853"/>
                      </a:lnTo>
                      <a:lnTo>
                        <a:pt x="2347" y="3915"/>
                      </a:lnTo>
                      <a:lnTo>
                        <a:pt x="2288" y="3974"/>
                      </a:lnTo>
                      <a:lnTo>
                        <a:pt x="2225" y="4029"/>
                      </a:lnTo>
                      <a:lnTo>
                        <a:pt x="2157" y="4080"/>
                      </a:lnTo>
                      <a:lnTo>
                        <a:pt x="2086" y="4127"/>
                      </a:lnTo>
                      <a:lnTo>
                        <a:pt x="2010" y="4171"/>
                      </a:lnTo>
                      <a:lnTo>
                        <a:pt x="1931" y="4209"/>
                      </a:lnTo>
                      <a:lnTo>
                        <a:pt x="1848" y="4241"/>
                      </a:lnTo>
                      <a:lnTo>
                        <a:pt x="1760" y="4269"/>
                      </a:lnTo>
                      <a:lnTo>
                        <a:pt x="1669" y="4290"/>
                      </a:lnTo>
                      <a:lnTo>
                        <a:pt x="1575" y="4307"/>
                      </a:lnTo>
                      <a:lnTo>
                        <a:pt x="1477" y="4316"/>
                      </a:lnTo>
                      <a:lnTo>
                        <a:pt x="1375" y="4320"/>
                      </a:lnTo>
                      <a:lnTo>
                        <a:pt x="1267" y="4316"/>
                      </a:lnTo>
                      <a:lnTo>
                        <a:pt x="1162" y="4303"/>
                      </a:lnTo>
                      <a:lnTo>
                        <a:pt x="1060" y="4283"/>
                      </a:lnTo>
                      <a:lnTo>
                        <a:pt x="960" y="4256"/>
                      </a:lnTo>
                      <a:lnTo>
                        <a:pt x="863" y="4222"/>
                      </a:lnTo>
                      <a:lnTo>
                        <a:pt x="770" y="4180"/>
                      </a:lnTo>
                      <a:lnTo>
                        <a:pt x="681" y="4131"/>
                      </a:lnTo>
                      <a:lnTo>
                        <a:pt x="596" y="4077"/>
                      </a:lnTo>
                      <a:lnTo>
                        <a:pt x="515" y="4017"/>
                      </a:lnTo>
                      <a:lnTo>
                        <a:pt x="439" y="3952"/>
                      </a:lnTo>
                      <a:lnTo>
                        <a:pt x="368" y="3881"/>
                      </a:lnTo>
                      <a:lnTo>
                        <a:pt x="303" y="3805"/>
                      </a:lnTo>
                      <a:lnTo>
                        <a:pt x="242" y="3723"/>
                      </a:lnTo>
                      <a:lnTo>
                        <a:pt x="187" y="3638"/>
                      </a:lnTo>
                      <a:lnTo>
                        <a:pt x="140" y="3549"/>
                      </a:lnTo>
                      <a:lnTo>
                        <a:pt x="98" y="3456"/>
                      </a:lnTo>
                      <a:lnTo>
                        <a:pt x="64" y="3359"/>
                      </a:lnTo>
                      <a:lnTo>
                        <a:pt x="37" y="3259"/>
                      </a:lnTo>
                      <a:lnTo>
                        <a:pt x="16" y="3157"/>
                      </a:lnTo>
                      <a:lnTo>
                        <a:pt x="4" y="3052"/>
                      </a:lnTo>
                      <a:lnTo>
                        <a:pt x="0" y="2945"/>
                      </a:lnTo>
                      <a:lnTo>
                        <a:pt x="4" y="2837"/>
                      </a:lnTo>
                      <a:lnTo>
                        <a:pt x="16" y="2732"/>
                      </a:lnTo>
                      <a:lnTo>
                        <a:pt x="37" y="2630"/>
                      </a:lnTo>
                      <a:lnTo>
                        <a:pt x="64" y="2530"/>
                      </a:lnTo>
                      <a:lnTo>
                        <a:pt x="98" y="2433"/>
                      </a:lnTo>
                      <a:lnTo>
                        <a:pt x="140" y="2340"/>
                      </a:lnTo>
                      <a:lnTo>
                        <a:pt x="187" y="2251"/>
                      </a:lnTo>
                      <a:lnTo>
                        <a:pt x="242" y="2166"/>
                      </a:lnTo>
                      <a:lnTo>
                        <a:pt x="303" y="2085"/>
                      </a:lnTo>
                      <a:lnTo>
                        <a:pt x="368" y="2009"/>
                      </a:lnTo>
                      <a:lnTo>
                        <a:pt x="439" y="1938"/>
                      </a:lnTo>
                      <a:lnTo>
                        <a:pt x="515" y="1872"/>
                      </a:lnTo>
                      <a:lnTo>
                        <a:pt x="596" y="1812"/>
                      </a:lnTo>
                      <a:lnTo>
                        <a:pt x="681" y="1757"/>
                      </a:lnTo>
                      <a:lnTo>
                        <a:pt x="770" y="1710"/>
                      </a:lnTo>
                      <a:lnTo>
                        <a:pt x="863" y="1668"/>
                      </a:lnTo>
                      <a:lnTo>
                        <a:pt x="960" y="1634"/>
                      </a:lnTo>
                      <a:lnTo>
                        <a:pt x="1060" y="1606"/>
                      </a:lnTo>
                      <a:lnTo>
                        <a:pt x="1162" y="1586"/>
                      </a:lnTo>
                      <a:lnTo>
                        <a:pt x="1267" y="1573"/>
                      </a:lnTo>
                      <a:lnTo>
                        <a:pt x="1375" y="1569"/>
                      </a:lnTo>
                      <a:lnTo>
                        <a:pt x="1416" y="1571"/>
                      </a:lnTo>
                      <a:lnTo>
                        <a:pt x="1461" y="1575"/>
                      </a:lnTo>
                      <a:lnTo>
                        <a:pt x="1508" y="1580"/>
                      </a:lnTo>
                      <a:lnTo>
                        <a:pt x="1555" y="1586"/>
                      </a:lnTo>
                      <a:lnTo>
                        <a:pt x="1603" y="1594"/>
                      </a:lnTo>
                      <a:lnTo>
                        <a:pt x="1647" y="1602"/>
                      </a:lnTo>
                      <a:lnTo>
                        <a:pt x="1686" y="1610"/>
                      </a:lnTo>
                      <a:lnTo>
                        <a:pt x="3466" y="50"/>
                      </a:lnTo>
                      <a:lnTo>
                        <a:pt x="3495" y="29"/>
                      </a:lnTo>
                      <a:lnTo>
                        <a:pt x="3526" y="13"/>
                      </a:lnTo>
                      <a:lnTo>
                        <a:pt x="3560" y="4"/>
                      </a:lnTo>
                      <a:lnTo>
                        <a:pt x="3595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4" name="Freeform 392"/>
                <p:cNvSpPr>
                  <a:spLocks noEditPoints="1"/>
                </p:cNvSpPr>
                <p:nvPr/>
              </p:nvSpPr>
              <p:spPr bwMode="auto">
                <a:xfrm>
                  <a:off x="5404027" y="2921793"/>
                  <a:ext cx="94240" cy="94440"/>
                </a:xfrm>
                <a:custGeom>
                  <a:avLst/>
                  <a:gdLst>
                    <a:gd name="T0" fmla="*/ 422 w 943"/>
                    <a:gd name="T1" fmla="*/ 138 h 945"/>
                    <a:gd name="T2" fmla="*/ 330 w 943"/>
                    <a:gd name="T3" fmla="*/ 166 h 945"/>
                    <a:gd name="T4" fmla="*/ 250 w 943"/>
                    <a:gd name="T5" fmla="*/ 217 h 945"/>
                    <a:gd name="T6" fmla="*/ 188 w 943"/>
                    <a:gd name="T7" fmla="*/ 289 h 945"/>
                    <a:gd name="T8" fmla="*/ 149 w 943"/>
                    <a:gd name="T9" fmla="*/ 374 h 945"/>
                    <a:gd name="T10" fmla="*/ 135 w 943"/>
                    <a:gd name="T11" fmla="*/ 473 h 945"/>
                    <a:gd name="T12" fmla="*/ 149 w 943"/>
                    <a:gd name="T13" fmla="*/ 570 h 945"/>
                    <a:gd name="T14" fmla="*/ 188 w 943"/>
                    <a:gd name="T15" fmla="*/ 656 h 945"/>
                    <a:gd name="T16" fmla="*/ 250 w 943"/>
                    <a:gd name="T17" fmla="*/ 727 h 945"/>
                    <a:gd name="T18" fmla="*/ 330 w 943"/>
                    <a:gd name="T19" fmla="*/ 778 h 945"/>
                    <a:gd name="T20" fmla="*/ 422 w 943"/>
                    <a:gd name="T21" fmla="*/ 806 h 945"/>
                    <a:gd name="T22" fmla="*/ 521 w 943"/>
                    <a:gd name="T23" fmla="*/ 806 h 945"/>
                    <a:gd name="T24" fmla="*/ 614 w 943"/>
                    <a:gd name="T25" fmla="*/ 778 h 945"/>
                    <a:gd name="T26" fmla="*/ 693 w 943"/>
                    <a:gd name="T27" fmla="*/ 727 h 945"/>
                    <a:gd name="T28" fmla="*/ 755 w 943"/>
                    <a:gd name="T29" fmla="*/ 656 h 945"/>
                    <a:gd name="T30" fmla="*/ 795 w 943"/>
                    <a:gd name="T31" fmla="*/ 570 h 945"/>
                    <a:gd name="T32" fmla="*/ 810 w 943"/>
                    <a:gd name="T33" fmla="*/ 473 h 945"/>
                    <a:gd name="T34" fmla="*/ 795 w 943"/>
                    <a:gd name="T35" fmla="*/ 374 h 945"/>
                    <a:gd name="T36" fmla="*/ 755 w 943"/>
                    <a:gd name="T37" fmla="*/ 289 h 945"/>
                    <a:gd name="T38" fmla="*/ 693 w 943"/>
                    <a:gd name="T39" fmla="*/ 217 h 945"/>
                    <a:gd name="T40" fmla="*/ 614 w 943"/>
                    <a:gd name="T41" fmla="*/ 166 h 945"/>
                    <a:gd name="T42" fmla="*/ 521 w 943"/>
                    <a:gd name="T43" fmla="*/ 138 h 945"/>
                    <a:gd name="T44" fmla="*/ 472 w 943"/>
                    <a:gd name="T45" fmla="*/ 0 h 945"/>
                    <a:gd name="T46" fmla="*/ 588 w 943"/>
                    <a:gd name="T47" fmla="*/ 14 h 945"/>
                    <a:gd name="T48" fmla="*/ 693 w 943"/>
                    <a:gd name="T49" fmla="*/ 56 h 945"/>
                    <a:gd name="T50" fmla="*/ 785 w 943"/>
                    <a:gd name="T51" fmla="*/ 119 h 945"/>
                    <a:gd name="T52" fmla="*/ 859 w 943"/>
                    <a:gd name="T53" fmla="*/ 203 h 945"/>
                    <a:gd name="T54" fmla="*/ 912 w 943"/>
                    <a:gd name="T55" fmla="*/ 302 h 945"/>
                    <a:gd name="T56" fmla="*/ 941 w 943"/>
                    <a:gd name="T57" fmla="*/ 414 h 945"/>
                    <a:gd name="T58" fmla="*/ 941 w 943"/>
                    <a:gd name="T59" fmla="*/ 532 h 945"/>
                    <a:gd name="T60" fmla="*/ 912 w 943"/>
                    <a:gd name="T61" fmla="*/ 643 h 945"/>
                    <a:gd name="T62" fmla="*/ 859 w 943"/>
                    <a:gd name="T63" fmla="*/ 742 h 945"/>
                    <a:gd name="T64" fmla="*/ 785 w 943"/>
                    <a:gd name="T65" fmla="*/ 825 h 945"/>
                    <a:gd name="T66" fmla="*/ 693 w 943"/>
                    <a:gd name="T67" fmla="*/ 890 h 945"/>
                    <a:gd name="T68" fmla="*/ 588 w 943"/>
                    <a:gd name="T69" fmla="*/ 930 h 945"/>
                    <a:gd name="T70" fmla="*/ 472 w 943"/>
                    <a:gd name="T71" fmla="*/ 945 h 945"/>
                    <a:gd name="T72" fmla="*/ 356 w 943"/>
                    <a:gd name="T73" fmla="*/ 930 h 945"/>
                    <a:gd name="T74" fmla="*/ 250 w 943"/>
                    <a:gd name="T75" fmla="*/ 890 h 945"/>
                    <a:gd name="T76" fmla="*/ 158 w 943"/>
                    <a:gd name="T77" fmla="*/ 825 h 945"/>
                    <a:gd name="T78" fmla="*/ 84 w 943"/>
                    <a:gd name="T79" fmla="*/ 742 h 945"/>
                    <a:gd name="T80" fmla="*/ 31 w 943"/>
                    <a:gd name="T81" fmla="*/ 643 h 945"/>
                    <a:gd name="T82" fmla="*/ 4 w 943"/>
                    <a:gd name="T83" fmla="*/ 532 h 945"/>
                    <a:gd name="T84" fmla="*/ 4 w 943"/>
                    <a:gd name="T85" fmla="*/ 414 h 945"/>
                    <a:gd name="T86" fmla="*/ 31 w 943"/>
                    <a:gd name="T87" fmla="*/ 302 h 945"/>
                    <a:gd name="T88" fmla="*/ 84 w 943"/>
                    <a:gd name="T89" fmla="*/ 203 h 945"/>
                    <a:gd name="T90" fmla="*/ 158 w 943"/>
                    <a:gd name="T91" fmla="*/ 119 h 945"/>
                    <a:gd name="T92" fmla="*/ 250 w 943"/>
                    <a:gd name="T93" fmla="*/ 56 h 945"/>
                    <a:gd name="T94" fmla="*/ 356 w 943"/>
                    <a:gd name="T95" fmla="*/ 14 h 945"/>
                    <a:gd name="T96" fmla="*/ 472 w 943"/>
                    <a:gd name="T97" fmla="*/ 0 h 9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943" h="945">
                      <a:moveTo>
                        <a:pt x="472" y="135"/>
                      </a:moveTo>
                      <a:lnTo>
                        <a:pt x="422" y="138"/>
                      </a:lnTo>
                      <a:lnTo>
                        <a:pt x="375" y="149"/>
                      </a:lnTo>
                      <a:lnTo>
                        <a:pt x="330" y="166"/>
                      </a:lnTo>
                      <a:lnTo>
                        <a:pt x="288" y="190"/>
                      </a:lnTo>
                      <a:lnTo>
                        <a:pt x="250" y="217"/>
                      </a:lnTo>
                      <a:lnTo>
                        <a:pt x="217" y="251"/>
                      </a:lnTo>
                      <a:lnTo>
                        <a:pt x="188" y="289"/>
                      </a:lnTo>
                      <a:lnTo>
                        <a:pt x="166" y="330"/>
                      </a:lnTo>
                      <a:lnTo>
                        <a:pt x="149" y="374"/>
                      </a:lnTo>
                      <a:lnTo>
                        <a:pt x="139" y="423"/>
                      </a:lnTo>
                      <a:lnTo>
                        <a:pt x="135" y="473"/>
                      </a:lnTo>
                      <a:lnTo>
                        <a:pt x="139" y="523"/>
                      </a:lnTo>
                      <a:lnTo>
                        <a:pt x="149" y="570"/>
                      </a:lnTo>
                      <a:lnTo>
                        <a:pt x="166" y="614"/>
                      </a:lnTo>
                      <a:lnTo>
                        <a:pt x="188" y="656"/>
                      </a:lnTo>
                      <a:lnTo>
                        <a:pt x="217" y="693"/>
                      </a:lnTo>
                      <a:lnTo>
                        <a:pt x="250" y="727"/>
                      </a:lnTo>
                      <a:lnTo>
                        <a:pt x="288" y="756"/>
                      </a:lnTo>
                      <a:lnTo>
                        <a:pt x="330" y="778"/>
                      </a:lnTo>
                      <a:lnTo>
                        <a:pt x="375" y="795"/>
                      </a:lnTo>
                      <a:lnTo>
                        <a:pt x="422" y="806"/>
                      </a:lnTo>
                      <a:lnTo>
                        <a:pt x="472" y="810"/>
                      </a:lnTo>
                      <a:lnTo>
                        <a:pt x="521" y="806"/>
                      </a:lnTo>
                      <a:lnTo>
                        <a:pt x="568" y="795"/>
                      </a:lnTo>
                      <a:lnTo>
                        <a:pt x="614" y="778"/>
                      </a:lnTo>
                      <a:lnTo>
                        <a:pt x="655" y="756"/>
                      </a:lnTo>
                      <a:lnTo>
                        <a:pt x="693" y="727"/>
                      </a:lnTo>
                      <a:lnTo>
                        <a:pt x="726" y="693"/>
                      </a:lnTo>
                      <a:lnTo>
                        <a:pt x="755" y="656"/>
                      </a:lnTo>
                      <a:lnTo>
                        <a:pt x="778" y="614"/>
                      </a:lnTo>
                      <a:lnTo>
                        <a:pt x="795" y="570"/>
                      </a:lnTo>
                      <a:lnTo>
                        <a:pt x="806" y="523"/>
                      </a:lnTo>
                      <a:lnTo>
                        <a:pt x="810" y="473"/>
                      </a:lnTo>
                      <a:lnTo>
                        <a:pt x="806" y="423"/>
                      </a:lnTo>
                      <a:lnTo>
                        <a:pt x="795" y="374"/>
                      </a:lnTo>
                      <a:lnTo>
                        <a:pt x="778" y="330"/>
                      </a:lnTo>
                      <a:lnTo>
                        <a:pt x="755" y="289"/>
                      </a:lnTo>
                      <a:lnTo>
                        <a:pt x="726" y="251"/>
                      </a:lnTo>
                      <a:lnTo>
                        <a:pt x="693" y="217"/>
                      </a:lnTo>
                      <a:lnTo>
                        <a:pt x="655" y="190"/>
                      </a:lnTo>
                      <a:lnTo>
                        <a:pt x="614" y="166"/>
                      </a:lnTo>
                      <a:lnTo>
                        <a:pt x="568" y="149"/>
                      </a:lnTo>
                      <a:lnTo>
                        <a:pt x="521" y="138"/>
                      </a:lnTo>
                      <a:lnTo>
                        <a:pt x="472" y="135"/>
                      </a:lnTo>
                      <a:close/>
                      <a:moveTo>
                        <a:pt x="472" y="0"/>
                      </a:moveTo>
                      <a:lnTo>
                        <a:pt x="530" y="3"/>
                      </a:lnTo>
                      <a:lnTo>
                        <a:pt x="588" y="14"/>
                      </a:lnTo>
                      <a:lnTo>
                        <a:pt x="642" y="32"/>
                      </a:lnTo>
                      <a:lnTo>
                        <a:pt x="693" y="56"/>
                      </a:lnTo>
                      <a:lnTo>
                        <a:pt x="741" y="85"/>
                      </a:lnTo>
                      <a:lnTo>
                        <a:pt x="785" y="119"/>
                      </a:lnTo>
                      <a:lnTo>
                        <a:pt x="824" y="158"/>
                      </a:lnTo>
                      <a:lnTo>
                        <a:pt x="859" y="203"/>
                      </a:lnTo>
                      <a:lnTo>
                        <a:pt x="888" y="250"/>
                      </a:lnTo>
                      <a:lnTo>
                        <a:pt x="912" y="302"/>
                      </a:lnTo>
                      <a:lnTo>
                        <a:pt x="929" y="356"/>
                      </a:lnTo>
                      <a:lnTo>
                        <a:pt x="941" y="414"/>
                      </a:lnTo>
                      <a:lnTo>
                        <a:pt x="943" y="473"/>
                      </a:lnTo>
                      <a:lnTo>
                        <a:pt x="941" y="532"/>
                      </a:lnTo>
                      <a:lnTo>
                        <a:pt x="929" y="588"/>
                      </a:lnTo>
                      <a:lnTo>
                        <a:pt x="912" y="643"/>
                      </a:lnTo>
                      <a:lnTo>
                        <a:pt x="888" y="694"/>
                      </a:lnTo>
                      <a:lnTo>
                        <a:pt x="859" y="742"/>
                      </a:lnTo>
                      <a:lnTo>
                        <a:pt x="824" y="786"/>
                      </a:lnTo>
                      <a:lnTo>
                        <a:pt x="785" y="825"/>
                      </a:lnTo>
                      <a:lnTo>
                        <a:pt x="741" y="860"/>
                      </a:lnTo>
                      <a:lnTo>
                        <a:pt x="693" y="890"/>
                      </a:lnTo>
                      <a:lnTo>
                        <a:pt x="642" y="913"/>
                      </a:lnTo>
                      <a:lnTo>
                        <a:pt x="588" y="930"/>
                      </a:lnTo>
                      <a:lnTo>
                        <a:pt x="530" y="941"/>
                      </a:lnTo>
                      <a:lnTo>
                        <a:pt x="472" y="945"/>
                      </a:lnTo>
                      <a:lnTo>
                        <a:pt x="413" y="941"/>
                      </a:lnTo>
                      <a:lnTo>
                        <a:pt x="356" y="930"/>
                      </a:lnTo>
                      <a:lnTo>
                        <a:pt x="301" y="913"/>
                      </a:lnTo>
                      <a:lnTo>
                        <a:pt x="250" y="890"/>
                      </a:lnTo>
                      <a:lnTo>
                        <a:pt x="202" y="860"/>
                      </a:lnTo>
                      <a:lnTo>
                        <a:pt x="158" y="825"/>
                      </a:lnTo>
                      <a:lnTo>
                        <a:pt x="119" y="786"/>
                      </a:lnTo>
                      <a:lnTo>
                        <a:pt x="84" y="742"/>
                      </a:lnTo>
                      <a:lnTo>
                        <a:pt x="55" y="694"/>
                      </a:lnTo>
                      <a:lnTo>
                        <a:pt x="31" y="643"/>
                      </a:lnTo>
                      <a:lnTo>
                        <a:pt x="14" y="588"/>
                      </a:lnTo>
                      <a:lnTo>
                        <a:pt x="4" y="532"/>
                      </a:lnTo>
                      <a:lnTo>
                        <a:pt x="0" y="473"/>
                      </a:lnTo>
                      <a:lnTo>
                        <a:pt x="4" y="414"/>
                      </a:lnTo>
                      <a:lnTo>
                        <a:pt x="14" y="356"/>
                      </a:lnTo>
                      <a:lnTo>
                        <a:pt x="31" y="302"/>
                      </a:lnTo>
                      <a:lnTo>
                        <a:pt x="55" y="250"/>
                      </a:lnTo>
                      <a:lnTo>
                        <a:pt x="84" y="203"/>
                      </a:lnTo>
                      <a:lnTo>
                        <a:pt x="119" y="158"/>
                      </a:lnTo>
                      <a:lnTo>
                        <a:pt x="158" y="119"/>
                      </a:lnTo>
                      <a:lnTo>
                        <a:pt x="202" y="85"/>
                      </a:lnTo>
                      <a:lnTo>
                        <a:pt x="250" y="56"/>
                      </a:lnTo>
                      <a:lnTo>
                        <a:pt x="301" y="32"/>
                      </a:lnTo>
                      <a:lnTo>
                        <a:pt x="356" y="14"/>
                      </a:lnTo>
                      <a:lnTo>
                        <a:pt x="413" y="3"/>
                      </a:lnTo>
                      <a:lnTo>
                        <a:pt x="47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5" name="Freeform 393"/>
                <p:cNvSpPr>
                  <a:spLocks/>
                </p:cNvSpPr>
                <p:nvPr/>
              </p:nvSpPr>
              <p:spPr bwMode="auto">
                <a:xfrm>
                  <a:off x="5527748" y="2704627"/>
                  <a:ext cx="163795" cy="145607"/>
                </a:xfrm>
                <a:custGeom>
                  <a:avLst/>
                  <a:gdLst>
                    <a:gd name="T0" fmla="*/ 1550 w 1639"/>
                    <a:gd name="T1" fmla="*/ 0 h 1457"/>
                    <a:gd name="T2" fmla="*/ 1639 w 1639"/>
                    <a:gd name="T3" fmla="*/ 101 h 1457"/>
                    <a:gd name="T4" fmla="*/ 113 w 1639"/>
                    <a:gd name="T5" fmla="*/ 1441 h 1457"/>
                    <a:gd name="T6" fmla="*/ 98 w 1639"/>
                    <a:gd name="T7" fmla="*/ 1450 h 1457"/>
                    <a:gd name="T8" fmla="*/ 84 w 1639"/>
                    <a:gd name="T9" fmla="*/ 1455 h 1457"/>
                    <a:gd name="T10" fmla="*/ 68 w 1639"/>
                    <a:gd name="T11" fmla="*/ 1457 h 1457"/>
                    <a:gd name="T12" fmla="*/ 50 w 1639"/>
                    <a:gd name="T13" fmla="*/ 1454 h 1457"/>
                    <a:gd name="T14" fmla="*/ 31 w 1639"/>
                    <a:gd name="T15" fmla="*/ 1447 h 1457"/>
                    <a:gd name="T16" fmla="*/ 17 w 1639"/>
                    <a:gd name="T17" fmla="*/ 1434 h 1457"/>
                    <a:gd name="T18" fmla="*/ 5 w 1639"/>
                    <a:gd name="T19" fmla="*/ 1416 h 1457"/>
                    <a:gd name="T20" fmla="*/ 0 w 1639"/>
                    <a:gd name="T21" fmla="*/ 1395 h 1457"/>
                    <a:gd name="T22" fmla="*/ 1 w 1639"/>
                    <a:gd name="T23" fmla="*/ 1375 h 1457"/>
                    <a:gd name="T24" fmla="*/ 9 w 1639"/>
                    <a:gd name="T25" fmla="*/ 1356 h 1457"/>
                    <a:gd name="T26" fmla="*/ 24 w 1639"/>
                    <a:gd name="T27" fmla="*/ 1339 h 1457"/>
                    <a:gd name="T28" fmla="*/ 1550 w 1639"/>
                    <a:gd name="T29" fmla="*/ 0 h 14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639" h="1457">
                      <a:moveTo>
                        <a:pt x="1550" y="0"/>
                      </a:moveTo>
                      <a:lnTo>
                        <a:pt x="1639" y="101"/>
                      </a:lnTo>
                      <a:lnTo>
                        <a:pt x="113" y="1441"/>
                      </a:lnTo>
                      <a:lnTo>
                        <a:pt x="98" y="1450"/>
                      </a:lnTo>
                      <a:lnTo>
                        <a:pt x="84" y="1455"/>
                      </a:lnTo>
                      <a:lnTo>
                        <a:pt x="68" y="1457"/>
                      </a:lnTo>
                      <a:lnTo>
                        <a:pt x="50" y="1454"/>
                      </a:lnTo>
                      <a:lnTo>
                        <a:pt x="31" y="1447"/>
                      </a:lnTo>
                      <a:lnTo>
                        <a:pt x="17" y="1434"/>
                      </a:lnTo>
                      <a:lnTo>
                        <a:pt x="5" y="1416"/>
                      </a:lnTo>
                      <a:lnTo>
                        <a:pt x="0" y="1395"/>
                      </a:lnTo>
                      <a:lnTo>
                        <a:pt x="1" y="1375"/>
                      </a:lnTo>
                      <a:lnTo>
                        <a:pt x="9" y="1356"/>
                      </a:lnTo>
                      <a:lnTo>
                        <a:pt x="24" y="1339"/>
                      </a:lnTo>
                      <a:lnTo>
                        <a:pt x="155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83" name="Group 82"/>
          <p:cNvGrpSpPr/>
          <p:nvPr/>
        </p:nvGrpSpPr>
        <p:grpSpPr>
          <a:xfrm>
            <a:off x="5772122" y="1016077"/>
            <a:ext cx="6226631" cy="1714500"/>
            <a:chOff x="5772122" y="1016077"/>
            <a:chExt cx="6226631" cy="1714500"/>
          </a:xfrm>
        </p:grpSpPr>
        <p:sp>
          <p:nvSpPr>
            <p:cNvPr id="15" name="TextBox 14"/>
            <p:cNvSpPr txBox="1"/>
            <p:nvPr/>
          </p:nvSpPr>
          <p:spPr>
            <a:xfrm>
              <a:off x="6400742" y="1177435"/>
              <a:ext cx="3138680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1600" dirty="0"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Unique advantage that we have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772122" y="1016077"/>
              <a:ext cx="6226631" cy="1714500"/>
            </a:xfrm>
            <a:prstGeom prst="rect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5772122" y="1704081"/>
              <a:ext cx="3423558" cy="0"/>
            </a:xfrm>
            <a:prstGeom prst="line">
              <a:avLst/>
            </a:prstGeom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 flipH="1">
              <a:off x="5816438" y="1801316"/>
              <a:ext cx="6099042" cy="4437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171450" indent="-171450">
                <a:lnSpc>
                  <a:spcPct val="125000"/>
                </a:lnSpc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(</a:t>
              </a:r>
              <a:r>
                <a:rPr lang="en-US" sz="1200" dirty="0" err="1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xyz</a:t>
              </a:r>
              <a:r>
                <a:rPr lang="en-US" sz="12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customers already know us)</a:t>
              </a:r>
            </a:p>
            <a:p>
              <a:pPr marL="171450" indent="-171450">
                <a:lnSpc>
                  <a:spcPct val="125000"/>
                </a:lnSpc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(We have access to a fantastic location)</a:t>
              </a:r>
            </a:p>
          </p:txBody>
        </p:sp>
        <p:grpSp>
          <p:nvGrpSpPr>
            <p:cNvPr id="58" name="Группа 273"/>
            <p:cNvGrpSpPr/>
            <p:nvPr/>
          </p:nvGrpSpPr>
          <p:grpSpPr>
            <a:xfrm>
              <a:off x="5844230" y="1069329"/>
              <a:ext cx="400050" cy="581500"/>
              <a:chOff x="9849891" y="2823728"/>
              <a:chExt cx="295339" cy="429295"/>
            </a:xfrm>
            <a:solidFill>
              <a:schemeClr val="tx1"/>
            </a:solidFill>
          </p:grpSpPr>
          <p:sp>
            <p:nvSpPr>
              <p:cNvPr id="59" name="Freeform 418"/>
              <p:cNvSpPr>
                <a:spLocks/>
              </p:cNvSpPr>
              <p:nvPr/>
            </p:nvSpPr>
            <p:spPr bwMode="auto">
              <a:xfrm>
                <a:off x="9849891" y="2823728"/>
                <a:ext cx="295339" cy="359336"/>
              </a:xfrm>
              <a:custGeom>
                <a:avLst/>
                <a:gdLst>
                  <a:gd name="T0" fmla="*/ 1905 w 2972"/>
                  <a:gd name="T1" fmla="*/ 62 h 3616"/>
                  <a:gd name="T2" fmla="*/ 2368 w 2972"/>
                  <a:gd name="T3" fmla="*/ 285 h 3616"/>
                  <a:gd name="T4" fmla="*/ 2734 w 2972"/>
                  <a:gd name="T5" fmla="*/ 662 h 3616"/>
                  <a:gd name="T6" fmla="*/ 2943 w 2972"/>
                  <a:gd name="T7" fmla="*/ 1179 h 3616"/>
                  <a:gd name="T8" fmla="*/ 2944 w 2972"/>
                  <a:gd name="T9" fmla="*/ 1790 h 3616"/>
                  <a:gd name="T10" fmla="*/ 2716 w 2972"/>
                  <a:gd name="T11" fmla="*/ 2318 h 3616"/>
                  <a:gd name="T12" fmla="*/ 2390 w 2972"/>
                  <a:gd name="T13" fmla="*/ 2667 h 3616"/>
                  <a:gd name="T14" fmla="*/ 2224 w 2972"/>
                  <a:gd name="T15" fmla="*/ 2870 h 3616"/>
                  <a:gd name="T16" fmla="*/ 2167 w 2972"/>
                  <a:gd name="T17" fmla="*/ 2995 h 3616"/>
                  <a:gd name="T18" fmla="*/ 2162 w 2972"/>
                  <a:gd name="T19" fmla="*/ 3083 h 3616"/>
                  <a:gd name="T20" fmla="*/ 2128 w 2972"/>
                  <a:gd name="T21" fmla="*/ 3195 h 3616"/>
                  <a:gd name="T22" fmla="*/ 2009 w 2972"/>
                  <a:gd name="T23" fmla="*/ 3243 h 3616"/>
                  <a:gd name="T24" fmla="*/ 1376 w 2972"/>
                  <a:gd name="T25" fmla="*/ 3082 h 3616"/>
                  <a:gd name="T26" fmla="*/ 1401 w 2972"/>
                  <a:gd name="T27" fmla="*/ 2976 h 3616"/>
                  <a:gd name="T28" fmla="*/ 2015 w 2972"/>
                  <a:gd name="T29" fmla="*/ 3106 h 3616"/>
                  <a:gd name="T30" fmla="*/ 2026 w 2972"/>
                  <a:gd name="T31" fmla="*/ 3096 h 3616"/>
                  <a:gd name="T32" fmla="*/ 2030 w 2972"/>
                  <a:gd name="T33" fmla="*/ 3014 h 3616"/>
                  <a:gd name="T34" fmla="*/ 2074 w 2972"/>
                  <a:gd name="T35" fmla="*/ 2856 h 3616"/>
                  <a:gd name="T36" fmla="*/ 2217 w 2972"/>
                  <a:gd name="T37" fmla="*/ 2659 h 3616"/>
                  <a:gd name="T38" fmla="*/ 2361 w 2972"/>
                  <a:gd name="T39" fmla="*/ 2504 h 3616"/>
                  <a:gd name="T40" fmla="*/ 2593 w 2972"/>
                  <a:gd name="T41" fmla="*/ 2261 h 3616"/>
                  <a:gd name="T42" fmla="*/ 2777 w 2972"/>
                  <a:gd name="T43" fmla="*/ 1899 h 3616"/>
                  <a:gd name="T44" fmla="*/ 2834 w 2972"/>
                  <a:gd name="T45" fmla="*/ 1386 h 3616"/>
                  <a:gd name="T46" fmla="*/ 2692 w 2972"/>
                  <a:gd name="T47" fmla="*/ 859 h 3616"/>
                  <a:gd name="T48" fmla="*/ 2380 w 2972"/>
                  <a:gd name="T49" fmla="*/ 466 h 3616"/>
                  <a:gd name="T50" fmla="*/ 1958 w 2972"/>
                  <a:gd name="T51" fmla="*/ 221 h 3616"/>
                  <a:gd name="T52" fmla="*/ 1485 w 2972"/>
                  <a:gd name="T53" fmla="*/ 136 h 3616"/>
                  <a:gd name="T54" fmla="*/ 1019 w 2972"/>
                  <a:gd name="T55" fmla="*/ 223 h 3616"/>
                  <a:gd name="T56" fmla="*/ 598 w 2972"/>
                  <a:gd name="T57" fmla="*/ 470 h 3616"/>
                  <a:gd name="T58" fmla="*/ 283 w 2972"/>
                  <a:gd name="T59" fmla="*/ 864 h 3616"/>
                  <a:gd name="T60" fmla="*/ 138 w 2972"/>
                  <a:gd name="T61" fmla="*/ 1386 h 3616"/>
                  <a:gd name="T62" fmla="*/ 219 w 2972"/>
                  <a:gd name="T63" fmla="*/ 1961 h 3616"/>
                  <a:gd name="T64" fmla="*/ 539 w 2972"/>
                  <a:gd name="T65" fmla="*/ 2438 h 3616"/>
                  <a:gd name="T66" fmla="*/ 725 w 2972"/>
                  <a:gd name="T67" fmla="*/ 2623 h 3616"/>
                  <a:gd name="T68" fmla="*/ 890 w 2972"/>
                  <a:gd name="T69" fmla="*/ 2843 h 3616"/>
                  <a:gd name="T70" fmla="*/ 942 w 2972"/>
                  <a:gd name="T71" fmla="*/ 3011 h 3616"/>
                  <a:gd name="T72" fmla="*/ 945 w 2972"/>
                  <a:gd name="T73" fmla="*/ 3144 h 3616"/>
                  <a:gd name="T74" fmla="*/ 945 w 2972"/>
                  <a:gd name="T75" fmla="*/ 3226 h 3616"/>
                  <a:gd name="T76" fmla="*/ 2074 w 2972"/>
                  <a:gd name="T77" fmla="*/ 3490 h 3616"/>
                  <a:gd name="T78" fmla="*/ 2087 w 2972"/>
                  <a:gd name="T79" fmla="*/ 3595 h 3616"/>
                  <a:gd name="T80" fmla="*/ 930 w 2972"/>
                  <a:gd name="T81" fmla="*/ 3374 h 3616"/>
                  <a:gd name="T82" fmla="*/ 819 w 2972"/>
                  <a:gd name="T83" fmla="*/ 3270 h 3616"/>
                  <a:gd name="T84" fmla="*/ 810 w 2972"/>
                  <a:gd name="T85" fmla="*/ 3143 h 3616"/>
                  <a:gd name="T86" fmla="*/ 810 w 2972"/>
                  <a:gd name="T87" fmla="*/ 3051 h 3616"/>
                  <a:gd name="T88" fmla="*/ 786 w 2972"/>
                  <a:gd name="T89" fmla="*/ 2936 h 3616"/>
                  <a:gd name="T90" fmla="*/ 683 w 2972"/>
                  <a:gd name="T91" fmla="*/ 2782 h 3616"/>
                  <a:gd name="T92" fmla="*/ 525 w 2972"/>
                  <a:gd name="T93" fmla="*/ 2608 h 3616"/>
                  <a:gd name="T94" fmla="*/ 155 w 2972"/>
                  <a:gd name="T95" fmla="*/ 2151 h 3616"/>
                  <a:gd name="T96" fmla="*/ 3 w 2972"/>
                  <a:gd name="T97" fmla="*/ 1589 h 3616"/>
                  <a:gd name="T98" fmla="*/ 80 w 2972"/>
                  <a:gd name="T99" fmla="*/ 996 h 3616"/>
                  <a:gd name="T100" fmla="*/ 351 w 2972"/>
                  <a:gd name="T101" fmla="*/ 525 h 3616"/>
                  <a:gd name="T102" fmla="*/ 757 w 2972"/>
                  <a:gd name="T103" fmla="*/ 195 h 3616"/>
                  <a:gd name="T104" fmla="*/ 1237 w 2972"/>
                  <a:gd name="T105" fmla="*/ 24 h 36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972" h="3616">
                    <a:moveTo>
                      <a:pt x="1485" y="0"/>
                    </a:moveTo>
                    <a:lnTo>
                      <a:pt x="1570" y="3"/>
                    </a:lnTo>
                    <a:lnTo>
                      <a:pt x="1655" y="10"/>
                    </a:lnTo>
                    <a:lnTo>
                      <a:pt x="1739" y="22"/>
                    </a:lnTo>
                    <a:lnTo>
                      <a:pt x="1823" y="39"/>
                    </a:lnTo>
                    <a:lnTo>
                      <a:pt x="1905" y="62"/>
                    </a:lnTo>
                    <a:lnTo>
                      <a:pt x="1987" y="88"/>
                    </a:lnTo>
                    <a:lnTo>
                      <a:pt x="2067" y="118"/>
                    </a:lnTo>
                    <a:lnTo>
                      <a:pt x="2145" y="153"/>
                    </a:lnTo>
                    <a:lnTo>
                      <a:pt x="2221" y="192"/>
                    </a:lnTo>
                    <a:lnTo>
                      <a:pt x="2296" y="237"/>
                    </a:lnTo>
                    <a:lnTo>
                      <a:pt x="2368" y="285"/>
                    </a:lnTo>
                    <a:lnTo>
                      <a:pt x="2437" y="338"/>
                    </a:lnTo>
                    <a:lnTo>
                      <a:pt x="2503" y="394"/>
                    </a:lnTo>
                    <a:lnTo>
                      <a:pt x="2566" y="456"/>
                    </a:lnTo>
                    <a:lnTo>
                      <a:pt x="2626" y="521"/>
                    </a:lnTo>
                    <a:lnTo>
                      <a:pt x="2681" y="589"/>
                    </a:lnTo>
                    <a:lnTo>
                      <a:pt x="2734" y="662"/>
                    </a:lnTo>
                    <a:lnTo>
                      <a:pt x="2781" y="740"/>
                    </a:lnTo>
                    <a:lnTo>
                      <a:pt x="2823" y="819"/>
                    </a:lnTo>
                    <a:lnTo>
                      <a:pt x="2861" y="905"/>
                    </a:lnTo>
                    <a:lnTo>
                      <a:pt x="2893" y="992"/>
                    </a:lnTo>
                    <a:lnTo>
                      <a:pt x="2921" y="1084"/>
                    </a:lnTo>
                    <a:lnTo>
                      <a:pt x="2943" y="1179"/>
                    </a:lnTo>
                    <a:lnTo>
                      <a:pt x="2959" y="1278"/>
                    </a:lnTo>
                    <a:lnTo>
                      <a:pt x="2969" y="1380"/>
                    </a:lnTo>
                    <a:lnTo>
                      <a:pt x="2972" y="1486"/>
                    </a:lnTo>
                    <a:lnTo>
                      <a:pt x="2969" y="1589"/>
                    </a:lnTo>
                    <a:lnTo>
                      <a:pt x="2960" y="1691"/>
                    </a:lnTo>
                    <a:lnTo>
                      <a:pt x="2944" y="1790"/>
                    </a:lnTo>
                    <a:lnTo>
                      <a:pt x="2922" y="1885"/>
                    </a:lnTo>
                    <a:lnTo>
                      <a:pt x="2893" y="1977"/>
                    </a:lnTo>
                    <a:lnTo>
                      <a:pt x="2859" y="2066"/>
                    </a:lnTo>
                    <a:lnTo>
                      <a:pt x="2819" y="2153"/>
                    </a:lnTo>
                    <a:lnTo>
                      <a:pt x="2770" y="2237"/>
                    </a:lnTo>
                    <a:lnTo>
                      <a:pt x="2716" y="2318"/>
                    </a:lnTo>
                    <a:lnTo>
                      <a:pt x="2656" y="2397"/>
                    </a:lnTo>
                    <a:lnTo>
                      <a:pt x="2589" y="2473"/>
                    </a:lnTo>
                    <a:lnTo>
                      <a:pt x="2516" y="2546"/>
                    </a:lnTo>
                    <a:lnTo>
                      <a:pt x="2436" y="2617"/>
                    </a:lnTo>
                    <a:lnTo>
                      <a:pt x="2433" y="2619"/>
                    </a:lnTo>
                    <a:lnTo>
                      <a:pt x="2390" y="2667"/>
                    </a:lnTo>
                    <a:lnTo>
                      <a:pt x="2352" y="2710"/>
                    </a:lnTo>
                    <a:lnTo>
                      <a:pt x="2318" y="2748"/>
                    </a:lnTo>
                    <a:lnTo>
                      <a:pt x="2289" y="2783"/>
                    </a:lnTo>
                    <a:lnTo>
                      <a:pt x="2264" y="2815"/>
                    </a:lnTo>
                    <a:lnTo>
                      <a:pt x="2242" y="2843"/>
                    </a:lnTo>
                    <a:lnTo>
                      <a:pt x="2224" y="2870"/>
                    </a:lnTo>
                    <a:lnTo>
                      <a:pt x="2208" y="2894"/>
                    </a:lnTo>
                    <a:lnTo>
                      <a:pt x="2196" y="2917"/>
                    </a:lnTo>
                    <a:lnTo>
                      <a:pt x="2186" y="2938"/>
                    </a:lnTo>
                    <a:lnTo>
                      <a:pt x="2178" y="2957"/>
                    </a:lnTo>
                    <a:lnTo>
                      <a:pt x="2173" y="2976"/>
                    </a:lnTo>
                    <a:lnTo>
                      <a:pt x="2167" y="2995"/>
                    </a:lnTo>
                    <a:lnTo>
                      <a:pt x="2165" y="3014"/>
                    </a:lnTo>
                    <a:lnTo>
                      <a:pt x="2163" y="3032"/>
                    </a:lnTo>
                    <a:lnTo>
                      <a:pt x="2162" y="3051"/>
                    </a:lnTo>
                    <a:lnTo>
                      <a:pt x="2162" y="3072"/>
                    </a:lnTo>
                    <a:lnTo>
                      <a:pt x="2162" y="3079"/>
                    </a:lnTo>
                    <a:lnTo>
                      <a:pt x="2162" y="3083"/>
                    </a:lnTo>
                    <a:lnTo>
                      <a:pt x="2162" y="3096"/>
                    </a:lnTo>
                    <a:lnTo>
                      <a:pt x="2161" y="3103"/>
                    </a:lnTo>
                    <a:lnTo>
                      <a:pt x="2157" y="3133"/>
                    </a:lnTo>
                    <a:lnTo>
                      <a:pt x="2149" y="3158"/>
                    </a:lnTo>
                    <a:lnTo>
                      <a:pt x="2140" y="3178"/>
                    </a:lnTo>
                    <a:lnTo>
                      <a:pt x="2128" y="3195"/>
                    </a:lnTo>
                    <a:lnTo>
                      <a:pt x="2115" y="3209"/>
                    </a:lnTo>
                    <a:lnTo>
                      <a:pt x="2103" y="3219"/>
                    </a:lnTo>
                    <a:lnTo>
                      <a:pt x="2078" y="3233"/>
                    </a:lnTo>
                    <a:lnTo>
                      <a:pt x="2053" y="3240"/>
                    </a:lnTo>
                    <a:lnTo>
                      <a:pt x="2030" y="3243"/>
                    </a:lnTo>
                    <a:lnTo>
                      <a:pt x="2009" y="3243"/>
                    </a:lnTo>
                    <a:lnTo>
                      <a:pt x="1991" y="3240"/>
                    </a:lnTo>
                    <a:lnTo>
                      <a:pt x="1977" y="3236"/>
                    </a:lnTo>
                    <a:lnTo>
                      <a:pt x="1971" y="3235"/>
                    </a:lnTo>
                    <a:lnTo>
                      <a:pt x="1411" y="3104"/>
                    </a:lnTo>
                    <a:lnTo>
                      <a:pt x="1392" y="3095"/>
                    </a:lnTo>
                    <a:lnTo>
                      <a:pt x="1376" y="3082"/>
                    </a:lnTo>
                    <a:lnTo>
                      <a:pt x="1364" y="3065"/>
                    </a:lnTo>
                    <a:lnTo>
                      <a:pt x="1360" y="3044"/>
                    </a:lnTo>
                    <a:lnTo>
                      <a:pt x="1362" y="3023"/>
                    </a:lnTo>
                    <a:lnTo>
                      <a:pt x="1369" y="3002"/>
                    </a:lnTo>
                    <a:lnTo>
                      <a:pt x="1382" y="2986"/>
                    </a:lnTo>
                    <a:lnTo>
                      <a:pt x="1401" y="2976"/>
                    </a:lnTo>
                    <a:lnTo>
                      <a:pt x="1420" y="2970"/>
                    </a:lnTo>
                    <a:lnTo>
                      <a:pt x="1443" y="2972"/>
                    </a:lnTo>
                    <a:lnTo>
                      <a:pt x="2009" y="3105"/>
                    </a:lnTo>
                    <a:lnTo>
                      <a:pt x="2010" y="3105"/>
                    </a:lnTo>
                    <a:lnTo>
                      <a:pt x="2013" y="3105"/>
                    </a:lnTo>
                    <a:lnTo>
                      <a:pt x="2015" y="3106"/>
                    </a:lnTo>
                    <a:lnTo>
                      <a:pt x="2019" y="3106"/>
                    </a:lnTo>
                    <a:lnTo>
                      <a:pt x="2022" y="3108"/>
                    </a:lnTo>
                    <a:lnTo>
                      <a:pt x="2025" y="3108"/>
                    </a:lnTo>
                    <a:lnTo>
                      <a:pt x="2025" y="3105"/>
                    </a:lnTo>
                    <a:lnTo>
                      <a:pt x="2026" y="3101"/>
                    </a:lnTo>
                    <a:lnTo>
                      <a:pt x="2026" y="3096"/>
                    </a:lnTo>
                    <a:lnTo>
                      <a:pt x="2027" y="3089"/>
                    </a:lnTo>
                    <a:lnTo>
                      <a:pt x="2027" y="3084"/>
                    </a:lnTo>
                    <a:lnTo>
                      <a:pt x="2027" y="3078"/>
                    </a:lnTo>
                    <a:lnTo>
                      <a:pt x="2027" y="3071"/>
                    </a:lnTo>
                    <a:lnTo>
                      <a:pt x="2027" y="3041"/>
                    </a:lnTo>
                    <a:lnTo>
                      <a:pt x="2030" y="3014"/>
                    </a:lnTo>
                    <a:lnTo>
                      <a:pt x="2032" y="2987"/>
                    </a:lnTo>
                    <a:lnTo>
                      <a:pt x="2038" y="2961"/>
                    </a:lnTo>
                    <a:lnTo>
                      <a:pt x="2043" y="2935"/>
                    </a:lnTo>
                    <a:lnTo>
                      <a:pt x="2052" y="2909"/>
                    </a:lnTo>
                    <a:lnTo>
                      <a:pt x="2061" y="2884"/>
                    </a:lnTo>
                    <a:lnTo>
                      <a:pt x="2074" y="2856"/>
                    </a:lnTo>
                    <a:lnTo>
                      <a:pt x="2090" y="2829"/>
                    </a:lnTo>
                    <a:lnTo>
                      <a:pt x="2108" y="2799"/>
                    </a:lnTo>
                    <a:lnTo>
                      <a:pt x="2131" y="2767"/>
                    </a:lnTo>
                    <a:lnTo>
                      <a:pt x="2156" y="2733"/>
                    </a:lnTo>
                    <a:lnTo>
                      <a:pt x="2184" y="2698"/>
                    </a:lnTo>
                    <a:lnTo>
                      <a:pt x="2217" y="2659"/>
                    </a:lnTo>
                    <a:lnTo>
                      <a:pt x="2254" y="2616"/>
                    </a:lnTo>
                    <a:lnTo>
                      <a:pt x="2296" y="2570"/>
                    </a:lnTo>
                    <a:lnTo>
                      <a:pt x="2342" y="2520"/>
                    </a:lnTo>
                    <a:lnTo>
                      <a:pt x="2348" y="2513"/>
                    </a:lnTo>
                    <a:lnTo>
                      <a:pt x="2355" y="2508"/>
                    </a:lnTo>
                    <a:lnTo>
                      <a:pt x="2361" y="2504"/>
                    </a:lnTo>
                    <a:lnTo>
                      <a:pt x="2401" y="2470"/>
                    </a:lnTo>
                    <a:lnTo>
                      <a:pt x="2439" y="2434"/>
                    </a:lnTo>
                    <a:lnTo>
                      <a:pt x="2478" y="2396"/>
                    </a:lnTo>
                    <a:lnTo>
                      <a:pt x="2517" y="2354"/>
                    </a:lnTo>
                    <a:lnTo>
                      <a:pt x="2555" y="2308"/>
                    </a:lnTo>
                    <a:lnTo>
                      <a:pt x="2593" y="2261"/>
                    </a:lnTo>
                    <a:lnTo>
                      <a:pt x="2629" y="2210"/>
                    </a:lnTo>
                    <a:lnTo>
                      <a:pt x="2664" y="2155"/>
                    </a:lnTo>
                    <a:lnTo>
                      <a:pt x="2696" y="2097"/>
                    </a:lnTo>
                    <a:lnTo>
                      <a:pt x="2726" y="2036"/>
                    </a:lnTo>
                    <a:lnTo>
                      <a:pt x="2753" y="1970"/>
                    </a:lnTo>
                    <a:lnTo>
                      <a:pt x="2777" y="1899"/>
                    </a:lnTo>
                    <a:lnTo>
                      <a:pt x="2798" y="1826"/>
                    </a:lnTo>
                    <a:lnTo>
                      <a:pt x="2815" y="1748"/>
                    </a:lnTo>
                    <a:lnTo>
                      <a:pt x="2827" y="1665"/>
                    </a:lnTo>
                    <a:lnTo>
                      <a:pt x="2834" y="1577"/>
                    </a:lnTo>
                    <a:lnTo>
                      <a:pt x="2837" y="1486"/>
                    </a:lnTo>
                    <a:lnTo>
                      <a:pt x="2834" y="1386"/>
                    </a:lnTo>
                    <a:lnTo>
                      <a:pt x="2824" y="1289"/>
                    </a:lnTo>
                    <a:lnTo>
                      <a:pt x="2808" y="1197"/>
                    </a:lnTo>
                    <a:lnTo>
                      <a:pt x="2787" y="1106"/>
                    </a:lnTo>
                    <a:lnTo>
                      <a:pt x="2761" y="1021"/>
                    </a:lnTo>
                    <a:lnTo>
                      <a:pt x="2728" y="939"/>
                    </a:lnTo>
                    <a:lnTo>
                      <a:pt x="2692" y="859"/>
                    </a:lnTo>
                    <a:lnTo>
                      <a:pt x="2650" y="784"/>
                    </a:lnTo>
                    <a:lnTo>
                      <a:pt x="2604" y="713"/>
                    </a:lnTo>
                    <a:lnTo>
                      <a:pt x="2553" y="645"/>
                    </a:lnTo>
                    <a:lnTo>
                      <a:pt x="2499" y="581"/>
                    </a:lnTo>
                    <a:lnTo>
                      <a:pt x="2441" y="522"/>
                    </a:lnTo>
                    <a:lnTo>
                      <a:pt x="2380" y="466"/>
                    </a:lnTo>
                    <a:lnTo>
                      <a:pt x="2315" y="415"/>
                    </a:lnTo>
                    <a:lnTo>
                      <a:pt x="2249" y="368"/>
                    </a:lnTo>
                    <a:lnTo>
                      <a:pt x="2179" y="325"/>
                    </a:lnTo>
                    <a:lnTo>
                      <a:pt x="2107" y="285"/>
                    </a:lnTo>
                    <a:lnTo>
                      <a:pt x="2034" y="251"/>
                    </a:lnTo>
                    <a:lnTo>
                      <a:pt x="1958" y="221"/>
                    </a:lnTo>
                    <a:lnTo>
                      <a:pt x="1882" y="195"/>
                    </a:lnTo>
                    <a:lnTo>
                      <a:pt x="1803" y="174"/>
                    </a:lnTo>
                    <a:lnTo>
                      <a:pt x="1724" y="157"/>
                    </a:lnTo>
                    <a:lnTo>
                      <a:pt x="1646" y="145"/>
                    </a:lnTo>
                    <a:lnTo>
                      <a:pt x="1566" y="137"/>
                    </a:lnTo>
                    <a:lnTo>
                      <a:pt x="1485" y="136"/>
                    </a:lnTo>
                    <a:lnTo>
                      <a:pt x="1407" y="137"/>
                    </a:lnTo>
                    <a:lnTo>
                      <a:pt x="1330" y="145"/>
                    </a:lnTo>
                    <a:lnTo>
                      <a:pt x="1251" y="157"/>
                    </a:lnTo>
                    <a:lnTo>
                      <a:pt x="1173" y="174"/>
                    </a:lnTo>
                    <a:lnTo>
                      <a:pt x="1095" y="196"/>
                    </a:lnTo>
                    <a:lnTo>
                      <a:pt x="1019" y="223"/>
                    </a:lnTo>
                    <a:lnTo>
                      <a:pt x="945" y="253"/>
                    </a:lnTo>
                    <a:lnTo>
                      <a:pt x="871" y="288"/>
                    </a:lnTo>
                    <a:lnTo>
                      <a:pt x="799" y="327"/>
                    </a:lnTo>
                    <a:lnTo>
                      <a:pt x="730" y="370"/>
                    </a:lnTo>
                    <a:lnTo>
                      <a:pt x="663" y="419"/>
                    </a:lnTo>
                    <a:lnTo>
                      <a:pt x="598" y="470"/>
                    </a:lnTo>
                    <a:lnTo>
                      <a:pt x="536" y="526"/>
                    </a:lnTo>
                    <a:lnTo>
                      <a:pt x="478" y="586"/>
                    </a:lnTo>
                    <a:lnTo>
                      <a:pt x="423" y="651"/>
                    </a:lnTo>
                    <a:lnTo>
                      <a:pt x="372" y="717"/>
                    </a:lnTo>
                    <a:lnTo>
                      <a:pt x="325" y="789"/>
                    </a:lnTo>
                    <a:lnTo>
                      <a:pt x="283" y="864"/>
                    </a:lnTo>
                    <a:lnTo>
                      <a:pt x="245" y="943"/>
                    </a:lnTo>
                    <a:lnTo>
                      <a:pt x="214" y="1025"/>
                    </a:lnTo>
                    <a:lnTo>
                      <a:pt x="186" y="1110"/>
                    </a:lnTo>
                    <a:lnTo>
                      <a:pt x="164" y="1199"/>
                    </a:lnTo>
                    <a:lnTo>
                      <a:pt x="148" y="1292"/>
                    </a:lnTo>
                    <a:lnTo>
                      <a:pt x="138" y="1386"/>
                    </a:lnTo>
                    <a:lnTo>
                      <a:pt x="135" y="1486"/>
                    </a:lnTo>
                    <a:lnTo>
                      <a:pt x="138" y="1587"/>
                    </a:lnTo>
                    <a:lnTo>
                      <a:pt x="148" y="1683"/>
                    </a:lnTo>
                    <a:lnTo>
                      <a:pt x="165" y="1779"/>
                    </a:lnTo>
                    <a:lnTo>
                      <a:pt x="189" y="1872"/>
                    </a:lnTo>
                    <a:lnTo>
                      <a:pt x="219" y="1961"/>
                    </a:lnTo>
                    <a:lnTo>
                      <a:pt x="256" y="2047"/>
                    </a:lnTo>
                    <a:lnTo>
                      <a:pt x="299" y="2131"/>
                    </a:lnTo>
                    <a:lnTo>
                      <a:pt x="349" y="2212"/>
                    </a:lnTo>
                    <a:lnTo>
                      <a:pt x="405" y="2291"/>
                    </a:lnTo>
                    <a:lnTo>
                      <a:pt x="469" y="2366"/>
                    </a:lnTo>
                    <a:lnTo>
                      <a:pt x="539" y="2438"/>
                    </a:lnTo>
                    <a:lnTo>
                      <a:pt x="615" y="2507"/>
                    </a:lnTo>
                    <a:lnTo>
                      <a:pt x="621" y="2512"/>
                    </a:lnTo>
                    <a:lnTo>
                      <a:pt x="628" y="2517"/>
                    </a:lnTo>
                    <a:lnTo>
                      <a:pt x="633" y="2523"/>
                    </a:lnTo>
                    <a:lnTo>
                      <a:pt x="681" y="2576"/>
                    </a:lnTo>
                    <a:lnTo>
                      <a:pt x="725" y="2623"/>
                    </a:lnTo>
                    <a:lnTo>
                      <a:pt x="763" y="2668"/>
                    </a:lnTo>
                    <a:lnTo>
                      <a:pt x="797" y="2709"/>
                    </a:lnTo>
                    <a:lnTo>
                      <a:pt x="826" y="2746"/>
                    </a:lnTo>
                    <a:lnTo>
                      <a:pt x="850" y="2781"/>
                    </a:lnTo>
                    <a:lnTo>
                      <a:pt x="873" y="2813"/>
                    </a:lnTo>
                    <a:lnTo>
                      <a:pt x="890" y="2843"/>
                    </a:lnTo>
                    <a:lnTo>
                      <a:pt x="905" y="2872"/>
                    </a:lnTo>
                    <a:lnTo>
                      <a:pt x="917" y="2900"/>
                    </a:lnTo>
                    <a:lnTo>
                      <a:pt x="926" y="2927"/>
                    </a:lnTo>
                    <a:lnTo>
                      <a:pt x="933" y="2955"/>
                    </a:lnTo>
                    <a:lnTo>
                      <a:pt x="938" y="2982"/>
                    </a:lnTo>
                    <a:lnTo>
                      <a:pt x="942" y="3011"/>
                    </a:lnTo>
                    <a:lnTo>
                      <a:pt x="945" y="3040"/>
                    </a:lnTo>
                    <a:lnTo>
                      <a:pt x="945" y="3071"/>
                    </a:lnTo>
                    <a:lnTo>
                      <a:pt x="946" y="3101"/>
                    </a:lnTo>
                    <a:lnTo>
                      <a:pt x="946" y="3122"/>
                    </a:lnTo>
                    <a:lnTo>
                      <a:pt x="945" y="3137"/>
                    </a:lnTo>
                    <a:lnTo>
                      <a:pt x="945" y="3144"/>
                    </a:lnTo>
                    <a:lnTo>
                      <a:pt x="945" y="3150"/>
                    </a:lnTo>
                    <a:lnTo>
                      <a:pt x="945" y="3150"/>
                    </a:lnTo>
                    <a:lnTo>
                      <a:pt x="945" y="3176"/>
                    </a:lnTo>
                    <a:lnTo>
                      <a:pt x="943" y="3198"/>
                    </a:lnTo>
                    <a:lnTo>
                      <a:pt x="943" y="3215"/>
                    </a:lnTo>
                    <a:lnTo>
                      <a:pt x="945" y="3226"/>
                    </a:lnTo>
                    <a:lnTo>
                      <a:pt x="947" y="3233"/>
                    </a:lnTo>
                    <a:lnTo>
                      <a:pt x="951" y="3237"/>
                    </a:lnTo>
                    <a:lnTo>
                      <a:pt x="958" y="3240"/>
                    </a:lnTo>
                    <a:lnTo>
                      <a:pt x="966" y="3243"/>
                    </a:lnTo>
                    <a:lnTo>
                      <a:pt x="2053" y="3482"/>
                    </a:lnTo>
                    <a:lnTo>
                      <a:pt x="2074" y="3490"/>
                    </a:lnTo>
                    <a:lnTo>
                      <a:pt x="2090" y="3503"/>
                    </a:lnTo>
                    <a:lnTo>
                      <a:pt x="2101" y="3521"/>
                    </a:lnTo>
                    <a:lnTo>
                      <a:pt x="2106" y="3541"/>
                    </a:lnTo>
                    <a:lnTo>
                      <a:pt x="2105" y="3562"/>
                    </a:lnTo>
                    <a:lnTo>
                      <a:pt x="2098" y="3580"/>
                    </a:lnTo>
                    <a:lnTo>
                      <a:pt x="2087" y="3595"/>
                    </a:lnTo>
                    <a:lnTo>
                      <a:pt x="2074" y="3607"/>
                    </a:lnTo>
                    <a:lnTo>
                      <a:pt x="2057" y="3613"/>
                    </a:lnTo>
                    <a:lnTo>
                      <a:pt x="2039" y="3616"/>
                    </a:lnTo>
                    <a:lnTo>
                      <a:pt x="2032" y="3616"/>
                    </a:lnTo>
                    <a:lnTo>
                      <a:pt x="2025" y="3614"/>
                    </a:lnTo>
                    <a:lnTo>
                      <a:pt x="930" y="3374"/>
                    </a:lnTo>
                    <a:lnTo>
                      <a:pt x="899" y="3362"/>
                    </a:lnTo>
                    <a:lnTo>
                      <a:pt x="874" y="3347"/>
                    </a:lnTo>
                    <a:lnTo>
                      <a:pt x="853" y="3330"/>
                    </a:lnTo>
                    <a:lnTo>
                      <a:pt x="839" y="3311"/>
                    </a:lnTo>
                    <a:lnTo>
                      <a:pt x="827" y="3291"/>
                    </a:lnTo>
                    <a:lnTo>
                      <a:pt x="819" y="3270"/>
                    </a:lnTo>
                    <a:lnTo>
                      <a:pt x="814" y="3249"/>
                    </a:lnTo>
                    <a:lnTo>
                      <a:pt x="810" y="3228"/>
                    </a:lnTo>
                    <a:lnTo>
                      <a:pt x="809" y="3209"/>
                    </a:lnTo>
                    <a:lnTo>
                      <a:pt x="809" y="3189"/>
                    </a:lnTo>
                    <a:lnTo>
                      <a:pt x="810" y="3172"/>
                    </a:lnTo>
                    <a:lnTo>
                      <a:pt x="810" y="3143"/>
                    </a:lnTo>
                    <a:lnTo>
                      <a:pt x="810" y="3138"/>
                    </a:lnTo>
                    <a:lnTo>
                      <a:pt x="810" y="3129"/>
                    </a:lnTo>
                    <a:lnTo>
                      <a:pt x="810" y="3117"/>
                    </a:lnTo>
                    <a:lnTo>
                      <a:pt x="810" y="3099"/>
                    </a:lnTo>
                    <a:lnTo>
                      <a:pt x="810" y="3072"/>
                    </a:lnTo>
                    <a:lnTo>
                      <a:pt x="810" y="3051"/>
                    </a:lnTo>
                    <a:lnTo>
                      <a:pt x="809" y="3032"/>
                    </a:lnTo>
                    <a:lnTo>
                      <a:pt x="807" y="3014"/>
                    </a:lnTo>
                    <a:lnTo>
                      <a:pt x="803" y="2994"/>
                    </a:lnTo>
                    <a:lnTo>
                      <a:pt x="799" y="2976"/>
                    </a:lnTo>
                    <a:lnTo>
                      <a:pt x="794" y="2956"/>
                    </a:lnTo>
                    <a:lnTo>
                      <a:pt x="786" y="2936"/>
                    </a:lnTo>
                    <a:lnTo>
                      <a:pt x="776" y="2915"/>
                    </a:lnTo>
                    <a:lnTo>
                      <a:pt x="764" y="2893"/>
                    </a:lnTo>
                    <a:lnTo>
                      <a:pt x="748" y="2870"/>
                    </a:lnTo>
                    <a:lnTo>
                      <a:pt x="730" y="2843"/>
                    </a:lnTo>
                    <a:lnTo>
                      <a:pt x="708" y="2815"/>
                    </a:lnTo>
                    <a:lnTo>
                      <a:pt x="683" y="2782"/>
                    </a:lnTo>
                    <a:lnTo>
                      <a:pt x="653" y="2748"/>
                    </a:lnTo>
                    <a:lnTo>
                      <a:pt x="620" y="2709"/>
                    </a:lnTo>
                    <a:lnTo>
                      <a:pt x="582" y="2667"/>
                    </a:lnTo>
                    <a:lnTo>
                      <a:pt x="539" y="2619"/>
                    </a:lnTo>
                    <a:lnTo>
                      <a:pt x="532" y="2614"/>
                    </a:lnTo>
                    <a:lnTo>
                      <a:pt x="525" y="2608"/>
                    </a:lnTo>
                    <a:lnTo>
                      <a:pt x="449" y="2540"/>
                    </a:lnTo>
                    <a:lnTo>
                      <a:pt x="379" y="2468"/>
                    </a:lnTo>
                    <a:lnTo>
                      <a:pt x="313" y="2393"/>
                    </a:lnTo>
                    <a:lnTo>
                      <a:pt x="254" y="2316"/>
                    </a:lnTo>
                    <a:lnTo>
                      <a:pt x="200" y="2235"/>
                    </a:lnTo>
                    <a:lnTo>
                      <a:pt x="155" y="2151"/>
                    </a:lnTo>
                    <a:lnTo>
                      <a:pt x="114" y="2064"/>
                    </a:lnTo>
                    <a:lnTo>
                      <a:pt x="79" y="1974"/>
                    </a:lnTo>
                    <a:lnTo>
                      <a:pt x="51" y="1882"/>
                    </a:lnTo>
                    <a:lnTo>
                      <a:pt x="29" y="1787"/>
                    </a:lnTo>
                    <a:lnTo>
                      <a:pt x="13" y="1689"/>
                    </a:lnTo>
                    <a:lnTo>
                      <a:pt x="3" y="1589"/>
                    </a:lnTo>
                    <a:lnTo>
                      <a:pt x="0" y="1486"/>
                    </a:lnTo>
                    <a:lnTo>
                      <a:pt x="3" y="1381"/>
                    </a:lnTo>
                    <a:lnTo>
                      <a:pt x="13" y="1280"/>
                    </a:lnTo>
                    <a:lnTo>
                      <a:pt x="29" y="1182"/>
                    </a:lnTo>
                    <a:lnTo>
                      <a:pt x="51" y="1088"/>
                    </a:lnTo>
                    <a:lnTo>
                      <a:pt x="80" y="996"/>
                    </a:lnTo>
                    <a:lnTo>
                      <a:pt x="113" y="909"/>
                    </a:lnTo>
                    <a:lnTo>
                      <a:pt x="151" y="825"/>
                    </a:lnTo>
                    <a:lnTo>
                      <a:pt x="195" y="745"/>
                    </a:lnTo>
                    <a:lnTo>
                      <a:pt x="242" y="668"/>
                    </a:lnTo>
                    <a:lnTo>
                      <a:pt x="295" y="594"/>
                    </a:lnTo>
                    <a:lnTo>
                      <a:pt x="351" y="525"/>
                    </a:lnTo>
                    <a:lnTo>
                      <a:pt x="411" y="461"/>
                    </a:lnTo>
                    <a:lnTo>
                      <a:pt x="474" y="399"/>
                    </a:lnTo>
                    <a:lnTo>
                      <a:pt x="541" y="342"/>
                    </a:lnTo>
                    <a:lnTo>
                      <a:pt x="611" y="289"/>
                    </a:lnTo>
                    <a:lnTo>
                      <a:pt x="683" y="240"/>
                    </a:lnTo>
                    <a:lnTo>
                      <a:pt x="757" y="195"/>
                    </a:lnTo>
                    <a:lnTo>
                      <a:pt x="835" y="156"/>
                    </a:lnTo>
                    <a:lnTo>
                      <a:pt x="912" y="120"/>
                    </a:lnTo>
                    <a:lnTo>
                      <a:pt x="992" y="89"/>
                    </a:lnTo>
                    <a:lnTo>
                      <a:pt x="1073" y="62"/>
                    </a:lnTo>
                    <a:lnTo>
                      <a:pt x="1154" y="41"/>
                    </a:lnTo>
                    <a:lnTo>
                      <a:pt x="1237" y="24"/>
                    </a:lnTo>
                    <a:lnTo>
                      <a:pt x="1321" y="10"/>
                    </a:lnTo>
                    <a:lnTo>
                      <a:pt x="1403" y="3"/>
                    </a:lnTo>
                    <a:lnTo>
                      <a:pt x="148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0" name="Freeform 419"/>
              <p:cNvSpPr>
                <a:spLocks/>
              </p:cNvSpPr>
              <p:nvPr/>
            </p:nvSpPr>
            <p:spPr bwMode="auto">
              <a:xfrm>
                <a:off x="9937141" y="3181772"/>
                <a:ext cx="120839" cy="37663"/>
              </a:xfrm>
              <a:custGeom>
                <a:avLst/>
                <a:gdLst>
                  <a:gd name="T0" fmla="*/ 60 w 1216"/>
                  <a:gd name="T1" fmla="*/ 0 h 379"/>
                  <a:gd name="T2" fmla="*/ 83 w 1216"/>
                  <a:gd name="T3" fmla="*/ 1 h 379"/>
                  <a:gd name="T4" fmla="*/ 1164 w 1216"/>
                  <a:gd name="T5" fmla="*/ 246 h 379"/>
                  <a:gd name="T6" fmla="*/ 1183 w 1216"/>
                  <a:gd name="T7" fmla="*/ 255 h 379"/>
                  <a:gd name="T8" fmla="*/ 1199 w 1216"/>
                  <a:gd name="T9" fmla="*/ 268 h 379"/>
                  <a:gd name="T10" fmla="*/ 1211 w 1216"/>
                  <a:gd name="T11" fmla="*/ 285 h 379"/>
                  <a:gd name="T12" fmla="*/ 1216 w 1216"/>
                  <a:gd name="T13" fmla="*/ 306 h 379"/>
                  <a:gd name="T14" fmla="*/ 1215 w 1216"/>
                  <a:gd name="T15" fmla="*/ 327 h 379"/>
                  <a:gd name="T16" fmla="*/ 1208 w 1216"/>
                  <a:gd name="T17" fmla="*/ 344 h 379"/>
                  <a:gd name="T18" fmla="*/ 1196 w 1216"/>
                  <a:gd name="T19" fmla="*/ 360 h 379"/>
                  <a:gd name="T20" fmla="*/ 1183 w 1216"/>
                  <a:gd name="T21" fmla="*/ 370 h 379"/>
                  <a:gd name="T22" fmla="*/ 1166 w 1216"/>
                  <a:gd name="T23" fmla="*/ 377 h 379"/>
                  <a:gd name="T24" fmla="*/ 1148 w 1216"/>
                  <a:gd name="T25" fmla="*/ 379 h 379"/>
                  <a:gd name="T26" fmla="*/ 1141 w 1216"/>
                  <a:gd name="T27" fmla="*/ 379 h 379"/>
                  <a:gd name="T28" fmla="*/ 1133 w 1216"/>
                  <a:gd name="T29" fmla="*/ 378 h 379"/>
                  <a:gd name="T30" fmla="*/ 52 w 1216"/>
                  <a:gd name="T31" fmla="*/ 133 h 379"/>
                  <a:gd name="T32" fmla="*/ 33 w 1216"/>
                  <a:gd name="T33" fmla="*/ 125 h 379"/>
                  <a:gd name="T34" fmla="*/ 17 w 1216"/>
                  <a:gd name="T35" fmla="*/ 111 h 379"/>
                  <a:gd name="T36" fmla="*/ 5 w 1216"/>
                  <a:gd name="T37" fmla="*/ 94 h 379"/>
                  <a:gd name="T38" fmla="*/ 0 w 1216"/>
                  <a:gd name="T39" fmla="*/ 74 h 379"/>
                  <a:gd name="T40" fmla="*/ 1 w 1216"/>
                  <a:gd name="T41" fmla="*/ 52 h 379"/>
                  <a:gd name="T42" fmla="*/ 9 w 1216"/>
                  <a:gd name="T43" fmla="*/ 32 h 379"/>
                  <a:gd name="T44" fmla="*/ 24 w 1216"/>
                  <a:gd name="T45" fmla="*/ 17 h 379"/>
                  <a:gd name="T46" fmla="*/ 41 w 1216"/>
                  <a:gd name="T47" fmla="*/ 5 h 379"/>
                  <a:gd name="T48" fmla="*/ 60 w 1216"/>
                  <a:gd name="T49" fmla="*/ 0 h 3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216" h="379">
                    <a:moveTo>
                      <a:pt x="60" y="0"/>
                    </a:moveTo>
                    <a:lnTo>
                      <a:pt x="83" y="1"/>
                    </a:lnTo>
                    <a:lnTo>
                      <a:pt x="1164" y="246"/>
                    </a:lnTo>
                    <a:lnTo>
                      <a:pt x="1183" y="255"/>
                    </a:lnTo>
                    <a:lnTo>
                      <a:pt x="1199" y="268"/>
                    </a:lnTo>
                    <a:lnTo>
                      <a:pt x="1211" y="285"/>
                    </a:lnTo>
                    <a:lnTo>
                      <a:pt x="1216" y="306"/>
                    </a:lnTo>
                    <a:lnTo>
                      <a:pt x="1215" y="327"/>
                    </a:lnTo>
                    <a:lnTo>
                      <a:pt x="1208" y="344"/>
                    </a:lnTo>
                    <a:lnTo>
                      <a:pt x="1196" y="360"/>
                    </a:lnTo>
                    <a:lnTo>
                      <a:pt x="1183" y="370"/>
                    </a:lnTo>
                    <a:lnTo>
                      <a:pt x="1166" y="377"/>
                    </a:lnTo>
                    <a:lnTo>
                      <a:pt x="1148" y="379"/>
                    </a:lnTo>
                    <a:lnTo>
                      <a:pt x="1141" y="379"/>
                    </a:lnTo>
                    <a:lnTo>
                      <a:pt x="1133" y="378"/>
                    </a:lnTo>
                    <a:lnTo>
                      <a:pt x="52" y="133"/>
                    </a:lnTo>
                    <a:lnTo>
                      <a:pt x="33" y="125"/>
                    </a:lnTo>
                    <a:lnTo>
                      <a:pt x="17" y="111"/>
                    </a:lnTo>
                    <a:lnTo>
                      <a:pt x="5" y="94"/>
                    </a:lnTo>
                    <a:lnTo>
                      <a:pt x="0" y="74"/>
                    </a:lnTo>
                    <a:lnTo>
                      <a:pt x="1" y="52"/>
                    </a:lnTo>
                    <a:lnTo>
                      <a:pt x="9" y="32"/>
                    </a:lnTo>
                    <a:lnTo>
                      <a:pt x="24" y="17"/>
                    </a:lnTo>
                    <a:lnTo>
                      <a:pt x="41" y="5"/>
                    </a:lnTo>
                    <a:lnTo>
                      <a:pt x="6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1" name="Freeform 420"/>
              <p:cNvSpPr>
                <a:spLocks/>
              </p:cNvSpPr>
              <p:nvPr/>
            </p:nvSpPr>
            <p:spPr bwMode="auto">
              <a:xfrm>
                <a:off x="9943899" y="3220130"/>
                <a:ext cx="100666" cy="32893"/>
              </a:xfrm>
              <a:custGeom>
                <a:avLst/>
                <a:gdLst>
                  <a:gd name="T0" fmla="*/ 60 w 1013"/>
                  <a:gd name="T1" fmla="*/ 0 h 331"/>
                  <a:gd name="T2" fmla="*/ 81 w 1013"/>
                  <a:gd name="T3" fmla="*/ 1 h 331"/>
                  <a:gd name="T4" fmla="*/ 961 w 1013"/>
                  <a:gd name="T5" fmla="*/ 197 h 331"/>
                  <a:gd name="T6" fmla="*/ 980 w 1013"/>
                  <a:gd name="T7" fmla="*/ 205 h 331"/>
                  <a:gd name="T8" fmla="*/ 996 w 1013"/>
                  <a:gd name="T9" fmla="*/ 220 h 331"/>
                  <a:gd name="T10" fmla="*/ 1008 w 1013"/>
                  <a:gd name="T11" fmla="*/ 237 h 331"/>
                  <a:gd name="T12" fmla="*/ 1013 w 1013"/>
                  <a:gd name="T13" fmla="*/ 256 h 331"/>
                  <a:gd name="T14" fmla="*/ 1012 w 1013"/>
                  <a:gd name="T15" fmla="*/ 279 h 331"/>
                  <a:gd name="T16" fmla="*/ 1005 w 1013"/>
                  <a:gd name="T17" fmla="*/ 296 h 331"/>
                  <a:gd name="T18" fmla="*/ 993 w 1013"/>
                  <a:gd name="T19" fmla="*/ 310 h 331"/>
                  <a:gd name="T20" fmla="*/ 980 w 1013"/>
                  <a:gd name="T21" fmla="*/ 322 h 331"/>
                  <a:gd name="T22" fmla="*/ 963 w 1013"/>
                  <a:gd name="T23" fmla="*/ 328 h 331"/>
                  <a:gd name="T24" fmla="*/ 945 w 1013"/>
                  <a:gd name="T25" fmla="*/ 331 h 331"/>
                  <a:gd name="T26" fmla="*/ 938 w 1013"/>
                  <a:gd name="T27" fmla="*/ 331 h 331"/>
                  <a:gd name="T28" fmla="*/ 931 w 1013"/>
                  <a:gd name="T29" fmla="*/ 330 h 331"/>
                  <a:gd name="T30" fmla="*/ 53 w 1013"/>
                  <a:gd name="T31" fmla="*/ 132 h 331"/>
                  <a:gd name="T32" fmla="*/ 33 w 1013"/>
                  <a:gd name="T33" fmla="*/ 124 h 331"/>
                  <a:gd name="T34" fmla="*/ 16 w 1013"/>
                  <a:gd name="T35" fmla="*/ 111 h 331"/>
                  <a:gd name="T36" fmla="*/ 5 w 1013"/>
                  <a:gd name="T37" fmla="*/ 94 h 331"/>
                  <a:gd name="T38" fmla="*/ 0 w 1013"/>
                  <a:gd name="T39" fmla="*/ 73 h 331"/>
                  <a:gd name="T40" fmla="*/ 1 w 1013"/>
                  <a:gd name="T41" fmla="*/ 52 h 331"/>
                  <a:gd name="T42" fmla="*/ 9 w 1013"/>
                  <a:gd name="T43" fmla="*/ 31 h 331"/>
                  <a:gd name="T44" fmla="*/ 22 w 1013"/>
                  <a:gd name="T45" fmla="*/ 16 h 331"/>
                  <a:gd name="T46" fmla="*/ 39 w 1013"/>
                  <a:gd name="T47" fmla="*/ 5 h 331"/>
                  <a:gd name="T48" fmla="*/ 60 w 1013"/>
                  <a:gd name="T49" fmla="*/ 0 h 3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13" h="331">
                    <a:moveTo>
                      <a:pt x="60" y="0"/>
                    </a:moveTo>
                    <a:lnTo>
                      <a:pt x="81" y="1"/>
                    </a:lnTo>
                    <a:lnTo>
                      <a:pt x="961" y="197"/>
                    </a:lnTo>
                    <a:lnTo>
                      <a:pt x="980" y="205"/>
                    </a:lnTo>
                    <a:lnTo>
                      <a:pt x="996" y="220"/>
                    </a:lnTo>
                    <a:lnTo>
                      <a:pt x="1008" y="237"/>
                    </a:lnTo>
                    <a:lnTo>
                      <a:pt x="1013" y="256"/>
                    </a:lnTo>
                    <a:lnTo>
                      <a:pt x="1012" y="279"/>
                    </a:lnTo>
                    <a:lnTo>
                      <a:pt x="1005" y="296"/>
                    </a:lnTo>
                    <a:lnTo>
                      <a:pt x="993" y="310"/>
                    </a:lnTo>
                    <a:lnTo>
                      <a:pt x="980" y="322"/>
                    </a:lnTo>
                    <a:lnTo>
                      <a:pt x="963" y="328"/>
                    </a:lnTo>
                    <a:lnTo>
                      <a:pt x="945" y="331"/>
                    </a:lnTo>
                    <a:lnTo>
                      <a:pt x="938" y="331"/>
                    </a:lnTo>
                    <a:lnTo>
                      <a:pt x="931" y="330"/>
                    </a:lnTo>
                    <a:lnTo>
                      <a:pt x="53" y="132"/>
                    </a:lnTo>
                    <a:lnTo>
                      <a:pt x="33" y="124"/>
                    </a:lnTo>
                    <a:lnTo>
                      <a:pt x="16" y="111"/>
                    </a:lnTo>
                    <a:lnTo>
                      <a:pt x="5" y="94"/>
                    </a:lnTo>
                    <a:lnTo>
                      <a:pt x="0" y="73"/>
                    </a:lnTo>
                    <a:lnTo>
                      <a:pt x="1" y="52"/>
                    </a:lnTo>
                    <a:lnTo>
                      <a:pt x="9" y="31"/>
                    </a:lnTo>
                    <a:lnTo>
                      <a:pt x="22" y="16"/>
                    </a:lnTo>
                    <a:lnTo>
                      <a:pt x="39" y="5"/>
                    </a:lnTo>
                    <a:lnTo>
                      <a:pt x="6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63" name="Rectangle 62"/>
          <p:cNvSpPr/>
          <p:nvPr/>
        </p:nvSpPr>
        <p:spPr>
          <a:xfrm>
            <a:off x="167666" y="983796"/>
            <a:ext cx="5389073" cy="5585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65100" dist="76200" dir="2700000" algn="tl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5" name="Group 64"/>
          <p:cNvGrpSpPr/>
          <p:nvPr/>
        </p:nvGrpSpPr>
        <p:grpSpPr>
          <a:xfrm>
            <a:off x="303959" y="3588192"/>
            <a:ext cx="4909063" cy="705159"/>
            <a:chOff x="6794445" y="2372164"/>
            <a:chExt cx="4859234" cy="705159"/>
          </a:xfrm>
        </p:grpSpPr>
        <p:sp>
          <p:nvSpPr>
            <p:cNvPr id="66" name="TextBox 65"/>
            <p:cNvSpPr txBox="1"/>
            <p:nvPr/>
          </p:nvSpPr>
          <p:spPr>
            <a:xfrm>
              <a:off x="6809920" y="2372164"/>
              <a:ext cx="634693" cy="53860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3500" dirty="0"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02.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7753350" y="2411908"/>
              <a:ext cx="3879683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600" dirty="0"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Customer segments targeted and location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 flipH="1">
              <a:off x="6794445" y="2864444"/>
              <a:ext cx="4859234" cy="21287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12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(Outline the customer segments u intend to target)</a:t>
              </a: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348795" y="5231621"/>
            <a:ext cx="5068693" cy="989959"/>
            <a:chOff x="6809920" y="4345453"/>
            <a:chExt cx="5640199" cy="989959"/>
          </a:xfrm>
        </p:grpSpPr>
        <p:sp>
          <p:nvSpPr>
            <p:cNvPr id="70" name="TextBox 69"/>
            <p:cNvSpPr txBox="1"/>
            <p:nvPr/>
          </p:nvSpPr>
          <p:spPr>
            <a:xfrm>
              <a:off x="6809920" y="4362271"/>
              <a:ext cx="599466" cy="53860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35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03.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7753350" y="4345453"/>
              <a:ext cx="4696769" cy="49244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600" dirty="0"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Customer acquisition strategy and sales/marketing channels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 flipH="1">
              <a:off x="6924664" y="4891701"/>
              <a:ext cx="3790950" cy="4437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12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(Outline the ways u will acquire customers and channels u intend to use)</a:t>
              </a: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327914" y="1248365"/>
            <a:ext cx="4885108" cy="1812815"/>
            <a:chOff x="6809919" y="1233557"/>
            <a:chExt cx="3798802" cy="1812815"/>
          </a:xfrm>
        </p:grpSpPr>
        <p:sp>
          <p:nvSpPr>
            <p:cNvPr id="74" name="TextBox 73"/>
            <p:cNvSpPr txBox="1"/>
            <p:nvPr/>
          </p:nvSpPr>
          <p:spPr>
            <a:xfrm>
              <a:off x="6809919" y="1233557"/>
              <a:ext cx="498617" cy="53860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3500" dirty="0"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01</a:t>
              </a:r>
              <a:r>
                <a:rPr lang="en-US" sz="3500" dirty="0">
                  <a:solidFill>
                    <a:schemeClr val="accent1"/>
                  </a:solidFill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.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7584749" y="1339288"/>
              <a:ext cx="2044613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600" dirty="0"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Business description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 flipH="1">
              <a:off x="6817771" y="1690873"/>
              <a:ext cx="3790950" cy="1355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(Provide short and concise business description)</a:t>
              </a:r>
            </a:p>
            <a:p>
              <a:pPr marL="171450" indent="-1714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endPara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171450" indent="-1714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endPara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171450" indent="-1714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endPara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>
                <a:lnSpc>
                  <a:spcPct val="150000"/>
                </a:lnSpc>
              </a:pPr>
              <a:endPara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80" name="TextBox 79"/>
          <p:cNvSpPr txBox="1"/>
          <p:nvPr/>
        </p:nvSpPr>
        <p:spPr>
          <a:xfrm>
            <a:off x="12270886" y="2988952"/>
            <a:ext cx="1567662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>
            <a:spAutoFit/>
          </a:bodyPr>
          <a:lstStyle/>
          <a:p>
            <a:r>
              <a:rPr lang="en-US" sz="1200" b="1" dirty="0">
                <a:solidFill>
                  <a:srgbClr val="C00000"/>
                </a:solidFill>
                <a:latin typeface="Open Sans SemiBold" charset="0"/>
                <a:ea typeface="Open Sans SemiBold" charset="0"/>
                <a:cs typeface="Open Sans SemiBold" charset="0"/>
              </a:rPr>
              <a:t>IMPORTANT: Required investment in the sum of total start up costs and monthly operating losses till the business becomes profitable</a:t>
            </a:r>
          </a:p>
        </p:txBody>
      </p:sp>
    </p:spTree>
    <p:extLst>
      <p:ext uri="{BB962C8B-B14F-4D97-AF65-F5344CB8AC3E}">
        <p14:creationId xmlns:p14="http://schemas.microsoft.com/office/powerpoint/2010/main" val="677092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ECF18A-7F94-47B9-78B3-ECABFD8DE8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>
            <a:extLst>
              <a:ext uri="{FF2B5EF4-FFF2-40B4-BE49-F238E27FC236}">
                <a16:creationId xmlns:a16="http://schemas.microsoft.com/office/drawing/2014/main" id="{FF6EC5CE-CEC6-3DAD-5883-A0FF54551178}"/>
              </a:ext>
            </a:extLst>
          </p:cNvPr>
          <p:cNvSpPr txBox="1"/>
          <p:nvPr/>
        </p:nvSpPr>
        <p:spPr>
          <a:xfrm>
            <a:off x="226120" y="248574"/>
            <a:ext cx="11340567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Business overview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AF6C7CD0-CC1A-C386-6EDC-36C477054BB7}"/>
              </a:ext>
            </a:extLst>
          </p:cNvPr>
          <p:cNvSpPr/>
          <p:nvPr/>
        </p:nvSpPr>
        <p:spPr>
          <a:xfrm>
            <a:off x="167666" y="983796"/>
            <a:ext cx="5389073" cy="5585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65100" dist="76200" dir="2700000" algn="tl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65CC385D-B1A1-EE8D-97C9-ABABCA7C2D32}"/>
              </a:ext>
            </a:extLst>
          </p:cNvPr>
          <p:cNvGrpSpPr/>
          <p:nvPr/>
        </p:nvGrpSpPr>
        <p:grpSpPr>
          <a:xfrm>
            <a:off x="327914" y="1248365"/>
            <a:ext cx="4885108" cy="5248371"/>
            <a:chOff x="6809919" y="1233557"/>
            <a:chExt cx="3798802" cy="5248371"/>
          </a:xfrm>
        </p:grpSpPr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CF24BC67-4F4E-051F-E2A6-7D31F8442AF2}"/>
                </a:ext>
              </a:extLst>
            </p:cNvPr>
            <p:cNvSpPr txBox="1"/>
            <p:nvPr/>
          </p:nvSpPr>
          <p:spPr>
            <a:xfrm>
              <a:off x="6809919" y="1233557"/>
              <a:ext cx="498617" cy="53860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3500" dirty="0"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01.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CD99DF86-E969-9B97-716B-CCFA460E0676}"/>
                </a:ext>
              </a:extLst>
            </p:cNvPr>
            <p:cNvSpPr txBox="1"/>
            <p:nvPr/>
          </p:nvSpPr>
          <p:spPr>
            <a:xfrm>
              <a:off x="7308536" y="1396340"/>
              <a:ext cx="1640449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600" dirty="0"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Business Information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2ECA0238-A448-F54B-B385-D9B017049D20}"/>
                </a:ext>
              </a:extLst>
            </p:cNvPr>
            <p:cNvSpPr txBox="1"/>
            <p:nvPr/>
          </p:nvSpPr>
          <p:spPr>
            <a:xfrm flipH="1">
              <a:off x="6817771" y="1690873"/>
              <a:ext cx="3790950" cy="47910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endPara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8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Business Name</a:t>
              </a:r>
              <a:r>
                <a:rPr lang="en-GB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: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endParaRPr lang="en-GB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8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Founder(s) Name(s)</a:t>
              </a:r>
              <a:r>
                <a:rPr lang="en-GB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: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endParaRPr lang="en-GB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8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Date Established</a:t>
              </a:r>
              <a:r>
                <a:rPr lang="en-GB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: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endParaRPr lang="en-GB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8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Location</a:t>
              </a:r>
              <a:r>
                <a:rPr lang="en-GB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: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endParaRPr lang="en-GB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8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Industry</a:t>
              </a:r>
              <a:r>
                <a:rPr lang="en-GB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:</a:t>
              </a:r>
            </a:p>
            <a:p>
              <a:pPr marL="171450" indent="-1714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endPara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171450" indent="-1714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endPara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171450" indent="-1714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endPara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8817609C-A78A-E86A-73CE-A685DFA61FF5}"/>
              </a:ext>
            </a:extLst>
          </p:cNvPr>
          <p:cNvSpPr/>
          <p:nvPr/>
        </p:nvSpPr>
        <p:spPr>
          <a:xfrm>
            <a:off x="5911938" y="996858"/>
            <a:ext cx="6170243" cy="5585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65100" dist="76200" dir="2700000" algn="tl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2A6532C1-8CFE-8A39-4FF5-F4A2904B278C}"/>
              </a:ext>
            </a:extLst>
          </p:cNvPr>
          <p:cNvGrpSpPr/>
          <p:nvPr/>
        </p:nvGrpSpPr>
        <p:grpSpPr>
          <a:xfrm>
            <a:off x="6061330" y="1165089"/>
            <a:ext cx="4909063" cy="936697"/>
            <a:chOff x="6794445" y="2372164"/>
            <a:chExt cx="4859234" cy="936697"/>
          </a:xfrm>
        </p:grpSpPr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F9DC8631-CEC1-1C86-85BF-C34FF800ABF0}"/>
                </a:ext>
              </a:extLst>
            </p:cNvPr>
            <p:cNvSpPr txBox="1"/>
            <p:nvPr/>
          </p:nvSpPr>
          <p:spPr>
            <a:xfrm>
              <a:off x="6809920" y="2372164"/>
              <a:ext cx="634693" cy="53860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3500" dirty="0"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02.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BC39ABD5-5B84-C84E-2510-5FA68E6D04C9}"/>
                </a:ext>
              </a:extLst>
            </p:cNvPr>
            <p:cNvSpPr txBox="1"/>
            <p:nvPr/>
          </p:nvSpPr>
          <p:spPr>
            <a:xfrm>
              <a:off x="7430116" y="2485492"/>
              <a:ext cx="3039290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600" b="1" dirty="0"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Description of Product/Service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6916F34C-A37E-BE4C-CB5A-49ED08143CB7}"/>
                </a:ext>
              </a:extLst>
            </p:cNvPr>
            <p:cNvSpPr txBox="1"/>
            <p:nvPr/>
          </p:nvSpPr>
          <p:spPr>
            <a:xfrm flipH="1">
              <a:off x="6794445" y="2864444"/>
              <a:ext cx="4859234" cy="44441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1200" dirty="0">
                  <a:solidFill>
                    <a:srgbClr val="FF0000"/>
                  </a:solidFill>
                </a:rPr>
                <a:t>(Provide a brief overview of your business, including the product/service you offer and the problem it solves. What makes it unique?)</a:t>
              </a:r>
              <a:endParaRPr lang="en-US" sz="1200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04474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694423-38CC-1AD0-29FC-B27BEFC5B9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>
            <a:extLst>
              <a:ext uri="{FF2B5EF4-FFF2-40B4-BE49-F238E27FC236}">
                <a16:creationId xmlns:a16="http://schemas.microsoft.com/office/drawing/2014/main" id="{B65F17E8-93CC-A8C3-7DA0-510F26459C5A}"/>
              </a:ext>
            </a:extLst>
          </p:cNvPr>
          <p:cNvSpPr txBox="1"/>
          <p:nvPr/>
        </p:nvSpPr>
        <p:spPr>
          <a:xfrm>
            <a:off x="226120" y="248574"/>
            <a:ext cx="11340567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Market Opportunity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1D774145-9F1C-9560-2567-AAA2C4E6243C}"/>
              </a:ext>
            </a:extLst>
          </p:cNvPr>
          <p:cNvSpPr/>
          <p:nvPr/>
        </p:nvSpPr>
        <p:spPr>
          <a:xfrm>
            <a:off x="167666" y="1024365"/>
            <a:ext cx="5389073" cy="5585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65100" dist="76200" dir="2700000" algn="tl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9A26C36A-3103-5674-A466-DEF2952845E2}"/>
              </a:ext>
            </a:extLst>
          </p:cNvPr>
          <p:cNvGrpSpPr/>
          <p:nvPr/>
        </p:nvGrpSpPr>
        <p:grpSpPr>
          <a:xfrm>
            <a:off x="226120" y="4308730"/>
            <a:ext cx="4862059" cy="973141"/>
            <a:chOff x="6809920" y="4362271"/>
            <a:chExt cx="5410267" cy="973141"/>
          </a:xfrm>
        </p:grpSpPr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C1DAB2A2-86AF-4821-D7BE-755294BCAAA8}"/>
                </a:ext>
              </a:extLst>
            </p:cNvPr>
            <p:cNvSpPr txBox="1"/>
            <p:nvPr/>
          </p:nvSpPr>
          <p:spPr>
            <a:xfrm>
              <a:off x="6809920" y="4362271"/>
              <a:ext cx="713498" cy="53860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35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04.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6E62E6C9-A967-6CEC-6CE6-773A8D374445}"/>
                </a:ext>
              </a:extLst>
            </p:cNvPr>
            <p:cNvSpPr txBox="1"/>
            <p:nvPr/>
          </p:nvSpPr>
          <p:spPr>
            <a:xfrm>
              <a:off x="7523418" y="4529036"/>
              <a:ext cx="4696769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600" dirty="0"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Market Needs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2CE7A850-60AE-D130-032E-439C6362F0B9}"/>
                </a:ext>
              </a:extLst>
            </p:cNvPr>
            <p:cNvSpPr txBox="1"/>
            <p:nvPr/>
          </p:nvSpPr>
          <p:spPr>
            <a:xfrm flipH="1">
              <a:off x="6924663" y="4891701"/>
              <a:ext cx="5050990" cy="4437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12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(Explain the market gap or need your business addresses. Why is there demand for your product/service?)</a:t>
              </a: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424D6460-8057-8FF5-2BDC-8093441F40C9}"/>
              </a:ext>
            </a:extLst>
          </p:cNvPr>
          <p:cNvGrpSpPr/>
          <p:nvPr/>
        </p:nvGrpSpPr>
        <p:grpSpPr>
          <a:xfrm>
            <a:off x="327914" y="1248365"/>
            <a:ext cx="4885108" cy="1812815"/>
            <a:chOff x="6809919" y="1233557"/>
            <a:chExt cx="3798802" cy="1812815"/>
          </a:xfrm>
        </p:grpSpPr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63EAA5D9-D55C-93D0-9A3F-C3D6AEFCEFBC}"/>
                </a:ext>
              </a:extLst>
            </p:cNvPr>
            <p:cNvSpPr txBox="1"/>
            <p:nvPr/>
          </p:nvSpPr>
          <p:spPr>
            <a:xfrm>
              <a:off x="6809919" y="1233557"/>
              <a:ext cx="498617" cy="53860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3500" b="1" dirty="0"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03.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A16C0524-B9B0-73E0-D0B7-EC4672391B39}"/>
                </a:ext>
              </a:extLst>
            </p:cNvPr>
            <p:cNvSpPr txBox="1"/>
            <p:nvPr/>
          </p:nvSpPr>
          <p:spPr>
            <a:xfrm>
              <a:off x="7308536" y="1358357"/>
              <a:ext cx="1070729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600" b="1" dirty="0"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Target Market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10F89E8F-9C9D-7C95-5D74-19E5CE1AEBBE}"/>
                </a:ext>
              </a:extLst>
            </p:cNvPr>
            <p:cNvSpPr txBox="1"/>
            <p:nvPr/>
          </p:nvSpPr>
          <p:spPr>
            <a:xfrm flipH="1">
              <a:off x="6817771" y="1690873"/>
              <a:ext cx="3790950" cy="1355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(Describe the customer segments you are targeting and the size of the market.)</a:t>
              </a:r>
              <a:endPara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171450" indent="-1714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endPara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171450" indent="-1714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endPara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>
                <a:lnSpc>
                  <a:spcPct val="150000"/>
                </a:lnSpc>
              </a:pPr>
              <a:endPara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50CD30A1-C1C2-907A-B46B-B3EDFD54CE0D}"/>
              </a:ext>
            </a:extLst>
          </p:cNvPr>
          <p:cNvSpPr/>
          <p:nvPr/>
        </p:nvSpPr>
        <p:spPr>
          <a:xfrm>
            <a:off x="5911938" y="996858"/>
            <a:ext cx="6170243" cy="5585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65100" dist="76200" dir="2700000" algn="tl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A9BDB71F-0E44-48B5-05C0-5026DF35EA11}"/>
              </a:ext>
            </a:extLst>
          </p:cNvPr>
          <p:cNvGrpSpPr/>
          <p:nvPr/>
        </p:nvGrpSpPr>
        <p:grpSpPr>
          <a:xfrm>
            <a:off x="6061330" y="1165089"/>
            <a:ext cx="4909063" cy="935991"/>
            <a:chOff x="6794445" y="2372164"/>
            <a:chExt cx="4859234" cy="935991"/>
          </a:xfrm>
        </p:grpSpPr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873F3637-1B0A-AD3D-7FA6-7BF10C0D8E19}"/>
                </a:ext>
              </a:extLst>
            </p:cNvPr>
            <p:cNvSpPr txBox="1"/>
            <p:nvPr/>
          </p:nvSpPr>
          <p:spPr>
            <a:xfrm>
              <a:off x="6809920" y="2372164"/>
              <a:ext cx="634693" cy="53860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3500" dirty="0"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05.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E5FA4090-49DE-310E-B947-21168D5EA3F6}"/>
                </a:ext>
              </a:extLst>
            </p:cNvPr>
            <p:cNvSpPr txBox="1"/>
            <p:nvPr/>
          </p:nvSpPr>
          <p:spPr>
            <a:xfrm>
              <a:off x="7410029" y="2480257"/>
              <a:ext cx="197072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600" dirty="0"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Competitor Analysis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D48A99DF-F0AC-3CBA-EC22-04F1720E9302}"/>
                </a:ext>
              </a:extLst>
            </p:cNvPr>
            <p:cNvSpPr txBox="1"/>
            <p:nvPr/>
          </p:nvSpPr>
          <p:spPr>
            <a:xfrm flipH="1">
              <a:off x="6794445" y="2864444"/>
              <a:ext cx="4859234" cy="4437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12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(Who are your main competitors? How does your business differentiate from them?)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76748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728C82-AA82-E7B2-2CB9-923DC7E4C3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>
            <a:extLst>
              <a:ext uri="{FF2B5EF4-FFF2-40B4-BE49-F238E27FC236}">
                <a16:creationId xmlns:a16="http://schemas.microsoft.com/office/drawing/2014/main" id="{B55DAC18-49F3-049A-6C6E-64069313FEDC}"/>
              </a:ext>
            </a:extLst>
          </p:cNvPr>
          <p:cNvSpPr txBox="1"/>
          <p:nvPr/>
        </p:nvSpPr>
        <p:spPr>
          <a:xfrm>
            <a:off x="226120" y="248574"/>
            <a:ext cx="11340567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Business Model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F111A970-FF5B-AD67-F0B9-7E0EC9D0991D}"/>
              </a:ext>
            </a:extLst>
          </p:cNvPr>
          <p:cNvSpPr/>
          <p:nvPr/>
        </p:nvSpPr>
        <p:spPr>
          <a:xfrm>
            <a:off x="167666" y="983796"/>
            <a:ext cx="5389073" cy="5585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65100" dist="76200" dir="2700000" algn="tl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E579F77D-5B11-2485-DD57-FAE6B37D60A6}"/>
              </a:ext>
            </a:extLst>
          </p:cNvPr>
          <p:cNvGrpSpPr/>
          <p:nvPr/>
        </p:nvGrpSpPr>
        <p:grpSpPr>
          <a:xfrm>
            <a:off x="289812" y="1210265"/>
            <a:ext cx="4923208" cy="1573916"/>
            <a:chOff x="6780291" y="1195457"/>
            <a:chExt cx="3828430" cy="1573916"/>
          </a:xfrm>
        </p:grpSpPr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CF7762F9-381B-5414-4718-AC20A9D07468}"/>
                </a:ext>
              </a:extLst>
            </p:cNvPr>
            <p:cNvSpPr txBox="1"/>
            <p:nvPr/>
          </p:nvSpPr>
          <p:spPr>
            <a:xfrm>
              <a:off x="6780291" y="1195457"/>
              <a:ext cx="498617" cy="53860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3500" dirty="0"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06.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75E155D2-0C38-52B0-FBBB-F0028C5D5979}"/>
                </a:ext>
              </a:extLst>
            </p:cNvPr>
            <p:cNvSpPr txBox="1"/>
            <p:nvPr/>
          </p:nvSpPr>
          <p:spPr>
            <a:xfrm>
              <a:off x="7320694" y="1339288"/>
              <a:ext cx="1186010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600" dirty="0"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Revenue Model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71D6902E-A8E7-2202-BE31-4EE4375360F3}"/>
                </a:ext>
              </a:extLst>
            </p:cNvPr>
            <p:cNvSpPr txBox="1"/>
            <p:nvPr/>
          </p:nvSpPr>
          <p:spPr>
            <a:xfrm flipH="1">
              <a:off x="6817771" y="1690873"/>
              <a:ext cx="3790950" cy="107850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(How do you make money? Explain your pricing strategy, sales channels, and revenue streams.)</a:t>
              </a:r>
            </a:p>
            <a:p>
              <a:pPr marL="171450" indent="-1714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endPara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>
                <a:lnSpc>
                  <a:spcPct val="150000"/>
                </a:lnSpc>
              </a:pPr>
              <a:endPara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73E35243-79B3-84CD-4BFE-8BB49FCDCC63}"/>
              </a:ext>
            </a:extLst>
          </p:cNvPr>
          <p:cNvSpPr/>
          <p:nvPr/>
        </p:nvSpPr>
        <p:spPr>
          <a:xfrm>
            <a:off x="5911938" y="996858"/>
            <a:ext cx="6170243" cy="5585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65100" dist="76200" dir="2700000" algn="tl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C4EDFA46-661E-E463-87BD-1FCF65876381}"/>
              </a:ext>
            </a:extLst>
          </p:cNvPr>
          <p:cNvGrpSpPr/>
          <p:nvPr/>
        </p:nvGrpSpPr>
        <p:grpSpPr>
          <a:xfrm>
            <a:off x="6061330" y="1165089"/>
            <a:ext cx="4909063" cy="935991"/>
            <a:chOff x="6794445" y="2372164"/>
            <a:chExt cx="4859234" cy="935991"/>
          </a:xfrm>
        </p:grpSpPr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4F1E439A-89CE-02C6-B8F0-659B7EB2A197}"/>
                </a:ext>
              </a:extLst>
            </p:cNvPr>
            <p:cNvSpPr txBox="1"/>
            <p:nvPr/>
          </p:nvSpPr>
          <p:spPr>
            <a:xfrm>
              <a:off x="6809920" y="2372164"/>
              <a:ext cx="634693" cy="53860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3500" dirty="0"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07.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A9AE47E1-EDEF-1BA5-DE9E-34C72CAB6ED1}"/>
                </a:ext>
              </a:extLst>
            </p:cNvPr>
            <p:cNvSpPr txBox="1"/>
            <p:nvPr/>
          </p:nvSpPr>
          <p:spPr>
            <a:xfrm>
              <a:off x="7444613" y="2467062"/>
              <a:ext cx="2963127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600" dirty="0"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Customer Acquisition Strategy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DF16D339-2EA6-6A7C-9DF3-735E36E987BB}"/>
                </a:ext>
              </a:extLst>
            </p:cNvPr>
            <p:cNvSpPr txBox="1"/>
            <p:nvPr/>
          </p:nvSpPr>
          <p:spPr>
            <a:xfrm flipH="1">
              <a:off x="6794445" y="2864444"/>
              <a:ext cx="4859234" cy="4437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12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(Describe your approach to gaining and retaining customers. What marketing and sales strategies are you using?)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00038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6E92D8-CC8F-E51A-4288-A701D792AE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>
            <a:extLst>
              <a:ext uri="{FF2B5EF4-FFF2-40B4-BE49-F238E27FC236}">
                <a16:creationId xmlns:a16="http://schemas.microsoft.com/office/drawing/2014/main" id="{C7D0F114-28FF-85EE-7C69-3C52FCCFB599}"/>
              </a:ext>
            </a:extLst>
          </p:cNvPr>
          <p:cNvSpPr txBox="1"/>
          <p:nvPr/>
        </p:nvSpPr>
        <p:spPr>
          <a:xfrm>
            <a:off x="226120" y="248574"/>
            <a:ext cx="11340567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Operations &amp; Growth Strategy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9DC68804-DF8B-F4B7-7D7B-361D430BFE34}"/>
              </a:ext>
            </a:extLst>
          </p:cNvPr>
          <p:cNvSpPr/>
          <p:nvPr/>
        </p:nvSpPr>
        <p:spPr>
          <a:xfrm>
            <a:off x="167666" y="983796"/>
            <a:ext cx="5389073" cy="5585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65100" dist="76200" dir="2700000" algn="tl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6E6897F4-9742-967F-F811-AD29D3D32D9E}"/>
              </a:ext>
            </a:extLst>
          </p:cNvPr>
          <p:cNvGrpSpPr/>
          <p:nvPr/>
        </p:nvGrpSpPr>
        <p:grpSpPr>
          <a:xfrm>
            <a:off x="289812" y="1210265"/>
            <a:ext cx="4923208" cy="1296917"/>
            <a:chOff x="6780291" y="1195457"/>
            <a:chExt cx="3828430" cy="1296917"/>
          </a:xfrm>
        </p:grpSpPr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83009C99-B545-6E74-45CC-15F97ADC0CB9}"/>
                </a:ext>
              </a:extLst>
            </p:cNvPr>
            <p:cNvSpPr txBox="1"/>
            <p:nvPr/>
          </p:nvSpPr>
          <p:spPr>
            <a:xfrm>
              <a:off x="6780291" y="1195457"/>
              <a:ext cx="498617" cy="53860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3500" dirty="0"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08.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0CDBF153-74BA-69BA-CE3F-3DF821D2FE3E}"/>
                </a:ext>
              </a:extLst>
            </p:cNvPr>
            <p:cNvSpPr txBox="1"/>
            <p:nvPr/>
          </p:nvSpPr>
          <p:spPr>
            <a:xfrm>
              <a:off x="7320694" y="1339288"/>
              <a:ext cx="149071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600" dirty="0"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Current Operations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0D944396-3E5A-7756-2A91-0B23DD365810}"/>
                </a:ext>
              </a:extLst>
            </p:cNvPr>
            <p:cNvSpPr txBox="1"/>
            <p:nvPr/>
          </p:nvSpPr>
          <p:spPr>
            <a:xfrm flipH="1">
              <a:off x="6817771" y="1690873"/>
              <a:ext cx="3790950" cy="80150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(Outline your operational processes, production, distribution, and partnerships, if any.)</a:t>
              </a:r>
              <a:endPara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>
                <a:lnSpc>
                  <a:spcPct val="150000"/>
                </a:lnSpc>
              </a:pPr>
              <a:endPara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3F458884-E874-53D6-0091-B4B587F14715}"/>
              </a:ext>
            </a:extLst>
          </p:cNvPr>
          <p:cNvSpPr/>
          <p:nvPr/>
        </p:nvSpPr>
        <p:spPr>
          <a:xfrm>
            <a:off x="5911938" y="996858"/>
            <a:ext cx="6170243" cy="5585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65100" dist="76200" dir="2700000" algn="tl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21615BCF-48D2-3095-52BD-70517EED3BBA}"/>
              </a:ext>
            </a:extLst>
          </p:cNvPr>
          <p:cNvGrpSpPr/>
          <p:nvPr/>
        </p:nvGrpSpPr>
        <p:grpSpPr>
          <a:xfrm>
            <a:off x="6061330" y="1165089"/>
            <a:ext cx="4909063" cy="935991"/>
            <a:chOff x="6794445" y="2372164"/>
            <a:chExt cx="4859234" cy="935991"/>
          </a:xfrm>
        </p:grpSpPr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4140A6C9-CE5C-44B1-4398-035FCED36988}"/>
                </a:ext>
              </a:extLst>
            </p:cNvPr>
            <p:cNvSpPr txBox="1"/>
            <p:nvPr/>
          </p:nvSpPr>
          <p:spPr>
            <a:xfrm>
              <a:off x="6809920" y="2372164"/>
              <a:ext cx="634693" cy="53860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3500" dirty="0"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09.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B16E4AC1-CF78-AB20-E788-5D413798C249}"/>
                </a:ext>
              </a:extLst>
            </p:cNvPr>
            <p:cNvSpPr txBox="1"/>
            <p:nvPr/>
          </p:nvSpPr>
          <p:spPr>
            <a:xfrm>
              <a:off x="7444613" y="2467062"/>
              <a:ext cx="120572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600" dirty="0"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Growth Plan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0E3D0F3B-F2DD-BC8C-DBC7-2C79B8659162}"/>
                </a:ext>
              </a:extLst>
            </p:cNvPr>
            <p:cNvSpPr txBox="1"/>
            <p:nvPr/>
          </p:nvSpPr>
          <p:spPr>
            <a:xfrm flipH="1">
              <a:off x="6794445" y="2864444"/>
              <a:ext cx="4859234" cy="4437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12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(What are the key steps you plan to take to scale the business in the next 6-12 months? Include any major milestones and goals.)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2730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FA790C-670A-85FF-60D0-3A2D4964C0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>
            <a:extLst>
              <a:ext uri="{FF2B5EF4-FFF2-40B4-BE49-F238E27FC236}">
                <a16:creationId xmlns:a16="http://schemas.microsoft.com/office/drawing/2014/main" id="{A31EB2A6-03B2-CE89-D63D-C28FD84F9E70}"/>
              </a:ext>
            </a:extLst>
          </p:cNvPr>
          <p:cNvSpPr txBox="1"/>
          <p:nvPr/>
        </p:nvSpPr>
        <p:spPr>
          <a:xfrm>
            <a:off x="226120" y="248574"/>
            <a:ext cx="11340567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Your Team and Social Impact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48A9AD8-7C03-3C0D-B015-CBAC7B6990D8}"/>
              </a:ext>
            </a:extLst>
          </p:cNvPr>
          <p:cNvSpPr/>
          <p:nvPr/>
        </p:nvSpPr>
        <p:spPr>
          <a:xfrm>
            <a:off x="167666" y="983796"/>
            <a:ext cx="5389073" cy="5585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65100" dist="76200" dir="2700000" algn="tl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D147E60B-8DED-4490-45A3-E80239143873}"/>
              </a:ext>
            </a:extLst>
          </p:cNvPr>
          <p:cNvGrpSpPr/>
          <p:nvPr/>
        </p:nvGrpSpPr>
        <p:grpSpPr>
          <a:xfrm>
            <a:off x="289812" y="1210265"/>
            <a:ext cx="4923208" cy="1573916"/>
            <a:chOff x="6780291" y="1195457"/>
            <a:chExt cx="3828430" cy="1573916"/>
          </a:xfrm>
        </p:grpSpPr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B814C94D-8863-1FCB-CCD2-A5397FBFC324}"/>
                </a:ext>
              </a:extLst>
            </p:cNvPr>
            <p:cNvSpPr txBox="1"/>
            <p:nvPr/>
          </p:nvSpPr>
          <p:spPr>
            <a:xfrm>
              <a:off x="6780291" y="1195457"/>
              <a:ext cx="498617" cy="53860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3500" dirty="0"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10.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1BCF75BB-4884-89FC-FD90-C788654EB5E4}"/>
                </a:ext>
              </a:extLst>
            </p:cNvPr>
            <p:cNvSpPr txBox="1"/>
            <p:nvPr/>
          </p:nvSpPr>
          <p:spPr>
            <a:xfrm>
              <a:off x="7320694" y="1339288"/>
              <a:ext cx="1091273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600" dirty="0"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Key Personnel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07185832-9269-3265-02E6-B6FF39C0E64E}"/>
                </a:ext>
              </a:extLst>
            </p:cNvPr>
            <p:cNvSpPr txBox="1"/>
            <p:nvPr/>
          </p:nvSpPr>
          <p:spPr>
            <a:xfrm flipH="1">
              <a:off x="6817771" y="1690873"/>
              <a:ext cx="3790950" cy="107850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( List your team members and their roles. Highlight relevant skills, experience, and contributions to the business.)</a:t>
              </a:r>
            </a:p>
            <a:p>
              <a:pPr marL="171450" indent="-1714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endPara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>
                <a:lnSpc>
                  <a:spcPct val="150000"/>
                </a:lnSpc>
              </a:pPr>
              <a:endPara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5A5B09B6-BE62-91E8-8EA9-928602043590}"/>
              </a:ext>
            </a:extLst>
          </p:cNvPr>
          <p:cNvSpPr/>
          <p:nvPr/>
        </p:nvSpPr>
        <p:spPr>
          <a:xfrm>
            <a:off x="5911938" y="996858"/>
            <a:ext cx="6170243" cy="5585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65100" dist="76200" dir="2700000" algn="tl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03BAAED1-010D-EF38-9804-EF81EED10940}"/>
              </a:ext>
            </a:extLst>
          </p:cNvPr>
          <p:cNvGrpSpPr/>
          <p:nvPr/>
        </p:nvGrpSpPr>
        <p:grpSpPr>
          <a:xfrm>
            <a:off x="6061330" y="1165089"/>
            <a:ext cx="5505357" cy="935991"/>
            <a:chOff x="6794445" y="2372164"/>
            <a:chExt cx="4859234" cy="935991"/>
          </a:xfrm>
        </p:grpSpPr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6F43E577-892C-0478-D793-6905A61E471B}"/>
                </a:ext>
              </a:extLst>
            </p:cNvPr>
            <p:cNvSpPr txBox="1"/>
            <p:nvPr/>
          </p:nvSpPr>
          <p:spPr>
            <a:xfrm>
              <a:off x="6809920" y="2372164"/>
              <a:ext cx="634693" cy="53860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3500" dirty="0"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11.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9E1AFCEC-51FB-7BD0-9C3E-1BCC45E16684}"/>
                </a:ext>
              </a:extLst>
            </p:cNvPr>
            <p:cNvSpPr txBox="1"/>
            <p:nvPr/>
          </p:nvSpPr>
          <p:spPr>
            <a:xfrm>
              <a:off x="7444613" y="2467062"/>
              <a:ext cx="286633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600" dirty="0"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Social /Environmental Impact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5577298F-CC94-01FE-9B49-B6358AF302BE}"/>
                </a:ext>
              </a:extLst>
            </p:cNvPr>
            <p:cNvSpPr txBox="1"/>
            <p:nvPr/>
          </p:nvSpPr>
          <p:spPr>
            <a:xfrm flipH="1">
              <a:off x="6794445" y="2864444"/>
              <a:ext cx="4859234" cy="4437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12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(Explain how your business contributes to social or environmental goals, if applicable)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76382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BAC6C7-D627-37DD-9688-5ABC7EDA84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>
            <a:extLst>
              <a:ext uri="{FF2B5EF4-FFF2-40B4-BE49-F238E27FC236}">
                <a16:creationId xmlns:a16="http://schemas.microsoft.com/office/drawing/2014/main" id="{38019A0A-409A-B993-775D-AAFC880CEFB3}"/>
              </a:ext>
            </a:extLst>
          </p:cNvPr>
          <p:cNvSpPr txBox="1"/>
          <p:nvPr/>
        </p:nvSpPr>
        <p:spPr>
          <a:xfrm>
            <a:off x="226120" y="248574"/>
            <a:ext cx="11340567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Financial Overview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125E95C0-3B6E-E401-2CF6-50E11D5E6838}"/>
              </a:ext>
            </a:extLst>
          </p:cNvPr>
          <p:cNvSpPr/>
          <p:nvPr/>
        </p:nvSpPr>
        <p:spPr>
          <a:xfrm>
            <a:off x="167666" y="983796"/>
            <a:ext cx="5389073" cy="5585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65100" dist="76200" dir="2700000" algn="tl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8AE42A32-AA6B-5E23-6E14-2BE6893A34BD}"/>
              </a:ext>
            </a:extLst>
          </p:cNvPr>
          <p:cNvGrpSpPr/>
          <p:nvPr/>
        </p:nvGrpSpPr>
        <p:grpSpPr>
          <a:xfrm>
            <a:off x="289812" y="1210265"/>
            <a:ext cx="4923208" cy="1296917"/>
            <a:chOff x="6780291" y="1195457"/>
            <a:chExt cx="3828430" cy="1296917"/>
          </a:xfrm>
        </p:grpSpPr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791D82EE-F579-138A-5AAB-D4A03F0AE73A}"/>
                </a:ext>
              </a:extLst>
            </p:cNvPr>
            <p:cNvSpPr txBox="1"/>
            <p:nvPr/>
          </p:nvSpPr>
          <p:spPr>
            <a:xfrm>
              <a:off x="6780291" y="1195457"/>
              <a:ext cx="498617" cy="53860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3500" dirty="0"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12.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692E91BD-20C2-4F26-F0CE-F8372F6AF9F1}"/>
                </a:ext>
              </a:extLst>
            </p:cNvPr>
            <p:cNvSpPr txBox="1"/>
            <p:nvPr/>
          </p:nvSpPr>
          <p:spPr>
            <a:xfrm>
              <a:off x="7320694" y="1339288"/>
              <a:ext cx="1313157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600" dirty="0"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Revenue to Date: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066FF6D2-9D29-1C74-7E00-86B5D3859094}"/>
                </a:ext>
              </a:extLst>
            </p:cNvPr>
            <p:cNvSpPr txBox="1"/>
            <p:nvPr/>
          </p:nvSpPr>
          <p:spPr>
            <a:xfrm flipH="1">
              <a:off x="6817771" y="1690873"/>
              <a:ext cx="3790950" cy="80150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(What has been your revenue over the last 6 months (or longer if applicable)?</a:t>
              </a:r>
              <a:endPara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>
                <a:lnSpc>
                  <a:spcPct val="150000"/>
                </a:lnSpc>
              </a:pPr>
              <a:endPara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3F864769-65FB-7284-0807-58F7D77407BF}"/>
              </a:ext>
            </a:extLst>
          </p:cNvPr>
          <p:cNvSpPr/>
          <p:nvPr/>
        </p:nvSpPr>
        <p:spPr>
          <a:xfrm>
            <a:off x="5911938" y="996858"/>
            <a:ext cx="6170243" cy="5585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65100" dist="76200" dir="2700000" algn="tl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75F62D3A-9D95-3A1D-7406-01FD19A4145E}"/>
              </a:ext>
            </a:extLst>
          </p:cNvPr>
          <p:cNvGrpSpPr/>
          <p:nvPr/>
        </p:nvGrpSpPr>
        <p:grpSpPr>
          <a:xfrm>
            <a:off x="6061330" y="1165089"/>
            <a:ext cx="4909063" cy="705159"/>
            <a:chOff x="6794445" y="2372164"/>
            <a:chExt cx="4859234" cy="705159"/>
          </a:xfrm>
        </p:grpSpPr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06AB4058-E1C5-5454-D914-6CE0BCCF1838}"/>
                </a:ext>
              </a:extLst>
            </p:cNvPr>
            <p:cNvSpPr txBox="1"/>
            <p:nvPr/>
          </p:nvSpPr>
          <p:spPr>
            <a:xfrm>
              <a:off x="6809920" y="2372164"/>
              <a:ext cx="634693" cy="53860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3500" dirty="0"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14.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256D02A4-86AF-5C27-DFA5-415B286D38F2}"/>
                </a:ext>
              </a:extLst>
            </p:cNvPr>
            <p:cNvSpPr txBox="1"/>
            <p:nvPr/>
          </p:nvSpPr>
          <p:spPr>
            <a:xfrm>
              <a:off x="7444613" y="2467062"/>
              <a:ext cx="182772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600" dirty="0"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Projected Revenue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8CE2A616-B19F-BB06-BEF9-BC33E1D7657D}"/>
                </a:ext>
              </a:extLst>
            </p:cNvPr>
            <p:cNvSpPr txBox="1"/>
            <p:nvPr/>
          </p:nvSpPr>
          <p:spPr>
            <a:xfrm flipH="1">
              <a:off x="6794445" y="2864444"/>
              <a:ext cx="4859234" cy="21287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12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(What do you expect to earn in the next 6-12 months?)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C38474EB-A503-401D-03A5-F148771436C2}"/>
              </a:ext>
            </a:extLst>
          </p:cNvPr>
          <p:cNvGrpSpPr/>
          <p:nvPr/>
        </p:nvGrpSpPr>
        <p:grpSpPr>
          <a:xfrm>
            <a:off x="260355" y="4048715"/>
            <a:ext cx="4923208" cy="742920"/>
            <a:chOff x="6780291" y="1195457"/>
            <a:chExt cx="3828430" cy="742920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1CA56C06-D8BD-9F98-B263-5AF53CB27B24}"/>
                </a:ext>
              </a:extLst>
            </p:cNvPr>
            <p:cNvSpPr txBox="1"/>
            <p:nvPr/>
          </p:nvSpPr>
          <p:spPr>
            <a:xfrm>
              <a:off x="6780291" y="1195457"/>
              <a:ext cx="498617" cy="53860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3500" dirty="0"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13.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F9E994B8-7E72-287B-8D63-5C8B4E64FB24}"/>
                </a:ext>
              </a:extLst>
            </p:cNvPr>
            <p:cNvSpPr txBox="1"/>
            <p:nvPr/>
          </p:nvSpPr>
          <p:spPr>
            <a:xfrm>
              <a:off x="7320694" y="1339288"/>
              <a:ext cx="1441002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600" dirty="0"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Monthly Expenses: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2C521B3-C6F8-08CE-CAAF-80C45B7C36D4}"/>
                </a:ext>
              </a:extLst>
            </p:cNvPr>
            <p:cNvSpPr txBox="1"/>
            <p:nvPr/>
          </p:nvSpPr>
          <p:spPr>
            <a:xfrm flipH="1">
              <a:off x="6817771" y="1690873"/>
              <a:ext cx="3790950" cy="24750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Provide a breakdown of your major monthly expenses.)</a:t>
              </a:r>
              <a:endPara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50901FB7-1D7F-F9A4-B78B-A4F59F25E78D}"/>
              </a:ext>
            </a:extLst>
          </p:cNvPr>
          <p:cNvGrpSpPr/>
          <p:nvPr/>
        </p:nvGrpSpPr>
        <p:grpSpPr>
          <a:xfrm>
            <a:off x="6076964" y="3945346"/>
            <a:ext cx="4909063" cy="935991"/>
            <a:chOff x="6794445" y="2372164"/>
            <a:chExt cx="4859234" cy="935991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BC0F866-6962-D692-8CFB-E96436EC5837}"/>
                </a:ext>
              </a:extLst>
            </p:cNvPr>
            <p:cNvSpPr txBox="1"/>
            <p:nvPr/>
          </p:nvSpPr>
          <p:spPr>
            <a:xfrm>
              <a:off x="6809920" y="2372164"/>
              <a:ext cx="634693" cy="53860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3500" dirty="0"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15.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8C192EB-8B18-18D3-F0D5-7E8011584EA2}"/>
                </a:ext>
              </a:extLst>
            </p:cNvPr>
            <p:cNvSpPr txBox="1"/>
            <p:nvPr/>
          </p:nvSpPr>
          <p:spPr>
            <a:xfrm>
              <a:off x="7444613" y="2467062"/>
              <a:ext cx="1258279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600" dirty="0">
                  <a:latin typeface="Open Sans Semibold" panose="020B0706030804020204" pitchFamily="34" charset="0"/>
                  <a:ea typeface="Open Sans Semibold" panose="020B0706030804020204" pitchFamily="34" charset="0"/>
                  <a:cs typeface="Open Sans Semibold" panose="020B0706030804020204" pitchFamily="34" charset="0"/>
                </a:rPr>
                <a:t>Use of Funds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C3A02B8-CFDF-2F66-ADE9-567625ED9774}"/>
                </a:ext>
              </a:extLst>
            </p:cNvPr>
            <p:cNvSpPr txBox="1"/>
            <p:nvPr/>
          </p:nvSpPr>
          <p:spPr>
            <a:xfrm flipH="1">
              <a:off x="6794445" y="2864444"/>
              <a:ext cx="4859234" cy="4437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1200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(Detail how the grant will be used to scale your business (e.g., hiring, marketing, product development).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06412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ucy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BFBFBF"/>
      </a:accent1>
      <a:accent2>
        <a:srgbClr val="4AD9E2"/>
      </a:accent2>
      <a:accent3>
        <a:srgbClr val="3AC8DE"/>
      </a:accent3>
      <a:accent4>
        <a:srgbClr val="009BD9"/>
      </a:accent4>
      <a:accent5>
        <a:srgbClr val="424242"/>
      </a:accent5>
      <a:accent6>
        <a:srgbClr val="A9A9A9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spAutoFit/>
      </a:bodyPr>
      <a:lstStyle>
        <a:defPPr>
          <a:defRPr sz="3600" b="1">
            <a:latin typeface="Open Sans SemiBold" charset="0"/>
            <a:ea typeface="Open Sans SemiBold" charset="0"/>
            <a:cs typeface="Open Sans SemiBold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5597</TotalTime>
  <Words>980</Words>
  <Application>Microsoft Office PowerPoint</Application>
  <PresentationFormat>Widescreen</PresentationFormat>
  <Paragraphs>128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Links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Open Sans</vt:lpstr>
      <vt:lpstr>Open Sans bold</vt:lpstr>
      <vt:lpstr>Open Sans Semibold</vt:lpstr>
      <vt:lpstr>Open Sans Semibold</vt:lpstr>
      <vt:lpstr>Office Theme</vt:lpstr>
      <vt:lpstr>file:///C:\Users\Oluwole\Dropbox\GBN\Financial%20summary%20template_v3.xlsx!Business%20Case!R5C2:R24C21</vt:lpstr>
      <vt:lpstr>file:///C:\Users\Oluwole\Dropbox\GBN\Financial%20summary%20template_v3.xlsx!Start%20up%20costs!R5C2:R18C16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Efe Brainerd</cp:lastModifiedBy>
  <cp:revision>118</cp:revision>
  <dcterms:created xsi:type="dcterms:W3CDTF">2017-10-25T06:37:09Z</dcterms:created>
  <dcterms:modified xsi:type="dcterms:W3CDTF">2024-10-08T05:01:24Z</dcterms:modified>
</cp:coreProperties>
</file>